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65" r:id="rId8"/>
    <p:sldId id="264" r:id="rId9"/>
    <p:sldId id="259" r:id="rId10"/>
    <p:sldId id="270" r:id="rId11"/>
    <p:sldId id="271" r:id="rId12"/>
    <p:sldId id="272" r:id="rId13"/>
    <p:sldId id="273" r:id="rId14"/>
    <p:sldId id="274" r:id="rId15"/>
    <p:sldId id="266" r:id="rId16"/>
    <p:sldId id="267" r:id="rId17"/>
    <p:sldId id="268" r:id="rId18"/>
    <p:sldId id="263" r:id="rId19"/>
    <p:sldId id="269" r:id="rId20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4FF"/>
    <a:srgbClr val="0096FF"/>
    <a:srgbClr val="51EDE9"/>
    <a:srgbClr val="4E93D2"/>
    <a:srgbClr val="5A8B39"/>
    <a:srgbClr val="1C87FC"/>
    <a:srgbClr val="0078D2"/>
    <a:srgbClr val="F5208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99" d="100"/>
          <a:sy n="99" d="100"/>
        </p:scale>
        <p:origin x="3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1.png"/><Relationship Id="rId72" Type="http://schemas.openxmlformats.org/officeDocument/2006/relationships/image" Target="../media/image163.png"/><Relationship Id="rId3" Type="http://schemas.openxmlformats.org/officeDocument/2006/relationships/image" Target="../media/image157.png"/><Relationship Id="rId7" Type="http://schemas.openxmlformats.org/officeDocument/2006/relationships/image" Target="../media/image160.png"/><Relationship Id="rId71" Type="http://schemas.openxmlformats.org/officeDocument/2006/relationships/image" Target="../media/image162.png"/><Relationship Id="rId2" Type="http://schemas.openxmlformats.org/officeDocument/2006/relationships/image" Target="../media/image156.png"/><Relationship Id="rId70" Type="http://schemas.openxmlformats.org/officeDocument/2006/relationships/image" Target="../media/image161.png"/><Relationship Id="rId75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74" Type="http://schemas.openxmlformats.org/officeDocument/2006/relationships/image" Target="../media/image165.png"/><Relationship Id="rId5" Type="http://schemas.openxmlformats.org/officeDocument/2006/relationships/image" Target="../media/image159.png"/><Relationship Id="rId73" Type="http://schemas.openxmlformats.org/officeDocument/2006/relationships/image" Target="../media/image164.png"/><Relationship Id="rId4" Type="http://schemas.openxmlformats.org/officeDocument/2006/relationships/image" Target="../media/image158.png"/><Relationship Id="rId69" Type="http://schemas.openxmlformats.org/officeDocument/2006/relationships/image" Target="../media/image1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9.png"/></Relationships>
</file>

<file path=ppt/slides/_rels/slide15.xml.rels><?xml version="1.0" encoding="UTF-8" standalone="yes"?>
<Relationships xmlns="http://schemas.openxmlformats.org/package/2006/relationships"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40.png"/><Relationship Id="rId59" Type="http://schemas.openxmlformats.org/officeDocument/2006/relationships/image" Target="../media/image1550.png"/><Relationship Id="rId67" Type="http://schemas.openxmlformats.org/officeDocument/2006/relationships/image" Target="../media/image163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2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/Relationships>
</file>

<file path=ppt/slides/_rels/slide16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710.png"/><Relationship Id="rId80" Type="http://schemas.openxmlformats.org/officeDocument/2006/relationships/image" Target="../media/image1790.png"/><Relationship Id="rId55" Type="http://schemas.openxmlformats.org/officeDocument/2006/relationships/image" Target="../media/image42.png"/><Relationship Id="rId63" Type="http://schemas.openxmlformats.org/officeDocument/2006/relationships/image" Target="../media/image1590.png"/><Relationship Id="rId68" Type="http://schemas.openxmlformats.org/officeDocument/2006/relationships/image" Target="../media/image1670.png"/><Relationship Id="rId76" Type="http://schemas.openxmlformats.org/officeDocument/2006/relationships/image" Target="../media/image1750.png"/><Relationship Id="rId59" Type="http://schemas.openxmlformats.org/officeDocument/2006/relationships/image" Target="../media/image1550.png"/><Relationship Id="rId67" Type="http://schemas.openxmlformats.org/officeDocument/2006/relationships/image" Target="../media/image1660.png"/><Relationship Id="rId71" Type="http://schemas.openxmlformats.org/officeDocument/2006/relationships/image" Target="../media/image1700.png"/><Relationship Id="rId54" Type="http://schemas.openxmlformats.org/officeDocument/2006/relationships/image" Target="../media/image41.png"/><Relationship Id="rId62" Type="http://schemas.openxmlformats.org/officeDocument/2006/relationships/image" Target="../media/image1580.png"/><Relationship Id="rId70" Type="http://schemas.openxmlformats.org/officeDocument/2006/relationships/image" Target="../media/image1690.png"/><Relationship Id="rId75" Type="http://schemas.openxmlformats.org/officeDocument/2006/relationships/image" Target="../media/image1740.png"/><Relationship Id="rId1" Type="http://schemas.openxmlformats.org/officeDocument/2006/relationships/slideLayout" Target="../slideLayouts/slideLayout7.xml"/><Relationship Id="rId58" Type="http://schemas.openxmlformats.org/officeDocument/2006/relationships/image" Target="../media/image1540.png"/><Relationship Id="rId66" Type="http://schemas.openxmlformats.org/officeDocument/2006/relationships/image" Target="../media/image1650.png"/><Relationship Id="rId74" Type="http://schemas.openxmlformats.org/officeDocument/2006/relationships/image" Target="../media/image1730.png"/><Relationship Id="rId79" Type="http://schemas.openxmlformats.org/officeDocument/2006/relationships/image" Target="../media/image1780.png"/><Relationship Id="rId57" Type="http://schemas.openxmlformats.org/officeDocument/2006/relationships/image" Target="../media/image1530.png"/><Relationship Id="rId61" Type="http://schemas.openxmlformats.org/officeDocument/2006/relationships/image" Target="../media/image1570.png"/><Relationship Id="rId82" Type="http://schemas.openxmlformats.org/officeDocument/2006/relationships/image" Target="../media/image181.png"/><Relationship Id="rId60" Type="http://schemas.openxmlformats.org/officeDocument/2006/relationships/image" Target="../media/image1560.png"/><Relationship Id="rId65" Type="http://schemas.openxmlformats.org/officeDocument/2006/relationships/image" Target="../media/image1610.png"/><Relationship Id="rId73" Type="http://schemas.openxmlformats.org/officeDocument/2006/relationships/image" Target="../media/image1720.png"/><Relationship Id="rId78" Type="http://schemas.openxmlformats.org/officeDocument/2006/relationships/image" Target="../media/image1770.png"/><Relationship Id="rId81" Type="http://schemas.openxmlformats.org/officeDocument/2006/relationships/image" Target="../media/image180.png"/><Relationship Id="rId56" Type="http://schemas.openxmlformats.org/officeDocument/2006/relationships/image" Target="../media/image1520.png"/><Relationship Id="rId64" Type="http://schemas.openxmlformats.org/officeDocument/2006/relationships/image" Target="../media/image1600.png"/><Relationship Id="rId69" Type="http://schemas.openxmlformats.org/officeDocument/2006/relationships/image" Target="../media/image168.png"/><Relationship Id="rId77" Type="http://schemas.openxmlformats.org/officeDocument/2006/relationships/image" Target="../media/image1760.png"/></Relationships>
</file>

<file path=ppt/slides/_rels/slide17.xml.rels><?xml version="1.0" encoding="UTF-8" standalone="yes"?>
<Relationships xmlns="http://schemas.openxmlformats.org/package/2006/relationships"><Relationship Id="rId72" Type="http://schemas.openxmlformats.org/officeDocument/2006/relationships/image" Target="../media/image184.png"/><Relationship Id="rId80" Type="http://schemas.openxmlformats.org/officeDocument/2006/relationships/image" Target="../media/image192.png"/><Relationship Id="rId76" Type="http://schemas.openxmlformats.org/officeDocument/2006/relationships/image" Target="../media/image188.png"/><Relationship Id="rId71" Type="http://schemas.openxmlformats.org/officeDocument/2006/relationships/image" Target="../media/image183.png"/><Relationship Id="rId54" Type="http://schemas.openxmlformats.org/officeDocument/2006/relationships/image" Target="../media/image41.png"/><Relationship Id="rId70" Type="http://schemas.openxmlformats.org/officeDocument/2006/relationships/image" Target="../media/image182.png"/><Relationship Id="rId75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74" Type="http://schemas.openxmlformats.org/officeDocument/2006/relationships/image" Target="../media/image186.png"/><Relationship Id="rId79" Type="http://schemas.openxmlformats.org/officeDocument/2006/relationships/image" Target="../media/image191.png"/><Relationship Id="rId82" Type="http://schemas.openxmlformats.org/officeDocument/2006/relationships/image" Target="../media/image194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81" Type="http://schemas.openxmlformats.org/officeDocument/2006/relationships/image" Target="../media/image193.png"/><Relationship Id="rId69" Type="http://schemas.openxmlformats.org/officeDocument/2006/relationships/image" Target="../media/image168.png"/><Relationship Id="rId77" Type="http://schemas.openxmlformats.org/officeDocument/2006/relationships/image" Target="../media/image1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0.png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12" Type="http://schemas.openxmlformats.org/officeDocument/2006/relationships/image" Target="../media/image1240.png"/><Relationship Id="rId2" Type="http://schemas.openxmlformats.org/officeDocument/2006/relationships/image" Target="../media/image1130.png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0.png"/><Relationship Id="rId11" Type="http://schemas.openxmlformats.org/officeDocument/2006/relationships/image" Target="../media/image1230.png"/><Relationship Id="rId5" Type="http://schemas.openxmlformats.org/officeDocument/2006/relationships/image" Target="../media/image196.png"/><Relationship Id="rId15" Type="http://schemas.openxmlformats.org/officeDocument/2006/relationships/image" Target="../media/image1270.png"/><Relationship Id="rId10" Type="http://schemas.openxmlformats.org/officeDocument/2006/relationships/image" Target="../media/image1220.png"/><Relationship Id="rId4" Type="http://schemas.openxmlformats.org/officeDocument/2006/relationships/image" Target="../media/image195.png"/><Relationship Id="rId9" Type="http://schemas.openxmlformats.org/officeDocument/2006/relationships/image" Target="../media/image1210.png"/><Relationship Id="rId14" Type="http://schemas.openxmlformats.org/officeDocument/2006/relationships/image" Target="../media/image12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3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61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12.png"/><Relationship Id="rId25" Type="http://schemas.openxmlformats.org/officeDocument/2006/relationships/image" Target="../media/image130.png"/><Relationship Id="rId2" Type="http://schemas.openxmlformats.org/officeDocument/2006/relationships/image" Target="../media/image1.png"/><Relationship Id="rId16" Type="http://schemas.openxmlformats.org/officeDocument/2006/relationships/image" Target="../media/image41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20.png"/><Relationship Id="rId5" Type="http://schemas.openxmlformats.org/officeDocument/2006/relationships/image" Target="../media/image4.png"/><Relationship Id="rId15" Type="http://schemas.openxmlformats.org/officeDocument/2006/relationships/image" Target="../media/image311.png"/><Relationship Id="rId23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11.png"/><Relationship Id="rId22" Type="http://schemas.openxmlformats.org/officeDocument/2006/relationships/image" Target="../media/image1011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38.png"/><Relationship Id="rId72" Type="http://schemas.openxmlformats.org/officeDocument/2006/relationships/image" Target="../media/image30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55" Type="http://schemas.openxmlformats.org/officeDocument/2006/relationships/image" Target="../media/image42.png"/><Relationship Id="rId63" Type="http://schemas.openxmlformats.org/officeDocument/2006/relationships/image" Target="../media/image21.png"/><Relationship Id="rId68" Type="http://schemas.openxmlformats.org/officeDocument/2006/relationships/image" Target="../media/image26.png"/><Relationship Id="rId46" Type="http://schemas.openxmlformats.org/officeDocument/2006/relationships/image" Target="../media/image33.png"/><Relationship Id="rId38" Type="http://schemas.openxmlformats.org/officeDocument/2006/relationships/image" Target="../media/image23.png"/><Relationship Id="rId59" Type="http://schemas.openxmlformats.org/officeDocument/2006/relationships/image" Target="../media/image17.png"/><Relationship Id="rId67" Type="http://schemas.openxmlformats.org/officeDocument/2006/relationships/image" Target="../media/image25.png"/><Relationship Id="rId71" Type="http://schemas.openxmlformats.org/officeDocument/2006/relationships/image" Target="../media/image29.png"/><Relationship Id="rId2" Type="http://schemas.openxmlformats.org/officeDocument/2006/relationships/image" Target="../media/image15.png"/><Relationship Id="rId54" Type="http://schemas.openxmlformats.org/officeDocument/2006/relationships/image" Target="../media/image41.png"/><Relationship Id="rId62" Type="http://schemas.openxmlformats.org/officeDocument/2006/relationships/image" Target="../media/image20.png"/><Relationship Id="rId70" Type="http://schemas.openxmlformats.org/officeDocument/2006/relationships/image" Target="../media/image28.png"/><Relationship Id="rId75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5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image" Target="../media/image3.png"/><Relationship Id="rId66" Type="http://schemas.openxmlformats.org/officeDocument/2006/relationships/image" Target="../media/image42.png"/><Relationship Id="rId74" Type="http://schemas.openxmlformats.org/officeDocument/2006/relationships/image" Target="../media/image32.png"/><Relationship Id="rId49" Type="http://schemas.openxmlformats.org/officeDocument/2006/relationships/image" Target="../media/image36.png"/><Relationship Id="rId57" Type="http://schemas.openxmlformats.org/officeDocument/2006/relationships/image" Target="../media/image16.png"/><Relationship Id="rId61" Type="http://schemas.openxmlformats.org/officeDocument/2006/relationships/image" Target="../media/image19.png"/><Relationship Id="rId44" Type="http://schemas.openxmlformats.org/officeDocument/2006/relationships/image" Target="../media/image31.png"/><Relationship Id="rId52" Type="http://schemas.openxmlformats.org/officeDocument/2006/relationships/image" Target="../media/image39.png"/><Relationship Id="rId60" Type="http://schemas.openxmlformats.org/officeDocument/2006/relationships/image" Target="../media/image18.png"/><Relationship Id="rId65" Type="http://schemas.openxmlformats.org/officeDocument/2006/relationships/image" Target="../media/image41.png"/><Relationship Id="rId73" Type="http://schemas.openxmlformats.org/officeDocument/2006/relationships/image" Target="../media/image24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56" Type="http://schemas.openxmlformats.org/officeDocument/2006/relationships/image" Target="../media/image150.png"/><Relationship Id="rId64" Type="http://schemas.openxmlformats.org/officeDocument/2006/relationships/image" Target="../media/image22.png"/><Relationship Id="rId6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23.png"/><Relationship Id="rId51" Type="http://schemas.openxmlformats.org/officeDocument/2006/relationships/image" Target="../media/image75.png"/><Relationship Id="rId72" Type="http://schemas.openxmlformats.org/officeDocument/2006/relationships/image" Target="../media/image67.png"/><Relationship Id="rId3" Type="http://schemas.openxmlformats.org/officeDocument/2006/relationships/image" Target="../media/image53.png"/><Relationship Id="rId55" Type="http://schemas.openxmlformats.org/officeDocument/2006/relationships/image" Target="../media/image45.png"/><Relationship Id="rId63" Type="http://schemas.openxmlformats.org/officeDocument/2006/relationships/image" Target="../media/image41.png"/><Relationship Id="rId68" Type="http://schemas.openxmlformats.org/officeDocument/2006/relationships/image" Target="../media/image4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40.png"/><Relationship Id="rId59" Type="http://schemas.openxmlformats.org/officeDocument/2006/relationships/image" Target="../media/image50.png"/><Relationship Id="rId67" Type="http://schemas.openxmlformats.org/officeDocument/2006/relationships/image" Target="../media/image450.png"/><Relationship Id="rId71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54" Type="http://schemas.openxmlformats.org/officeDocument/2006/relationships/image" Target="../media/image44.png"/><Relationship Id="rId62" Type="http://schemas.openxmlformats.org/officeDocument/2006/relationships/image" Target="../media/image40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3" Type="http://schemas.openxmlformats.org/officeDocument/2006/relationships/image" Target="../media/image431.png"/><Relationship Id="rId58" Type="http://schemas.openxmlformats.org/officeDocument/2006/relationships/image" Target="../media/image49.png"/><Relationship Id="rId66" Type="http://schemas.openxmlformats.org/officeDocument/2006/relationships/image" Target="../media/image44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57" Type="http://schemas.openxmlformats.org/officeDocument/2006/relationships/image" Target="../media/image48.png"/><Relationship Id="rId61" Type="http://schemas.openxmlformats.org/officeDocument/2006/relationships/image" Target="../media/image66.png"/><Relationship Id="rId10" Type="http://schemas.openxmlformats.org/officeDocument/2006/relationships/image" Target="../media/image59.png"/><Relationship Id="rId52" Type="http://schemas.openxmlformats.org/officeDocument/2006/relationships/image" Target="../media/image76.png"/><Relationship Id="rId60" Type="http://schemas.openxmlformats.org/officeDocument/2006/relationships/image" Target="../media/image51.png"/><Relationship Id="rId65" Type="http://schemas.openxmlformats.org/officeDocument/2006/relationships/image" Target="../media/image430.png"/><Relationship Id="rId73" Type="http://schemas.openxmlformats.org/officeDocument/2006/relationships/image" Target="../media/image68.png"/><Relationship Id="rId4" Type="http://schemas.openxmlformats.org/officeDocument/2006/relationships/image" Target="../media/image1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56" Type="http://schemas.openxmlformats.org/officeDocument/2006/relationships/image" Target="../media/image46.png"/><Relationship Id="rId64" Type="http://schemas.openxmlformats.org/officeDocument/2006/relationships/image" Target="../media/image42.png"/><Relationship Id="rId6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72.png"/><Relationship Id="rId51" Type="http://schemas.openxmlformats.org/officeDocument/2006/relationships/image" Target="../media/image56.png"/><Relationship Id="rId3" Type="http://schemas.openxmlformats.org/officeDocument/2006/relationships/image" Target="../media/image801.png"/><Relationship Id="rId21" Type="http://schemas.openxmlformats.org/officeDocument/2006/relationships/image" Target="../media/image98.png"/><Relationship Id="rId55" Type="http://schemas.openxmlformats.org/officeDocument/2006/relationships/image" Target="../media/image77.png"/><Relationship Id="rId63" Type="http://schemas.openxmlformats.org/officeDocument/2006/relationships/image" Target="../media/image101.png"/><Relationship Id="rId68" Type="http://schemas.openxmlformats.org/officeDocument/2006/relationships/image" Target="../media/image67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71.png"/><Relationship Id="rId59" Type="http://schemas.openxmlformats.org/officeDocument/2006/relationships/image" Target="../media/image81.png"/><Relationship Id="rId67" Type="http://schemas.openxmlformats.org/officeDocument/2006/relationships/image" Target="../media/image47.png"/><Relationship Id="rId2" Type="http://schemas.openxmlformats.org/officeDocument/2006/relationships/image" Target="../media/image1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54" Type="http://schemas.openxmlformats.org/officeDocument/2006/relationships/image" Target="../media/image74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88.png"/><Relationship Id="rId24" Type="http://schemas.openxmlformats.org/officeDocument/2006/relationships/image" Target="../media/image70.png"/><Relationship Id="rId53" Type="http://schemas.openxmlformats.org/officeDocument/2006/relationships/image" Target="../media/image73.png"/><Relationship Id="rId58" Type="http://schemas.openxmlformats.org/officeDocument/2006/relationships/image" Target="../media/image80.png"/><Relationship Id="rId66" Type="http://schemas.openxmlformats.org/officeDocument/2006/relationships/image" Target="../media/image37.png"/><Relationship Id="rId5" Type="http://schemas.openxmlformats.org/officeDocument/2006/relationships/image" Target="../media/image820.png"/><Relationship Id="rId15" Type="http://schemas.openxmlformats.org/officeDocument/2006/relationships/image" Target="../media/image92.png"/><Relationship Id="rId23" Type="http://schemas.openxmlformats.org/officeDocument/2006/relationships/image" Target="../media/image69.png"/><Relationship Id="rId57" Type="http://schemas.openxmlformats.org/officeDocument/2006/relationships/image" Target="../media/image79.png"/><Relationship Id="rId61" Type="http://schemas.openxmlformats.org/officeDocument/2006/relationships/image" Target="../media/image83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52" Type="http://schemas.openxmlformats.org/officeDocument/2006/relationships/image" Target="../media/image57.png"/><Relationship Id="rId60" Type="http://schemas.openxmlformats.org/officeDocument/2006/relationships/image" Target="../media/image82.png"/><Relationship Id="rId65" Type="http://schemas.openxmlformats.org/officeDocument/2006/relationships/image" Target="../media/image36.png"/><Relationship Id="rId4" Type="http://schemas.openxmlformats.org/officeDocument/2006/relationships/image" Target="../media/image812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56" Type="http://schemas.openxmlformats.org/officeDocument/2006/relationships/image" Target="../media/image78.png"/><Relationship Id="rId64" Type="http://schemas.openxmlformats.org/officeDocument/2006/relationships/image" Target="../media/image102.png"/><Relationship Id="rId69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23.png"/><Relationship Id="rId55" Type="http://schemas.openxmlformats.org/officeDocument/2006/relationships/image" Target="../media/image107.png"/><Relationship Id="rId63" Type="http://schemas.openxmlformats.org/officeDocument/2006/relationships/image" Target="../media/image116.png"/><Relationship Id="rId68" Type="http://schemas.openxmlformats.org/officeDocument/2006/relationships/image" Target="../media/image122.png"/><Relationship Id="rId76" Type="http://schemas.openxmlformats.org/officeDocument/2006/relationships/image" Target="../media/image127.png"/><Relationship Id="rId59" Type="http://schemas.openxmlformats.org/officeDocument/2006/relationships/image" Target="../media/image112.png"/><Relationship Id="rId67" Type="http://schemas.openxmlformats.org/officeDocument/2006/relationships/image" Target="../media/image121.png"/><Relationship Id="rId71" Type="http://schemas.openxmlformats.org/officeDocument/2006/relationships/image" Target="../media/image47.png"/><Relationship Id="rId54" Type="http://schemas.openxmlformats.org/officeDocument/2006/relationships/image" Target="../media/image106.png"/><Relationship Id="rId62" Type="http://schemas.openxmlformats.org/officeDocument/2006/relationships/image" Target="../media/image115.png"/><Relationship Id="rId70" Type="http://schemas.openxmlformats.org/officeDocument/2006/relationships/image" Target="../media/image37.png"/><Relationship Id="rId75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9.png"/><Relationship Id="rId74" Type="http://schemas.openxmlformats.org/officeDocument/2006/relationships/image" Target="../media/image125.png"/><Relationship Id="rId57" Type="http://schemas.openxmlformats.org/officeDocument/2006/relationships/image" Target="../media/image109.png"/><Relationship Id="rId61" Type="http://schemas.openxmlformats.org/officeDocument/2006/relationships/image" Target="../media/image114.png"/><Relationship Id="rId52" Type="http://schemas.openxmlformats.org/officeDocument/2006/relationships/image" Target="../media/image57.png"/><Relationship Id="rId60" Type="http://schemas.openxmlformats.org/officeDocument/2006/relationships/image" Target="../media/image113.png"/><Relationship Id="rId65" Type="http://schemas.openxmlformats.org/officeDocument/2006/relationships/image" Target="../media/image118.png"/><Relationship Id="rId73" Type="http://schemas.openxmlformats.org/officeDocument/2006/relationships/image" Target="../media/image124.png"/><Relationship Id="rId56" Type="http://schemas.openxmlformats.org/officeDocument/2006/relationships/image" Target="../media/image108.png"/><Relationship Id="rId64" Type="http://schemas.openxmlformats.org/officeDocument/2006/relationships/image" Target="../media/image117.png"/><Relationship Id="rId69" Type="http://schemas.openxmlformats.org/officeDocument/2006/relationships/image" Target="../media/image36.png"/><Relationship Id="rId7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56.png"/><Relationship Id="rId72" Type="http://schemas.openxmlformats.org/officeDocument/2006/relationships/image" Target="../media/image149.png"/><Relationship Id="rId3" Type="http://schemas.openxmlformats.org/officeDocument/2006/relationships/image" Target="../media/image129.png"/><Relationship Id="rId55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image" Target="../media/image145.png"/><Relationship Id="rId59" Type="http://schemas.openxmlformats.org/officeDocument/2006/relationships/image" Target="../media/image139.png"/><Relationship Id="rId67" Type="http://schemas.openxmlformats.org/officeDocument/2006/relationships/image" Target="../media/image47.png"/><Relationship Id="rId71" Type="http://schemas.openxmlformats.org/officeDocument/2006/relationships/image" Target="../media/image148.png"/><Relationship Id="rId2" Type="http://schemas.openxmlformats.org/officeDocument/2006/relationships/image" Target="../media/image111.png"/><Relationship Id="rId54" Type="http://schemas.openxmlformats.org/officeDocument/2006/relationships/image" Target="../media/image134.png"/><Relationship Id="rId62" Type="http://schemas.openxmlformats.org/officeDocument/2006/relationships/image" Target="../media/image142.png"/><Relationship Id="rId70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53" Type="http://schemas.openxmlformats.org/officeDocument/2006/relationships/image" Target="../media/image133.png"/><Relationship Id="rId58" Type="http://schemas.openxmlformats.org/officeDocument/2006/relationships/image" Target="../media/image138.png"/><Relationship Id="rId66" Type="http://schemas.openxmlformats.org/officeDocument/2006/relationships/image" Target="../media/image37.png"/><Relationship Id="rId5" Type="http://schemas.openxmlformats.org/officeDocument/2006/relationships/image" Target="../media/image132.png"/><Relationship Id="rId57" Type="http://schemas.openxmlformats.org/officeDocument/2006/relationships/image" Target="../media/image137.png"/><Relationship Id="rId61" Type="http://schemas.openxmlformats.org/officeDocument/2006/relationships/image" Target="../media/image141.png"/><Relationship Id="rId52" Type="http://schemas.openxmlformats.org/officeDocument/2006/relationships/image" Target="../media/image57.png"/><Relationship Id="rId60" Type="http://schemas.openxmlformats.org/officeDocument/2006/relationships/image" Target="../media/image140.png"/><Relationship Id="rId65" Type="http://schemas.openxmlformats.org/officeDocument/2006/relationships/image" Target="../media/image36.png"/><Relationship Id="rId73" Type="http://schemas.openxmlformats.org/officeDocument/2006/relationships/image" Target="../media/image151.png"/><Relationship Id="rId4" Type="http://schemas.openxmlformats.org/officeDocument/2006/relationships/image" Target="../media/image131.png"/><Relationship Id="rId56" Type="http://schemas.openxmlformats.org/officeDocument/2006/relationships/image" Target="../media/image136.png"/><Relationship Id="rId64" Type="http://schemas.openxmlformats.org/officeDocument/2006/relationships/image" Target="../media/image144.png"/><Relationship Id="rId6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53.png"/><Relationship Id="rId18" Type="http://schemas.openxmlformats.org/officeDocument/2006/relationships/image" Target="../media/image155.png"/><Relationship Id="rId3" Type="http://schemas.openxmlformats.org/officeDocument/2006/relationships/image" Target="../media/image940.png"/><Relationship Id="rId7" Type="http://schemas.openxmlformats.org/officeDocument/2006/relationships/image" Target="../media/image1000.png"/><Relationship Id="rId12" Type="http://schemas.openxmlformats.org/officeDocument/2006/relationships/image" Target="../media/image152.png"/><Relationship Id="rId17" Type="http://schemas.openxmlformats.org/officeDocument/2006/relationships/image" Target="../media/image154.png"/><Relationship Id="rId2" Type="http://schemas.openxmlformats.org/officeDocument/2006/relationships/image" Target="../media/image370.png"/><Relationship Id="rId16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11" Type="http://schemas.openxmlformats.org/officeDocument/2006/relationships/image" Target="../media/image1040.png"/><Relationship Id="rId5" Type="http://schemas.openxmlformats.org/officeDocument/2006/relationships/image" Target="../media/image39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9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  <p:sp>
        <p:nvSpPr>
          <p:cNvPr id="5" name="Plane"/>
          <p:cNvSpPr/>
          <p:nvPr/>
        </p:nvSpPr>
        <p:spPr>
          <a:xfrm>
            <a:off x="1214636" y="6863205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ane"/>
          <p:cNvSpPr/>
          <p:nvPr/>
        </p:nvSpPr>
        <p:spPr>
          <a:xfrm>
            <a:off x="1214636" y="6071356"/>
            <a:ext cx="4114800" cy="792480"/>
          </a:xfrm>
          <a:prstGeom prst="rect">
            <a:avLst/>
          </a:prstGeom>
          <a:solidFill>
            <a:schemeClr val="bg2">
              <a:alpha val="45000"/>
            </a:schemeClr>
          </a:solidFill>
          <a:ln w="3175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agittalPlaneBack"/>
          <p:cNvSpPr/>
          <p:nvPr/>
        </p:nvSpPr>
        <p:spPr>
          <a:xfrm>
            <a:off x="1495187" y="2580247"/>
            <a:ext cx="4114800" cy="79248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 w="6350">
            <a:solidFill>
              <a:schemeClr val="tx1">
                <a:lumMod val="50000"/>
                <a:lumOff val="50000"/>
                <a:alpha val="50000"/>
              </a:schemeClr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MeridionalPlaneBottom"/>
          <p:cNvGrpSpPr/>
          <p:nvPr/>
        </p:nvGrpSpPr>
        <p:grpSpPr>
          <a:xfrm>
            <a:off x="1371600" y="4767701"/>
            <a:ext cx="4114800" cy="792480"/>
            <a:chOff x="6110486" y="3672326"/>
            <a:chExt cx="4114800" cy="792480"/>
          </a:xfrm>
        </p:grpSpPr>
        <p:sp>
          <p:nvSpPr>
            <p:cNvPr id="9" name="Plane"/>
            <p:cNvSpPr/>
            <p:nvPr/>
          </p:nvSpPr>
          <p:spPr>
            <a:xfrm>
              <a:off x="6110486" y="3672326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174922" y="3832794"/>
              <a:ext cx="423864" cy="468031"/>
              <a:chOff x="6174922" y="3828032"/>
              <a:chExt cx="423864" cy="468031"/>
            </a:xfrm>
            <a:scene3d>
              <a:camera prst="isometricOffAxis2Left"/>
              <a:lightRig rig="threePt" dir="t"/>
            </a:scene3d>
          </p:grpSpPr>
          <p:cxnSp>
            <p:nvCxnSpPr>
              <p:cNvPr id="11" name="Straight Arrow Connector 1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E668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8AF2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17" name="MeridionalPlaneTop"/>
          <p:cNvGrpSpPr/>
          <p:nvPr/>
        </p:nvGrpSpPr>
        <p:grpSpPr>
          <a:xfrm>
            <a:off x="1371600" y="4013956"/>
            <a:ext cx="4114800" cy="792480"/>
            <a:chOff x="4934225" y="2918581"/>
            <a:chExt cx="4114800" cy="792480"/>
          </a:xfrm>
        </p:grpSpPr>
        <p:sp>
          <p:nvSpPr>
            <p:cNvPr id="18" name="Plane"/>
            <p:cNvSpPr/>
            <p:nvPr/>
          </p:nvSpPr>
          <p:spPr>
            <a:xfrm>
              <a:off x="4934225" y="2918581"/>
              <a:ext cx="4114800" cy="792480"/>
            </a:xfrm>
            <a:prstGeom prst="rect">
              <a:avLst/>
            </a:prstGeom>
            <a:solidFill>
              <a:schemeClr val="bg2">
                <a:alpha val="45000"/>
              </a:schemeClr>
            </a:solidFill>
            <a:ln w="3175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_meriplane"/>
            <p:cNvSpPr txBox="1"/>
            <p:nvPr/>
          </p:nvSpPr>
          <p:spPr>
            <a:xfrm>
              <a:off x="7708901" y="3102225"/>
              <a:ext cx="1238250" cy="215444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Meridional Plane</a:t>
              </a:r>
            </a:p>
          </p:txBody>
        </p:sp>
      </p:grpSp>
      <p:grpSp>
        <p:nvGrpSpPr>
          <p:cNvPr id="20" name="SagittalPlaneFront"/>
          <p:cNvGrpSpPr/>
          <p:nvPr/>
        </p:nvGrpSpPr>
        <p:grpSpPr>
          <a:xfrm>
            <a:off x="1036556" y="2801227"/>
            <a:ext cx="4227196" cy="792480"/>
            <a:chOff x="5922881" y="1620127"/>
            <a:chExt cx="4227196" cy="792480"/>
          </a:xfrm>
        </p:grpSpPr>
        <p:sp>
          <p:nvSpPr>
            <p:cNvPr id="21" name="SagittalPlaneFront"/>
            <p:cNvSpPr/>
            <p:nvPr/>
          </p:nvSpPr>
          <p:spPr>
            <a:xfrm>
              <a:off x="6035277" y="1620127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_meriplane"/>
            <p:cNvSpPr txBox="1"/>
            <p:nvPr/>
          </p:nvSpPr>
          <p:spPr>
            <a:xfrm>
              <a:off x="5922881" y="1768727"/>
              <a:ext cx="1430414" cy="246221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SAGITTAL Plane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7410" y="4177962"/>
            <a:ext cx="423864" cy="468031"/>
            <a:chOff x="6174922" y="3828032"/>
            <a:chExt cx="423864" cy="468031"/>
          </a:xfrm>
          <a:scene3d>
            <a:camera prst="orthographicFront"/>
            <a:lightRig rig="threePt" dir="t"/>
          </a:scene3d>
        </p:grpSpPr>
        <p:cxnSp>
          <p:nvCxnSpPr>
            <p:cNvPr id="24" name="Straight Arrow Connector 23"/>
            <p:cNvCxnSpPr/>
            <p:nvPr/>
          </p:nvCxnSpPr>
          <p:spPr>
            <a:xfrm rot="19440000">
              <a:off x="6277753" y="4096356"/>
              <a:ext cx="274320" cy="0"/>
            </a:xfrm>
            <a:prstGeom prst="straightConnector1">
              <a:avLst/>
            </a:prstGeom>
            <a:ln w="6350" cap="flat">
              <a:solidFill>
                <a:srgbClr val="DE0000">
                  <a:alpha val="69804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6165835" y="4047143"/>
              <a:ext cx="274320" cy="0"/>
            </a:xfrm>
            <a:prstGeom prst="straightConnector1">
              <a:avLst/>
            </a:prstGeom>
            <a:ln w="6350" cap="flat">
              <a:solidFill>
                <a:srgbClr val="00B050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96805" y="4180493"/>
              <a:ext cx="274320" cy="0"/>
            </a:xfrm>
            <a:prstGeom prst="straightConnector1">
              <a:avLst/>
            </a:prstGeom>
            <a:ln w="6350" cap="flat">
              <a:solidFill>
                <a:srgbClr val="0078D2">
                  <a:alpha val="70000"/>
                </a:srgbClr>
              </a:solidFill>
              <a:round/>
              <a:headEnd w="sm" len="sm"/>
              <a:tailEnd type="triangle" w="sm" len="med"/>
            </a:ln>
            <a:effectLst/>
            <a:sp3d prstMaterial="matte">
              <a:bevelT w="12700" h="12700"/>
              <a:bevelB w="0" h="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74922" y="3828032"/>
              <a:ext cx="1571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1628" y="3916139"/>
              <a:ext cx="1000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74963" y="4111397"/>
              <a:ext cx="1238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2918058" y="78380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70043" y="813567"/>
            <a:ext cx="147481" cy="1188720"/>
          </a:xfrm>
          <a:prstGeom prst="ellipse">
            <a:avLst/>
          </a:prstGeom>
          <a:gradFill>
            <a:gsLst>
              <a:gs pos="31000">
                <a:schemeClr val="accent1">
                  <a:lumMod val="5000"/>
                  <a:lumOff val="95000"/>
                  <a:alpha val="69000"/>
                </a:schemeClr>
              </a:gs>
              <a:gs pos="11000">
                <a:srgbClr val="A6C9E8">
                  <a:alpha val="69000"/>
                </a:srgbClr>
              </a:gs>
              <a:gs pos="83000">
                <a:srgbClr val="A6C9E8">
                  <a:alpha val="69000"/>
                </a:srgbClr>
              </a:gs>
              <a:gs pos="98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 w="0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>
            <a:bevelT w="635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pivot" hidden="1"/>
          <p:cNvGrpSpPr/>
          <p:nvPr/>
        </p:nvGrpSpPr>
        <p:grpSpPr>
          <a:xfrm>
            <a:off x="3964024" y="3336792"/>
            <a:ext cx="56010" cy="56010"/>
            <a:chOff x="3011758" y="4033638"/>
            <a:chExt cx="56010" cy="56010"/>
          </a:xfrm>
        </p:grpSpPr>
        <p:sp>
          <p:nvSpPr>
            <p:cNvPr id="147" name="Oval 14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4" y="2266960"/>
            <a:ext cx="5537204" cy="1963040"/>
            <a:chOff x="-4" y="2266960"/>
            <a:chExt cx="5537204" cy="1963040"/>
          </a:xfrm>
        </p:grpSpPr>
        <p:sp>
          <p:nvSpPr>
            <p:cNvPr id="222" name="Rectangle 221"/>
            <p:cNvSpPr/>
            <p:nvPr/>
          </p:nvSpPr>
          <p:spPr>
            <a:xfrm>
              <a:off x="0" y="2311400"/>
              <a:ext cx="5486400" cy="1860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6491" t="15351" r="18597" b="28883"/>
            <a:stretch/>
          </p:blipFill>
          <p:spPr>
            <a:xfrm>
              <a:off x="-4" y="2557593"/>
              <a:ext cx="2468880" cy="1361219"/>
            </a:xfrm>
            <a:prstGeom prst="rect">
              <a:avLst/>
            </a:prstGeom>
          </p:spPr>
        </p:pic>
        <p:cxnSp>
          <p:nvCxnSpPr>
            <p:cNvPr id="115" name="Straight Connector 114"/>
            <p:cNvCxnSpPr/>
            <p:nvPr/>
          </p:nvCxnSpPr>
          <p:spPr>
            <a:xfrm flipV="1">
              <a:off x="2290566" y="3185885"/>
              <a:ext cx="0" cy="5852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3018" y="3668939"/>
              <a:ext cx="2231140" cy="115535"/>
              <a:chOff x="1203129" y="1262591"/>
              <a:chExt cx="2236119" cy="115535"/>
            </a:xfrm>
          </p:grpSpPr>
          <p:cxnSp>
            <p:nvCxnSpPr>
              <p:cNvPr id="168" name="Straight Connector 167"/>
              <p:cNvCxnSpPr>
                <a:cxnSpLocks/>
              </p:cNvCxnSpPr>
              <p:nvPr/>
            </p:nvCxnSpPr>
            <p:spPr>
              <a:xfrm>
                <a:off x="3433806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 flipV="1">
                <a:off x="1203129" y="1320358"/>
                <a:ext cx="2236119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1258831" y="3534833"/>
                  <a:ext cx="707886" cy="2276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Times New Roman" panose="02020603050405020304" pitchFamily="18" charset="0"/>
                    </a:rPr>
                    <a:t>= 509 </a:t>
                  </a:r>
                  <a:r>
                    <a:rPr lang="en-US" sz="8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mm</a:t>
                  </a:r>
                  <a:endParaRPr lang="en-US" sz="1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831" y="3534833"/>
                  <a:ext cx="707886" cy="227626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/>
            <p:cNvGrpSpPr/>
            <p:nvPr/>
          </p:nvGrpSpPr>
          <p:grpSpPr>
            <a:xfrm>
              <a:off x="202316" y="3665199"/>
              <a:ext cx="424658" cy="468031"/>
              <a:chOff x="4221866" y="2306299"/>
              <a:chExt cx="424658" cy="468031"/>
            </a:xfrm>
          </p:grpSpPr>
          <p:sp>
            <p:nvSpPr>
              <p:cNvPr id="157" name="Oval 156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59" name="Straight Arrow Connector 158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32" name="Group 131"/>
            <p:cNvGrpSpPr/>
            <p:nvPr/>
          </p:nvGrpSpPr>
          <p:grpSpPr>
            <a:xfrm>
              <a:off x="304028" y="4029945"/>
              <a:ext cx="442244" cy="200055"/>
              <a:chOff x="3828278" y="1743945"/>
              <a:chExt cx="442244" cy="200055"/>
            </a:xfrm>
          </p:grpSpPr>
          <p:grpSp>
            <p:nvGrpSpPr>
              <p:cNvPr id="151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137279" y="2573817"/>
              <a:ext cx="7104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 plane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159000" y="3130550"/>
              <a:ext cx="304800" cy="209550"/>
            </a:xfrm>
            <a:prstGeom prst="rect">
              <a:avLst/>
            </a:prstGeom>
            <a:noFill/>
            <a:ln w="63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 flipH="1">
              <a:off x="71429" y="2681287"/>
              <a:ext cx="13716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299204" y="3059592"/>
              <a:ext cx="5934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Chief rays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62212" y="2266960"/>
              <a:ext cx="3074988" cy="1942485"/>
              <a:chOff x="2462212" y="2266960"/>
              <a:chExt cx="3074988" cy="194248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4"/>
              <a:srcRect l="9607" t="10250" r="8102" b="13790"/>
              <a:stretch/>
            </p:blipFill>
            <p:spPr>
              <a:xfrm>
                <a:off x="2560320" y="2266960"/>
                <a:ext cx="2926080" cy="1942485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>
              <a:xfrm flipV="1">
                <a:off x="2603500" y="2943226"/>
                <a:ext cx="2546350" cy="923924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4483100" y="3098800"/>
                <a:ext cx="139700" cy="104775"/>
              </a:xfrm>
              <a:custGeom>
                <a:avLst/>
                <a:gdLst>
                  <a:gd name="connsiteX0" fmla="*/ 0 w 139700"/>
                  <a:gd name="connsiteY0" fmla="*/ 41275 h 104775"/>
                  <a:gd name="connsiteX1" fmla="*/ 117475 w 139700"/>
                  <a:gd name="connsiteY1" fmla="*/ 0 h 104775"/>
                  <a:gd name="connsiteX2" fmla="*/ 139700 w 139700"/>
                  <a:gd name="connsiteY2" fmla="*/ 69850 h 104775"/>
                  <a:gd name="connsiteX3" fmla="*/ 25400 w 139700"/>
                  <a:gd name="connsiteY3" fmla="*/ 104775 h 104775"/>
                  <a:gd name="connsiteX4" fmla="*/ 0 w 139700"/>
                  <a:gd name="connsiteY4" fmla="*/ 412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00" h="104775">
                    <a:moveTo>
                      <a:pt x="0" y="41275"/>
                    </a:moveTo>
                    <a:lnTo>
                      <a:pt x="117475" y="0"/>
                    </a:lnTo>
                    <a:lnTo>
                      <a:pt x="139700" y="69850"/>
                    </a:lnTo>
                    <a:lnTo>
                      <a:pt x="25400" y="104775"/>
                    </a:lnTo>
                    <a:lnTo>
                      <a:pt x="0" y="41275"/>
                    </a:lnTo>
                    <a:close/>
                  </a:path>
                </a:pathLst>
              </a:custGeom>
              <a:solidFill>
                <a:srgbClr val="317DC7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852737" y="3733800"/>
                <a:ext cx="66675" cy="59531"/>
              </a:xfrm>
              <a:custGeom>
                <a:avLst/>
                <a:gdLst>
                  <a:gd name="connsiteX0" fmla="*/ 0 w 66675"/>
                  <a:gd name="connsiteY0" fmla="*/ 9525 h 59531"/>
                  <a:gd name="connsiteX1" fmla="*/ 52388 w 66675"/>
                  <a:gd name="connsiteY1" fmla="*/ 0 h 59531"/>
                  <a:gd name="connsiteX2" fmla="*/ 66675 w 66675"/>
                  <a:gd name="connsiteY2" fmla="*/ 42863 h 59531"/>
                  <a:gd name="connsiteX3" fmla="*/ 14288 w 66675"/>
                  <a:gd name="connsiteY3" fmla="*/ 59531 h 59531"/>
                  <a:gd name="connsiteX4" fmla="*/ 0 w 66675"/>
                  <a:gd name="connsiteY4" fmla="*/ 9525 h 5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59531">
                    <a:moveTo>
                      <a:pt x="0" y="9525"/>
                    </a:moveTo>
                    <a:lnTo>
                      <a:pt x="52388" y="0"/>
                    </a:lnTo>
                    <a:lnTo>
                      <a:pt x="66675" y="42863"/>
                    </a:lnTo>
                    <a:lnTo>
                      <a:pt x="14288" y="59531"/>
                    </a:lnTo>
                    <a:lnTo>
                      <a:pt x="0" y="9525"/>
                    </a:lnTo>
                    <a:close/>
                  </a:path>
                </a:pathLst>
              </a:custGeom>
              <a:solidFill>
                <a:srgbClr val="B5BFAD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576638" y="3471862"/>
                <a:ext cx="69056" cy="78581"/>
              </a:xfrm>
              <a:custGeom>
                <a:avLst/>
                <a:gdLst>
                  <a:gd name="connsiteX0" fmla="*/ 0 w 69056"/>
                  <a:gd name="connsiteY0" fmla="*/ 21431 h 78581"/>
                  <a:gd name="connsiteX1" fmla="*/ 47625 w 69056"/>
                  <a:gd name="connsiteY1" fmla="*/ 0 h 78581"/>
                  <a:gd name="connsiteX2" fmla="*/ 69056 w 69056"/>
                  <a:gd name="connsiteY2" fmla="*/ 66675 h 78581"/>
                  <a:gd name="connsiteX3" fmla="*/ 19050 w 69056"/>
                  <a:gd name="connsiteY3" fmla="*/ 78581 h 78581"/>
                  <a:gd name="connsiteX4" fmla="*/ 0 w 69056"/>
                  <a:gd name="connsiteY4" fmla="*/ 2143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56" h="78581">
                    <a:moveTo>
                      <a:pt x="0" y="21431"/>
                    </a:moveTo>
                    <a:lnTo>
                      <a:pt x="47625" y="0"/>
                    </a:lnTo>
                    <a:lnTo>
                      <a:pt x="69056" y="66675"/>
                    </a:lnTo>
                    <a:lnTo>
                      <a:pt x="19050" y="78581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317DC7">
                  <a:alpha val="5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49974" b="62340" l="41677" r="45481"/>
                        </a14:imgEffect>
                      </a14:imgLayer>
                    </a14:imgProps>
                  </a:ext>
                </a:extLst>
              </a:blip>
              <a:srcRect l="41202" t="48428" r="54043" b="36114"/>
              <a:stretch/>
            </p:blipFill>
            <p:spPr>
              <a:xfrm>
                <a:off x="3683794" y="3243264"/>
                <a:ext cx="169069" cy="395287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 rot="20356091">
                <a:off x="4565377" y="2824218"/>
                <a:ext cx="9718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Optical axis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349751" y="2340281"/>
                    <a:ext cx="11303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2,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= 30 mm</a:t>
                    </a: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751" y="2340281"/>
                    <a:ext cx="1130301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116"/>
              <p:cNvGrpSpPr/>
              <p:nvPr/>
            </p:nvGrpSpPr>
            <p:grpSpPr>
              <a:xfrm>
                <a:off x="3929398" y="2946641"/>
                <a:ext cx="570732" cy="450260"/>
                <a:chOff x="3125860" y="2411667"/>
                <a:chExt cx="570732" cy="450260"/>
              </a:xfrm>
            </p:grpSpPr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33899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05" y="2646483"/>
                      <a:ext cx="306687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3125860" y="2411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60" y="2411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033379" y="3904510"/>
                    <a:ext cx="98629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= </a:t>
                    </a:r>
                    <a:r>
                      <a: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24.17 </a:t>
                    </a:r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ea typeface="Segoe UI" panose="020B0502040204020203" pitchFamily="34" charset="0"/>
                        <a:cs typeface="Times New Roman" panose="02020603050405020304" pitchFamily="18" charset="0"/>
                      </a:rPr>
                      <a:t>mm</a:t>
                    </a:r>
                    <a:endParaRPr lang="en-US" sz="1000" i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Segoe UI" panose="020B0502040204020203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3379" y="3904510"/>
                    <a:ext cx="986290" cy="246221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2506176" y="2545086"/>
                    <a:ext cx="1141146" cy="391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𝐿𝑥</m:t>
                            </m:r>
                          </m:sub>
                        </m:sSub>
                      </m:oMath>
                    </a14:m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</a:t>
                    </a:r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Segoe UI" panose="020B0502040204020203" pitchFamily="34" charset="0"/>
                        <a:cs typeface="Segoe UI" panose="020B0502040204020203" pitchFamily="34" charset="0"/>
                      </a:rPr>
                      <a:t>-20°,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10°, 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 15°,</a:t>
                    </a:r>
                    <a:r>
                      <a: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𝐼𝑦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Times New Roman" panose="02020603050405020304" pitchFamily="18" charset="0"/>
                      </a:rPr>
                      <a:t> = -5°.</a:t>
                    </a:r>
                    <a:endParaRPr 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545086"/>
                    <a:ext cx="1141146" cy="391133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b="-15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2549248" y="2889558"/>
                    <a:ext cx="1111523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Lens 1, 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= 40 mm</a:t>
                    </a:r>
                  </a:p>
                </p:txBody>
              </p:sp>
            </mc:Choice>
            <mc:Fallback xmlns=""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248" y="2889558"/>
                    <a:ext cx="1111523" cy="215444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1" name="Straight Connector 180"/>
              <p:cNvCxnSpPr/>
              <p:nvPr/>
            </p:nvCxnSpPr>
            <p:spPr>
              <a:xfrm>
                <a:off x="2552700" y="3367881"/>
                <a:ext cx="283464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3991211" y="3230347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3991676" y="4040701"/>
                <a:ext cx="1181289" cy="115535"/>
                <a:chOff x="2605298" y="1651989"/>
                <a:chExt cx="1181289" cy="115535"/>
              </a:xfrm>
            </p:grpSpPr>
            <p:cxnSp>
              <p:nvCxnSpPr>
                <p:cNvPr id="155" name="Straight Connector 154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2607011" y="1709756"/>
                  <a:ext cx="1179576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Straight Connector 175"/>
              <p:cNvCxnSpPr/>
              <p:nvPr/>
            </p:nvCxnSpPr>
            <p:spPr>
              <a:xfrm flipH="1" flipV="1">
                <a:off x="5170723" y="3230347"/>
                <a:ext cx="0" cy="9144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Image plane pivot"/>
              <p:cNvGrpSpPr/>
              <p:nvPr/>
            </p:nvGrpSpPr>
            <p:grpSpPr>
              <a:xfrm>
                <a:off x="5143536" y="3339966"/>
                <a:ext cx="56010" cy="56010"/>
                <a:chOff x="3011758" y="4033638"/>
                <a:chExt cx="56010" cy="5601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3055668" y="3911899"/>
                <a:ext cx="6098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Exit pupil 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822707" y="3684886"/>
                <a:ext cx="8128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Entrance pupil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36975" y="319332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6975" y="3193321"/>
                    <a:ext cx="244475" cy="215444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6" name="lens pivot"/>
              <p:cNvGrpSpPr/>
              <p:nvPr/>
            </p:nvGrpSpPr>
            <p:grpSpPr>
              <a:xfrm>
                <a:off x="3965845" y="3333550"/>
                <a:ext cx="56010" cy="56010"/>
                <a:chOff x="3011758" y="4033638"/>
                <a:chExt cx="56010" cy="5601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3422377" y="2949874"/>
                <a:ext cx="39397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Stop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540250" y="2584749"/>
                <a:ext cx="7112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Image plane</a:t>
                </a:r>
              </a:p>
            </p:txBody>
          </p:sp>
          <p:cxnSp>
            <p:nvCxnSpPr>
              <p:cNvPr id="225" name="Straight Arrow Connector 224"/>
              <p:cNvCxnSpPr>
                <a:cxnSpLocks noChangeAspect="1"/>
              </p:cNvCxnSpPr>
              <p:nvPr/>
            </p:nvCxnSpPr>
            <p:spPr>
              <a:xfrm>
                <a:off x="3613150" y="3108326"/>
                <a:ext cx="68596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cxnSpLocks noChangeAspect="1"/>
              </p:cNvCxnSpPr>
              <p:nvPr/>
            </p:nvCxnSpPr>
            <p:spPr>
              <a:xfrm>
                <a:off x="3392489" y="3011491"/>
                <a:ext cx="68597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H="1">
                <a:off x="2995615" y="4019550"/>
                <a:ext cx="137160" cy="0"/>
              </a:xfrm>
              <a:prstGeom prst="straightConnector1">
                <a:avLst/>
              </a:prstGeom>
              <a:ln cap="sq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5146675" y="2705100"/>
                <a:ext cx="13716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>
                <a:cxnSpLocks noChangeAspect="1"/>
              </p:cNvCxnSpPr>
              <p:nvPr/>
            </p:nvCxnSpPr>
            <p:spPr>
              <a:xfrm flipH="1">
                <a:off x="4318004" y="2454279"/>
                <a:ext cx="108603" cy="5676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/>
              <p:cNvSpPr/>
              <p:nvPr/>
            </p:nvSpPr>
            <p:spPr>
              <a:xfrm>
                <a:off x="2552700" y="2311400"/>
                <a:ext cx="2889250" cy="1855788"/>
              </a:xfrm>
              <a:prstGeom prst="rect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flipV="1">
                <a:off x="2466975" y="2309813"/>
                <a:ext cx="85725" cy="823912"/>
              </a:xfrm>
              <a:prstGeom prst="line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2462212" y="3338513"/>
                <a:ext cx="85725" cy="823912"/>
              </a:xfrm>
              <a:prstGeom prst="line">
                <a:avLst/>
              </a:prstGeom>
              <a:noFill/>
              <a:ln w="6350">
                <a:solidFill>
                  <a:schemeClr val="tx1">
                    <a:alpha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2506176" y="2299003"/>
                    <a:ext cx="1108356" cy="2253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24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2. </a:t>
                    </a: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299003"/>
                    <a:ext cx="1108356" cy="225383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0" name="Straight Arrow Connector 249"/>
              <p:cNvCxnSpPr>
                <a:cxnSpLocks noChangeAspect="1"/>
              </p:cNvCxnSpPr>
              <p:nvPr/>
            </p:nvCxnSpPr>
            <p:spPr>
              <a:xfrm>
                <a:off x="3832226" y="3617914"/>
                <a:ext cx="68596" cy="170307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506176" y="2421690"/>
                    <a:ext cx="1200940" cy="222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 = -5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= -25 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mm</a:t>
                    </a:r>
                    <a:r>
                      <a:rPr lang="en-US" sz="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t>. 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6176" y="2421690"/>
                    <a:ext cx="1200940" cy="222112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774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78607" y="0"/>
            <a:ext cx="4963425" cy="7705725"/>
            <a:chOff x="-78607" y="0"/>
            <a:chExt cx="4963425" cy="7705725"/>
          </a:xfrm>
        </p:grpSpPr>
        <p:sp>
          <p:nvSpPr>
            <p:cNvPr id="14" name="Rectangle 13"/>
            <p:cNvSpPr/>
            <p:nvPr/>
          </p:nvSpPr>
          <p:spPr>
            <a:xfrm>
              <a:off x="1" y="0"/>
              <a:ext cx="4860757" cy="770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221378" y="5188"/>
              <a:ext cx="4663440" cy="7693409"/>
              <a:chOff x="0" y="5180"/>
              <a:chExt cx="5486400" cy="905107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5180"/>
                <a:ext cx="5486400" cy="300716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027215"/>
                <a:ext cx="5486400" cy="3007162"/>
              </a:xfrm>
              <a:prstGeom prst="rect">
                <a:avLst/>
              </a:prstGeom>
              <a:solidFill>
                <a:srgbClr val="51EDE9"/>
              </a:solidFill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049092"/>
                <a:ext cx="5486400" cy="3007162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-77003" y="2021309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78607" y="4589660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(b)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78607" y="7166241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(c)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59731" y="1771049"/>
              <a:ext cx="567892" cy="365760"/>
              <a:chOff x="4109988" y="1318661"/>
              <a:chExt cx="567892" cy="36576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200000"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859731" y="4339388"/>
              <a:ext cx="567892" cy="365760"/>
              <a:chOff x="4109988" y="1318661"/>
              <a:chExt cx="567892" cy="36576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1200000"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859731" y="6899710"/>
              <a:ext cx="567892" cy="365760"/>
              <a:chOff x="4109988" y="1318661"/>
              <a:chExt cx="567892" cy="36576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200000"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15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9357" y="0"/>
            <a:ext cx="4920115" cy="7705725"/>
            <a:chOff x="-59357" y="0"/>
            <a:chExt cx="4920115" cy="7705725"/>
          </a:xfrm>
        </p:grpSpPr>
        <p:sp>
          <p:nvSpPr>
            <p:cNvPr id="14" name="Rectangle 13"/>
            <p:cNvSpPr/>
            <p:nvPr/>
          </p:nvSpPr>
          <p:spPr>
            <a:xfrm>
              <a:off x="1" y="0"/>
              <a:ext cx="4860757" cy="7705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224850" y="5188"/>
              <a:ext cx="4617996" cy="7693409"/>
              <a:chOff x="26732" y="5180"/>
              <a:chExt cx="5432936" cy="905107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732" y="5180"/>
                <a:ext cx="5432936" cy="300716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32" y="3027214"/>
                <a:ext cx="5432935" cy="3007162"/>
              </a:xfrm>
              <a:prstGeom prst="rect">
                <a:avLst/>
              </a:prstGeom>
              <a:solidFill>
                <a:srgbClr val="51EDE9"/>
              </a:solidFill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32" y="6049092"/>
                <a:ext cx="5432935" cy="3007162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-57753" y="2021312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59357" y="4589657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(b)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9357" y="7166246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59731" y="1771049"/>
              <a:ext cx="567892" cy="365760"/>
              <a:chOff x="4109988" y="1318661"/>
              <a:chExt cx="567892" cy="36576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 rot="600000"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59731" y="4339388"/>
              <a:ext cx="567892" cy="365760"/>
              <a:chOff x="4109988" y="1318661"/>
              <a:chExt cx="567892" cy="36576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 rot="600000"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859731" y="6899710"/>
              <a:ext cx="567892" cy="365760"/>
              <a:chOff x="4109988" y="1318661"/>
              <a:chExt cx="567892" cy="36576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 rot="600000"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07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0107" y="-129562"/>
            <a:ext cx="4900865" cy="7835287"/>
            <a:chOff x="-40107" y="-129562"/>
            <a:chExt cx="4900865" cy="7835287"/>
          </a:xfrm>
        </p:grpSpPr>
        <p:sp>
          <p:nvSpPr>
            <p:cNvPr id="14" name="Rectangle 13"/>
            <p:cNvSpPr/>
            <p:nvPr/>
          </p:nvSpPr>
          <p:spPr>
            <a:xfrm>
              <a:off x="1" y="-125128"/>
              <a:ext cx="4860757" cy="7830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218885" y="-129562"/>
              <a:ext cx="4577965" cy="7828995"/>
              <a:chOff x="19714" y="-153356"/>
              <a:chExt cx="5385841" cy="9210592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714" y="-153356"/>
                <a:ext cx="5378823" cy="329870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32" y="3155102"/>
                <a:ext cx="5378823" cy="2948199"/>
              </a:xfrm>
              <a:prstGeom prst="rect">
                <a:avLst/>
              </a:prstGeom>
              <a:solidFill>
                <a:srgbClr val="51EDE9"/>
              </a:solidFill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32" y="6109037"/>
                <a:ext cx="5378823" cy="2948199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-38503" y="2146434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40107" y="4657032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(b)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40107" y="7175871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(c)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59731" y="1896174"/>
              <a:ext cx="567892" cy="365760"/>
              <a:chOff x="4109988" y="1318661"/>
              <a:chExt cx="567892" cy="36576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200000"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 rot="600000"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859731" y="4406763"/>
              <a:ext cx="567892" cy="365760"/>
              <a:chOff x="4109988" y="1318661"/>
              <a:chExt cx="567892" cy="36576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200000"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 rot="600000"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859731" y="6918960"/>
              <a:ext cx="567892" cy="365760"/>
              <a:chOff x="4109988" y="1318661"/>
              <a:chExt cx="567892" cy="36576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109988" y="1501541"/>
                <a:ext cx="548640" cy="0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200000">
                <a:off x="4677880" y="1318661"/>
                <a:ext cx="0" cy="36576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rot="600000">
                <a:off x="4119614" y="1364381"/>
                <a:ext cx="54864" cy="274320"/>
              </a:xfrm>
              <a:prstGeom prst="ellipse">
                <a:avLst/>
              </a:prstGeom>
              <a:solidFill>
                <a:srgbClr val="70C4FF">
                  <a:alpha val="9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964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8607" y="134755"/>
            <a:ext cx="4939365" cy="6910938"/>
            <a:chOff x="-78607" y="134755"/>
            <a:chExt cx="4939365" cy="6910938"/>
          </a:xfrm>
        </p:grpSpPr>
        <p:sp>
          <p:nvSpPr>
            <p:cNvPr id="14" name="Rectangle 13"/>
            <p:cNvSpPr/>
            <p:nvPr/>
          </p:nvSpPr>
          <p:spPr>
            <a:xfrm>
              <a:off x="1" y="134755"/>
              <a:ext cx="4860757" cy="6910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>
              <a:grpSpLocks noChangeAspect="1"/>
            </p:cNvGrpSpPr>
            <p:nvPr/>
          </p:nvGrpSpPr>
          <p:grpSpPr>
            <a:xfrm>
              <a:off x="224850" y="141419"/>
              <a:ext cx="4617996" cy="6891565"/>
              <a:chOff x="26732" y="165452"/>
              <a:chExt cx="5432936" cy="81077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732" y="165452"/>
                <a:ext cx="5432936" cy="268661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32" y="2870427"/>
                <a:ext cx="5432935" cy="2686617"/>
              </a:xfrm>
              <a:prstGeom prst="rect">
                <a:avLst/>
              </a:prstGeom>
              <a:solidFill>
                <a:srgbClr val="51EDE9"/>
              </a:solidFill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32" y="5586564"/>
                <a:ext cx="5432935" cy="2686617"/>
              </a:xfrm>
              <a:prstGeom prst="rect">
                <a:avLst/>
              </a:prstGeom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-77003" y="1925057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78607" y="4223901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(b)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78607" y="653097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19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326" y="2609007"/>
            <a:ext cx="5013324" cy="187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/>
          <p:cNvCxnSpPr>
            <a:cxnSpLocks noChangeAspect="1"/>
          </p:cNvCxnSpPr>
          <p:nvPr/>
        </p:nvCxnSpPr>
        <p:spPr>
          <a:xfrm flipH="1">
            <a:off x="4162421" y="2838450"/>
            <a:ext cx="1079180" cy="1571625"/>
          </a:xfrm>
          <a:prstGeom prst="line">
            <a:avLst/>
          </a:prstGeom>
          <a:ln w="12700">
            <a:solidFill>
              <a:srgbClr val="5A8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 noChangeAspect="1"/>
          </p:cNvCxnSpPr>
          <p:nvPr/>
        </p:nvCxnSpPr>
        <p:spPr>
          <a:xfrm>
            <a:off x="455607" y="2705111"/>
            <a:ext cx="1600200" cy="184023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 flipV="1">
            <a:off x="4696061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255934" y="3273212"/>
            <a:ext cx="0" cy="969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3546362" y="3258113"/>
            <a:ext cx="0" cy="731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17649" y="3166673"/>
            <a:ext cx="0" cy="9144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2992241" y="3570060"/>
            <a:ext cx="0" cy="6400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1465" y="3623873"/>
            <a:ext cx="443484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61011" y="3079991"/>
            <a:ext cx="653282" cy="577260"/>
            <a:chOff x="3056010" y="2284667"/>
            <a:chExt cx="653282" cy="577260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3190593" y="2469213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605" y="2646483"/>
                  <a:ext cx="306687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010" y="2284667"/>
                  <a:ext cx="305212" cy="225254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5"/>
              <p:cNvSpPr txBox="1"/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𝐸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06934" y="3408239"/>
                <a:ext cx="371496" cy="273894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5"/>
              <p:cNvSpPr txBox="1"/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5024" y="3395576"/>
                <a:ext cx="414937" cy="273894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15423" y="3598629"/>
            <a:ext cx="56010" cy="5601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6345" y="3458058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OPTICAL AXIS (OA)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46240" y="2812209"/>
            <a:ext cx="56010" cy="5601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4" y="2683623"/>
                <a:ext cx="320656" cy="246221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25" y="3606071"/>
                <a:ext cx="244475" cy="215444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261597" y="3932457"/>
            <a:ext cx="1737360" cy="115535"/>
            <a:chOff x="1203129" y="1262591"/>
            <a:chExt cx="1741241" cy="115535"/>
          </a:xfrm>
        </p:grpSpPr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2942178" y="1262591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203129" y="1320358"/>
              <a:ext cx="1741241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31" y="3784062"/>
                <a:ext cx="337977" cy="246221"/>
              </a:xfrm>
              <a:prstGeom prst="rect">
                <a:avLst/>
              </a:prstGeom>
              <a:blipFill rotWithShape="0"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386801" y="3592594"/>
            <a:ext cx="59855" cy="58879"/>
            <a:chOff x="2398645" y="3863270"/>
            <a:chExt cx="59855" cy="58879"/>
          </a:xfrm>
        </p:grpSpPr>
        <p:sp>
          <p:nvSpPr>
            <p:cNvPr id="39" name="Oval 38"/>
            <p:cNvSpPr/>
            <p:nvPr/>
          </p:nvSpPr>
          <p:spPr>
            <a:xfrm>
              <a:off x="2402490" y="386613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2398645" y="386327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74675" y="2841625"/>
            <a:ext cx="1846580" cy="783838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rot="6942149">
            <a:off x="1565049" y="32391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967308" y="3598663"/>
            <a:ext cx="56010" cy="56010"/>
            <a:chOff x="3011758" y="4033638"/>
            <a:chExt cx="56010" cy="56010"/>
          </a:xfrm>
        </p:grpSpPr>
        <p:sp>
          <p:nvSpPr>
            <p:cNvPr id="37" name="Oval 36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>
            <a:cxnSpLocks noChangeAspect="1"/>
          </p:cNvCxnSpPr>
          <p:nvPr/>
        </p:nvCxnSpPr>
        <p:spPr>
          <a:xfrm rot="120000">
            <a:off x="3540031" y="3643510"/>
            <a:ext cx="862018" cy="398683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>
            <a:spLocks noChangeAspect="1"/>
          </p:cNvSpPr>
          <p:nvPr/>
        </p:nvSpPr>
        <p:spPr>
          <a:xfrm rot="7020000">
            <a:off x="3928255" y="3800689"/>
            <a:ext cx="73152" cy="73150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94" y="3963239"/>
                <a:ext cx="414476" cy="246221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3988515" y="2592627"/>
            <a:ext cx="859710" cy="200055"/>
            <a:chOff x="3831353" y="2895840"/>
            <a:chExt cx="859710" cy="200055"/>
          </a:xfrm>
        </p:grpSpPr>
        <p:sp>
          <p:nvSpPr>
            <p:cNvPr id="111" name="TextBox 110"/>
            <p:cNvSpPr txBox="1"/>
            <p:nvPr/>
          </p:nvSpPr>
          <p:spPr>
            <a:xfrm>
              <a:off x="4107516" y="2895840"/>
              <a:ext cx="5084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Chief ray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877478" y="2975531"/>
              <a:ext cx="256032" cy="45720"/>
              <a:chOff x="3948921" y="2975531"/>
              <a:chExt cx="256032" cy="4572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8921" y="299839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054077" y="297553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3" name="Rounded Rectangle 112" hidden="1"/>
            <p:cNvSpPr/>
            <p:nvPr/>
          </p:nvSpPr>
          <p:spPr>
            <a:xfrm>
              <a:off x="3831353" y="2921328"/>
              <a:ext cx="859710" cy="150485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18216" y="3868399"/>
            <a:ext cx="424658" cy="468031"/>
            <a:chOff x="4221866" y="2306299"/>
            <a:chExt cx="424658" cy="468031"/>
          </a:xfrm>
        </p:grpSpPr>
        <p:sp>
          <p:nvSpPr>
            <p:cNvPr id="104" name="Oval 103"/>
            <p:cNvSpPr/>
            <p:nvPr/>
          </p:nvSpPr>
          <p:spPr>
            <a:xfrm flipH="1">
              <a:off x="4323551" y="2628981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221866" y="2306299"/>
              <a:ext cx="424658" cy="468031"/>
              <a:chOff x="6174128" y="3828032"/>
              <a:chExt cx="424658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06" name="Straight Arrow Connector 105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174128" y="40812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cxnSp>
        <p:nvCxnSpPr>
          <p:cNvPr id="76" name="Straight Arrow Connector 75"/>
          <p:cNvCxnSpPr/>
          <p:nvPr/>
        </p:nvCxnSpPr>
        <p:spPr>
          <a:xfrm flipV="1">
            <a:off x="281611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152662" y="3349553"/>
            <a:ext cx="0" cy="5486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15"/>
              <p:cNvSpPr txBox="1"/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0" i="1" dirty="0" smtClean="0">
                          <a:effectLst/>
                          <a:latin typeface="Cambria Math" panose="02040503050406030204" pitchFamily="18" charset="0"/>
                          <a:ea typeface="Calibri"/>
                          <a:cs typeface="Times New Roman"/>
                        </a:rPr>
                        <m:t>𝐻</m:t>
                      </m:r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56365" y="3426409"/>
                <a:ext cx="205000" cy="273894"/>
              </a:xfrm>
              <a:prstGeom prst="rect">
                <a:avLst/>
              </a:prstGeom>
              <a:blipFill rotWithShape="0">
                <a:blip r:embed="rId62"/>
                <a:stretch>
                  <a:fillRect r="-588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5"/>
              <p:cNvSpPr txBox="1"/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</m:ctrlPr>
                        </m:sSupPr>
                        <m:e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𝐻</m:t>
                              </m:r>
                            </m:e>
                          </m:acc>
                        </m:e>
                        <m:sup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900" dirty="0">
                  <a:effectLst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9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83432" y="3425144"/>
                <a:ext cx="201984" cy="273894"/>
              </a:xfrm>
              <a:prstGeom prst="rect">
                <a:avLst/>
              </a:prstGeom>
              <a:blipFill rotWithShape="0">
                <a:blip r:embed="rId63"/>
                <a:stretch>
                  <a:fillRect r="-909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997902" y="4112133"/>
            <a:ext cx="1702497" cy="115535"/>
            <a:chOff x="2605298" y="1651989"/>
            <a:chExt cx="1702497" cy="115535"/>
          </a:xfrm>
        </p:grpSpPr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605298" y="1651989"/>
              <a:ext cx="0" cy="115535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07011" y="1709756"/>
              <a:ext cx="1700784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031" y="3939646"/>
                <a:ext cx="231397" cy="246221"/>
              </a:xfrm>
              <a:prstGeom prst="rect">
                <a:avLst/>
              </a:prstGeom>
              <a:blipFill rotWithShape="0"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4271042" y="272502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Nodal ray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4045767" y="2802187"/>
            <a:ext cx="256032" cy="45720"/>
            <a:chOff x="267517" y="2217329"/>
            <a:chExt cx="256032" cy="45720"/>
          </a:xfrm>
        </p:grpSpPr>
        <p:cxnSp>
          <p:nvCxnSpPr>
            <p:cNvPr id="138" name="Straight Connector 137"/>
            <p:cNvCxnSpPr/>
            <p:nvPr/>
          </p:nvCxnSpPr>
          <p:spPr>
            <a:xfrm>
              <a:off x="267517" y="2240189"/>
              <a:ext cx="2560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/>
            <p:cNvSpPr/>
            <p:nvPr/>
          </p:nvSpPr>
          <p:spPr>
            <a:xfrm rot="5400000">
              <a:off x="372673" y="2217329"/>
              <a:ext cx="45720" cy="4572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3999642" y="2756858"/>
            <a:ext cx="744717" cy="141402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Object plane pivot"/>
          <p:cNvGrpSpPr/>
          <p:nvPr/>
        </p:nvGrpSpPr>
        <p:grpSpPr>
          <a:xfrm>
            <a:off x="4145778" y="2958967"/>
            <a:ext cx="56010" cy="56010"/>
            <a:chOff x="3011758" y="4033638"/>
            <a:chExt cx="56010" cy="56010"/>
          </a:xfrm>
        </p:grpSpPr>
        <p:sp>
          <p:nvSpPr>
            <p:cNvPr id="136" name="Oval 135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271042" y="2886945"/>
            <a:ext cx="4058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Pivots</a:t>
            </a:r>
          </a:p>
        </p:txBody>
      </p:sp>
      <p:grpSp>
        <p:nvGrpSpPr>
          <p:cNvPr id="140" name="Object plane pivot"/>
          <p:cNvGrpSpPr/>
          <p:nvPr/>
        </p:nvGrpSpPr>
        <p:grpSpPr>
          <a:xfrm>
            <a:off x="1231128" y="3595554"/>
            <a:ext cx="56010" cy="56010"/>
            <a:chOff x="3011758" y="4033638"/>
            <a:chExt cx="56010" cy="56010"/>
          </a:xfrm>
        </p:grpSpPr>
        <p:sp>
          <p:nvSpPr>
            <p:cNvPr id="141" name="Oval 140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Object plane pivot"/>
          <p:cNvGrpSpPr/>
          <p:nvPr/>
        </p:nvGrpSpPr>
        <p:grpSpPr>
          <a:xfrm>
            <a:off x="4671255" y="3595554"/>
            <a:ext cx="56010" cy="56010"/>
            <a:chOff x="3011758" y="4033638"/>
            <a:chExt cx="56010" cy="56010"/>
          </a:xfrm>
        </p:grpSpPr>
        <p:sp>
          <p:nvSpPr>
            <p:cNvPr id="144" name="Oval 143"/>
            <p:cNvSpPr/>
            <p:nvPr/>
          </p:nvSpPr>
          <p:spPr>
            <a:xfrm>
              <a:off x="3011758" y="4033638"/>
              <a:ext cx="56010" cy="5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3035191" y="4057071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/>
          <p:cNvCxnSpPr/>
          <p:nvPr/>
        </p:nvCxnSpPr>
        <p:spPr>
          <a:xfrm>
            <a:off x="574675" y="2841625"/>
            <a:ext cx="2244725" cy="78263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cxnSpLocks noChangeAspect="1"/>
          </p:cNvCxnSpPr>
          <p:nvPr/>
        </p:nvCxnSpPr>
        <p:spPr>
          <a:xfrm>
            <a:off x="3151204" y="3622692"/>
            <a:ext cx="1252799" cy="436804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 noChangeAspect="1"/>
          </p:cNvCxnSpPr>
          <p:nvPr/>
        </p:nvCxnSpPr>
        <p:spPr>
          <a:xfrm flipV="1">
            <a:off x="1622442" y="3622674"/>
            <a:ext cx="1189704" cy="414800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 flipV="1">
            <a:off x="3151193" y="2919413"/>
            <a:ext cx="2035170" cy="70515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626393" y="3627438"/>
            <a:ext cx="787718" cy="41116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3547251" y="2924176"/>
            <a:ext cx="1629587" cy="699552"/>
          </a:xfrm>
          <a:prstGeom prst="line">
            <a:avLst/>
          </a:prstGeom>
          <a:ln>
            <a:solidFill>
              <a:srgbClr val="F52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54680" y="5593080"/>
            <a:ext cx="39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reproduce this figure in Zemax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24" y="3956163"/>
                <a:ext cx="320656" cy="246221"/>
              </a:xfrm>
              <a:prstGeom prst="rect">
                <a:avLst/>
              </a:prstGeom>
              <a:blipFill rotWithShape="0"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1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́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31" y="2801409"/>
                <a:ext cx="231397" cy="246221"/>
              </a:xfrm>
              <a:prstGeom prst="rect">
                <a:avLst/>
              </a:prstGeom>
              <a:blipFill rotWithShape="0"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/>
          <p:cNvSpPr>
            <a:spLocks noChangeAspect="1"/>
          </p:cNvSpPr>
          <p:nvPr/>
        </p:nvSpPr>
        <p:spPr>
          <a:xfrm>
            <a:off x="1031148" y="3392489"/>
            <a:ext cx="448080" cy="448080"/>
          </a:xfrm>
          <a:prstGeom prst="arc">
            <a:avLst>
              <a:gd name="adj1" fmla="val 13697086"/>
              <a:gd name="adj2" fmla="val 16293604"/>
            </a:avLst>
          </a:prstGeom>
          <a:solidFill>
            <a:srgbClr val="FF0000">
              <a:alpha val="38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/>
          <p:cNvSpPr>
            <a:spLocks noChangeAspect="1"/>
          </p:cNvSpPr>
          <p:nvPr/>
        </p:nvSpPr>
        <p:spPr>
          <a:xfrm>
            <a:off x="4474436" y="3397254"/>
            <a:ext cx="448080" cy="448080"/>
          </a:xfrm>
          <a:prstGeom prst="arc">
            <a:avLst>
              <a:gd name="adj1" fmla="val 16096097"/>
              <a:gd name="adj2" fmla="val 18314628"/>
            </a:avLst>
          </a:prstGeom>
          <a:solidFill>
            <a:srgbClr val="92D050">
              <a:alpha val="63000"/>
            </a:srgbClr>
          </a:solidFill>
          <a:ln w="7620">
            <a:solidFill>
              <a:schemeClr val="tx1">
                <a:lumMod val="95000"/>
                <a:lumOff val="5000"/>
              </a:schemeClr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45" y="3174464"/>
                <a:ext cx="297581" cy="246221"/>
              </a:xfrm>
              <a:prstGeom prst="rect">
                <a:avLst/>
              </a:prstGeom>
              <a:blipFill rotWithShape="0"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32" y="3160177"/>
                <a:ext cx="297582" cy="246221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Isosceles Triangle 88"/>
          <p:cNvSpPr>
            <a:spLocks noChangeAspect="1"/>
          </p:cNvSpPr>
          <p:nvPr/>
        </p:nvSpPr>
        <p:spPr>
          <a:xfrm rot="6701400">
            <a:off x="1726973" y="3217717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>
            <a:spLocks noChangeAspect="1"/>
          </p:cNvSpPr>
          <p:nvPr/>
        </p:nvSpPr>
        <p:spPr>
          <a:xfrm rot="3953366">
            <a:off x="2124641" y="3722543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>
            <a:spLocks noChangeAspect="1"/>
          </p:cNvSpPr>
          <p:nvPr/>
        </p:nvSpPr>
        <p:spPr>
          <a:xfrm rot="4345657">
            <a:off x="2227037" y="3774931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Isosceles Triangle 92"/>
          <p:cNvSpPr>
            <a:spLocks noChangeAspect="1"/>
          </p:cNvSpPr>
          <p:nvPr/>
        </p:nvSpPr>
        <p:spPr>
          <a:xfrm rot="3953366">
            <a:off x="3967729" y="3391549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F52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Isosceles Triangle 93"/>
          <p:cNvSpPr>
            <a:spLocks noChangeAspect="1"/>
          </p:cNvSpPr>
          <p:nvPr/>
        </p:nvSpPr>
        <p:spPr>
          <a:xfrm rot="4306895">
            <a:off x="4020115" y="3274868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/>
          <p:cNvSpPr>
            <a:spLocks noChangeAspect="1"/>
          </p:cNvSpPr>
          <p:nvPr/>
        </p:nvSpPr>
        <p:spPr>
          <a:xfrm rot="6685212">
            <a:off x="3798659" y="3822555"/>
            <a:ext cx="73152" cy="76229"/>
          </a:xfrm>
          <a:prstGeom prst="triangle">
            <a:avLst/>
          </a:prstGeom>
          <a:solidFill>
            <a:schemeClr val="bg1"/>
          </a:solidFill>
          <a:ln w="635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314326" y="2774107"/>
            <a:ext cx="4638674" cy="160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230945" y="4364277"/>
            <a:ext cx="5107183" cy="1952714"/>
            <a:chOff x="256345" y="2592627"/>
            <a:chExt cx="5107183" cy="1952714"/>
          </a:xfrm>
        </p:grpSpPr>
        <p:cxnSp>
          <p:nvCxnSpPr>
            <p:cNvPr id="97" name="Straight Connector 96"/>
            <p:cNvCxnSpPr>
              <a:cxnSpLocks noChangeAspect="1"/>
            </p:cNvCxnSpPr>
            <p:nvPr/>
          </p:nvCxnSpPr>
          <p:spPr>
            <a:xfrm flipH="1">
              <a:off x="4162421" y="2838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 noChangeAspect="1"/>
            </p:cNvCxnSpPr>
            <p:nvPr/>
          </p:nvCxnSpPr>
          <p:spPr>
            <a:xfrm>
              <a:off x="455607" y="2705111"/>
              <a:ext cx="1600200" cy="184023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4696061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 flipV="1">
              <a:off x="1255934" y="3273212"/>
              <a:ext cx="0" cy="969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3546362" y="3258113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417649" y="31666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 flipV="1">
              <a:off x="2992241" y="3570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51465" y="3623873"/>
              <a:ext cx="4434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63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320656" cy="246221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425" y="3606071"/>
                  <a:ext cx="244475" cy="215444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Group 129"/>
            <p:cNvGrpSpPr/>
            <p:nvPr/>
          </p:nvGrpSpPr>
          <p:grpSpPr>
            <a:xfrm>
              <a:off x="1261597" y="3932457"/>
              <a:ext cx="1737360" cy="115535"/>
              <a:chOff x="1203129" y="1262591"/>
              <a:chExt cx="1741241" cy="115535"/>
            </a:xfrm>
          </p:grpSpPr>
          <p:cxnSp>
            <p:nvCxnSpPr>
              <p:cNvPr id="212" name="Straight Connector 211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631" y="3784062"/>
                  <a:ext cx="337977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Isosceles Triangle 151"/>
            <p:cNvSpPr>
              <a:spLocks noChangeAspect="1"/>
            </p:cNvSpPr>
            <p:nvPr/>
          </p:nvSpPr>
          <p:spPr>
            <a:xfrm rot="6942149">
              <a:off x="1565049" y="32391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5" name="Straight Connector 154"/>
            <p:cNvCxnSpPr>
              <a:cxnSpLocks noChangeAspect="1"/>
            </p:cNvCxnSpPr>
            <p:nvPr/>
          </p:nvCxnSpPr>
          <p:spPr>
            <a:xfrm rot="120000">
              <a:off x="3540031" y="3643510"/>
              <a:ext cx="862018" cy="3986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Isosceles Triangle 155"/>
            <p:cNvSpPr>
              <a:spLocks noChangeAspect="1"/>
            </p:cNvSpPr>
            <p:nvPr/>
          </p:nvSpPr>
          <p:spPr>
            <a:xfrm rot="7020000">
              <a:off x="3928255" y="380068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794" y="3963239"/>
                  <a:ext cx="414476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/>
            <p:cNvGrpSpPr/>
            <p:nvPr/>
          </p:nvGrpSpPr>
          <p:grpSpPr>
            <a:xfrm>
              <a:off x="3988515" y="2592627"/>
              <a:ext cx="859710" cy="200055"/>
              <a:chOff x="3831353" y="2895840"/>
              <a:chExt cx="859710" cy="200055"/>
            </a:xfrm>
          </p:grpSpPr>
          <p:sp>
            <p:nvSpPr>
              <p:cNvPr id="203" name="TextBox 202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04" name="Group 203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Isosceles Triangle 206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05" name="Rounded Rectangle 204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418216" y="3868399"/>
              <a:ext cx="424658" cy="468031"/>
              <a:chOff x="4221866" y="2306299"/>
              <a:chExt cx="424658" cy="468031"/>
            </a:xfrm>
          </p:grpSpPr>
          <p:sp>
            <p:nvSpPr>
              <p:cNvPr id="196" name="Oval 195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98" name="Straight Arrow Connector 197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TextBox 19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5" name="Straight Arrow Connector 164"/>
            <p:cNvCxnSpPr/>
            <p:nvPr/>
          </p:nvCxnSpPr>
          <p:spPr>
            <a:xfrm flipV="1">
              <a:off x="281611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3152662" y="3349553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 Box 15"/>
                <p:cNvSpPr txBox="1"/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56365" y="3426409"/>
                  <a:ext cx="205000" cy="273894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5"/>
                <p:cNvSpPr txBox="1"/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83432" y="3425144"/>
                  <a:ext cx="201984" cy="27389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/>
            <p:cNvGrpSpPr/>
            <p:nvPr/>
          </p:nvGrpSpPr>
          <p:grpSpPr>
            <a:xfrm>
              <a:off x="2997902" y="4112133"/>
              <a:ext cx="1702497" cy="115535"/>
              <a:chOff x="2605298" y="1651989"/>
              <a:chExt cx="1702497" cy="115535"/>
            </a:xfrm>
          </p:grpSpPr>
          <p:cxnSp>
            <p:nvCxnSpPr>
              <p:cNvPr id="194" name="Straight Connector 193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 flipV="1">
                <a:off x="2607011" y="1709756"/>
                <a:ext cx="170078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031" y="3939646"/>
                  <a:ext cx="231397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Rounded Rectangle 170"/>
            <p:cNvSpPr/>
            <p:nvPr/>
          </p:nvSpPr>
          <p:spPr>
            <a:xfrm>
              <a:off x="3999642" y="2756858"/>
              <a:ext cx="744717" cy="141402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Object plane pivot"/>
            <p:cNvGrpSpPr/>
            <p:nvPr/>
          </p:nvGrpSpPr>
          <p:grpSpPr>
            <a:xfrm>
              <a:off x="4145778" y="2958967"/>
              <a:ext cx="56010" cy="56010"/>
              <a:chOff x="3011758" y="4033638"/>
              <a:chExt cx="56010" cy="56010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4271042" y="2886945"/>
              <a:ext cx="4058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Pivots</a:t>
              </a:r>
            </a:p>
          </p:txBody>
        </p:sp>
        <p:grpSp>
          <p:nvGrpSpPr>
            <p:cNvPr id="176" name="Object plane pivot"/>
            <p:cNvGrpSpPr/>
            <p:nvPr/>
          </p:nvGrpSpPr>
          <p:grpSpPr>
            <a:xfrm>
              <a:off x="1231128" y="3595554"/>
              <a:ext cx="56010" cy="56010"/>
              <a:chOff x="3011758" y="4033638"/>
              <a:chExt cx="56010" cy="56010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Object plane pivot"/>
            <p:cNvGrpSpPr/>
            <p:nvPr/>
          </p:nvGrpSpPr>
          <p:grpSpPr>
            <a:xfrm>
              <a:off x="4671255" y="3595554"/>
              <a:ext cx="56010" cy="56010"/>
              <a:chOff x="3011758" y="4033638"/>
              <a:chExt cx="56010" cy="56010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/>
            <p:cNvCxnSpPr/>
            <p:nvPr/>
          </p:nvCxnSpPr>
          <p:spPr>
            <a:xfrm flipV="1">
              <a:off x="1626393" y="3627438"/>
              <a:ext cx="787718" cy="41116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flipV="1">
              <a:off x="3547251" y="2924176"/>
              <a:ext cx="1629587" cy="699552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3524" y="3956163"/>
                  <a:ext cx="320656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131" y="2801409"/>
                  <a:ext cx="231397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>
              <a:off x="1031148" y="3392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>
              <a:off x="4474436" y="3397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762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45" y="3174464"/>
                  <a:ext cx="297581" cy="246221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032" y="3160177"/>
                  <a:ext cx="29758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Isosceles Triangle 185"/>
            <p:cNvSpPr>
              <a:spLocks noChangeAspect="1"/>
            </p:cNvSpPr>
            <p:nvPr/>
          </p:nvSpPr>
          <p:spPr>
            <a:xfrm rot="3953366">
              <a:off x="2124641" y="3722543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/>
            <p:cNvSpPr>
              <a:spLocks noChangeAspect="1"/>
            </p:cNvSpPr>
            <p:nvPr/>
          </p:nvSpPr>
          <p:spPr>
            <a:xfrm rot="3953366">
              <a:off x="3967729" y="3391549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1553631"/>
            <a:ext cx="4546600" cy="1767419"/>
            <a:chOff x="514350" y="1553631"/>
            <a:chExt cx="4546600" cy="1767419"/>
          </a:xfrm>
        </p:grpSpPr>
        <p:sp>
          <p:nvSpPr>
            <p:cNvPr id="221" name="Rectangle 220"/>
            <p:cNvSpPr/>
            <p:nvPr/>
          </p:nvSpPr>
          <p:spPr>
            <a:xfrm>
              <a:off x="514350" y="1624757"/>
              <a:ext cx="4546600" cy="169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rot="2940000" flipV="1">
              <a:off x="1437144" y="2154768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7440000" flipV="1">
              <a:off x="4549215" y="2396863"/>
              <a:ext cx="0" cy="393192"/>
            </a:xfrm>
            <a:prstGeom prst="straightConnector1">
              <a:avLst/>
            </a:prstGeom>
            <a:ln>
              <a:headEnd type="none" w="med" len="med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28950" y="180340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578112" y="2379472"/>
              <a:ext cx="0" cy="2043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449399" y="2353931"/>
              <a:ext cx="0" cy="2554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Arc 173"/>
            <p:cNvSpPr>
              <a:spLocks noChangeAspect="1"/>
            </p:cNvSpPr>
            <p:nvPr/>
          </p:nvSpPr>
          <p:spPr>
            <a:xfrm rot="5400000">
              <a:off x="4163286" y="225742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284786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184412" y="2405012"/>
              <a:ext cx="0" cy="1532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844921" y="169545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>
              <a:off x="592135" y="1682761"/>
              <a:ext cx="1375576" cy="158191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4378561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287684" y="193336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3027166" y="2427060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11815" y="2480873"/>
              <a:ext cx="429768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62611" y="2063991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15"/>
                <p:cNvSpPr txBox="1"/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38684" y="2265239"/>
                  <a:ext cx="371496" cy="27389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5"/>
                <p:cNvSpPr txBox="1"/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46774" y="2252576"/>
                  <a:ext cx="414937" cy="27389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3547173" y="2455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320" y="242300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75" y="2463071"/>
                  <a:ext cx="244475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293347" y="2789457"/>
              <a:ext cx="1737360" cy="115535"/>
              <a:chOff x="1203129" y="1262591"/>
              <a:chExt cx="1741241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203129" y="1320358"/>
                <a:ext cx="174124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181" y="2641062"/>
                  <a:ext cx="540597" cy="246221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2418551" y="2449594"/>
              <a:ext cx="56680" cy="58879"/>
              <a:chOff x="2401820" y="3863270"/>
              <a:chExt cx="56680" cy="58879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flipH="1">
                <a:off x="2401820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999058" y="245566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́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644" y="2820239"/>
                  <a:ext cx="559256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t="-25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45216" y="269364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88115" y="2283409"/>
                  <a:ext cx="205000" cy="27389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5182" y="2282144"/>
                  <a:ext cx="201984" cy="27389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029652" y="2969133"/>
              <a:ext cx="1355025" cy="115535"/>
              <a:chOff x="2605298" y="1651989"/>
              <a:chExt cx="135502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13533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46928" y="305839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262878" y="245255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4353755" y="245255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06289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4156936" y="225425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545" y="19171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1000" dirty="0"/>
                    <a:t> = </a:t>
                  </a:r>
                  <a:r>
                    <a:rPr lang="en-US" sz="1000" dirty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?</a:t>
                  </a:r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182" y="1902877"/>
                  <a:ext cx="445058" cy="246221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688395" y="161020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4428694" y="185786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2930877">
              <a:off x="338894" y="1838806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sp>
          <p:nvSpPr>
            <p:cNvPr id="154" name="Arc 153"/>
            <p:cNvSpPr>
              <a:spLocks noChangeAspect="1"/>
            </p:cNvSpPr>
            <p:nvPr/>
          </p:nvSpPr>
          <p:spPr>
            <a:xfrm rot="5400000">
              <a:off x="1069248" y="2249489"/>
              <a:ext cx="448080" cy="448080"/>
            </a:xfrm>
            <a:prstGeom prst="arc">
              <a:avLst>
                <a:gd name="adj1" fmla="val 13697086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620" y="2250539"/>
                  <a:ext cx="500202" cy="246221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96" y="2614677"/>
                  <a:ext cx="305275" cy="215444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09" y="2078101"/>
                  <a:ext cx="323550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020" y="2412465"/>
                  <a:ext cx="483915" cy="246221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11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29394" y="3164256"/>
            <a:ext cx="3896556" cy="1909803"/>
            <a:chOff x="529394" y="3164256"/>
            <a:chExt cx="3896556" cy="1909803"/>
          </a:xfrm>
        </p:grpSpPr>
        <p:sp>
          <p:nvSpPr>
            <p:cNvPr id="221" name="Rectangle 220"/>
            <p:cNvSpPr/>
            <p:nvPr/>
          </p:nvSpPr>
          <p:spPr>
            <a:xfrm>
              <a:off x="542925" y="3205907"/>
              <a:ext cx="3883025" cy="1766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/>
            <p:cNvSpPr>
              <a:spLocks noChangeAspect="1"/>
            </p:cNvSpPr>
            <p:nvPr/>
          </p:nvSpPr>
          <p:spPr>
            <a:xfrm>
              <a:off x="2991711" y="4625979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/>
            <p:cNvSpPr>
              <a:spLocks noChangeAspect="1"/>
            </p:cNvSpPr>
            <p:nvPr/>
          </p:nvSpPr>
          <p:spPr>
            <a:xfrm>
              <a:off x="2647223" y="46243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/>
            <p:cNvSpPr>
              <a:spLocks noChangeAspect="1"/>
            </p:cNvSpPr>
            <p:nvPr/>
          </p:nvSpPr>
          <p:spPr>
            <a:xfrm>
              <a:off x="3528286" y="3835404"/>
              <a:ext cx="448080" cy="448080"/>
            </a:xfrm>
            <a:prstGeom prst="arc">
              <a:avLst>
                <a:gd name="adj1" fmla="val 16096097"/>
                <a:gd name="adj2" fmla="val 18314628"/>
              </a:avLst>
            </a:prstGeom>
            <a:solidFill>
              <a:srgbClr val="92D050">
                <a:alpha val="63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>
              <a:spLocks noChangeAspect="1"/>
            </p:cNvSpPr>
            <p:nvPr/>
          </p:nvSpPr>
          <p:spPr>
            <a:xfrm>
              <a:off x="1364523" y="3824289"/>
              <a:ext cx="448080" cy="448080"/>
            </a:xfrm>
            <a:prstGeom prst="arc">
              <a:avLst>
                <a:gd name="adj1" fmla="val 12733095"/>
                <a:gd name="adj2" fmla="val 16293604"/>
              </a:avLst>
            </a:prstGeom>
            <a:solidFill>
              <a:srgbClr val="FF0000">
                <a:alpha val="38000"/>
              </a:srgb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>
              <a:cxnSpLocks noChangeAspect="1"/>
            </p:cNvCxnSpPr>
            <p:nvPr/>
          </p:nvCxnSpPr>
          <p:spPr>
            <a:xfrm rot="60000">
              <a:off x="692529" y="3518336"/>
              <a:ext cx="2187196" cy="1313728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7525" y="3384550"/>
              <a:ext cx="0" cy="1463040"/>
            </a:xfrm>
            <a:prstGeom prst="line">
              <a:avLst/>
            </a:prstGeom>
            <a:ln w="12700">
              <a:solidFill>
                <a:schemeClr val="accent1">
                  <a:lumMod val="75000"/>
                  <a:alpha val="5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7643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3212987" y="3576587"/>
              <a:ext cx="0" cy="128016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cxnSpLocks noChangeAspect="1"/>
            </p:cNvCxnSpPr>
            <p:nvPr/>
          </p:nvCxnSpPr>
          <p:spPr>
            <a:xfrm flipH="1">
              <a:off x="3216271" y="3276600"/>
              <a:ext cx="1079180" cy="1571625"/>
            </a:xfrm>
            <a:prstGeom prst="line">
              <a:avLst/>
            </a:prstGeom>
            <a:ln w="12700">
              <a:solidFill>
                <a:srgbClr val="5A8B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749911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1589309" y="3514512"/>
              <a:ext cx="0" cy="11887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40390" y="4062023"/>
              <a:ext cx="329184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991186" y="3641966"/>
              <a:ext cx="583432" cy="450260"/>
              <a:chOff x="3125860" y="2411667"/>
              <a:chExt cx="583432" cy="450260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60" y="2411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662745" y="4004158"/>
              <a:ext cx="7425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750" y="4044221"/>
                  <a:ext cx="244475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588620" y="3843557"/>
              <a:ext cx="1289304" cy="115535"/>
              <a:chOff x="1651797" y="1262591"/>
              <a:chExt cx="1292188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1651797" y="1320358"/>
                <a:ext cx="1292188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81" y="3693364"/>
                  <a:ext cx="554959" cy="246221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3027633" y="4036813"/>
              <a:ext cx="56010" cy="56010"/>
              <a:chOff x="3011758" y="4033638"/>
              <a:chExt cx="56010" cy="5601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319" y="3693364"/>
                  <a:ext cx="375106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573791" y="4274799"/>
              <a:ext cx="424658" cy="468031"/>
              <a:chOff x="4221866" y="2306299"/>
              <a:chExt cx="424658" cy="468031"/>
            </a:xfrm>
          </p:grpSpPr>
          <p:sp>
            <p:nvSpPr>
              <p:cNvPr id="104" name="Oval 10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15"/>
                <p:cNvSpPr txBox="1"/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70640" y="4007434"/>
                  <a:ext cx="205000" cy="27389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15"/>
                <p:cNvSpPr txBox="1"/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57" y="4031569"/>
                  <a:ext cx="201984" cy="273894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3213802" y="3845433"/>
              <a:ext cx="532065" cy="115535"/>
              <a:chOff x="2605298" y="1651989"/>
              <a:chExt cx="532065" cy="115535"/>
            </a:xfrm>
          </p:grpSpPr>
          <p:cxnSp>
            <p:nvCxnSpPr>
              <p:cNvPr id="98" name="Straight Connector 9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2607011" y="1709756"/>
                <a:ext cx="53035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75503" y="4639545"/>
              <a:ext cx="442244" cy="200055"/>
              <a:chOff x="3828278" y="1743945"/>
              <a:chExt cx="442244" cy="200055"/>
            </a:xfrm>
          </p:grpSpPr>
          <p:grpSp>
            <p:nvGrpSpPr>
              <p:cNvPr id="134" name="Object plane pivot"/>
              <p:cNvGrpSpPr/>
              <p:nvPr/>
            </p:nvGrpSpPr>
            <p:grpSpPr>
              <a:xfrm>
                <a:off x="3828278" y="1815967"/>
                <a:ext cx="56010" cy="56010"/>
                <a:chOff x="3011758" y="4033638"/>
                <a:chExt cx="56010" cy="56010"/>
              </a:xfrm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3864642" y="1743945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p:grpSp>
          <p:nvGrpSpPr>
            <p:cNvPr id="140" name="Object plane pivot"/>
            <p:cNvGrpSpPr/>
            <p:nvPr/>
          </p:nvGrpSpPr>
          <p:grpSpPr>
            <a:xfrm>
              <a:off x="1564503" y="4033704"/>
              <a:ext cx="56010" cy="56010"/>
              <a:chOff x="3011758" y="4033638"/>
              <a:chExt cx="56010" cy="5601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Object plane pivot"/>
            <p:cNvGrpSpPr/>
            <p:nvPr/>
          </p:nvGrpSpPr>
          <p:grpSpPr>
            <a:xfrm>
              <a:off x="3725105" y="4033704"/>
              <a:ext cx="56010" cy="56010"/>
              <a:chOff x="3011758" y="4033638"/>
              <a:chExt cx="56010" cy="5601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120" y="3580864"/>
                  <a:ext cx="499560" cy="246221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932" y="3576102"/>
                  <a:ext cx="297582" cy="246221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TextBox 222"/>
            <p:cNvSpPr txBox="1"/>
            <p:nvPr/>
          </p:nvSpPr>
          <p:spPr>
            <a:xfrm>
              <a:off x="2716970" y="3191358"/>
              <a:ext cx="6832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LENS PLANE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 rot="18296579">
              <a:off x="3800044" y="3439011"/>
              <a:ext cx="7649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IMAGE PLANE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 rot="1938331">
              <a:off x="529394" y="3588232"/>
              <a:ext cx="7857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OBJECT PLANE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76550" y="4851400"/>
              <a:ext cx="33832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(−)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820" y="4380964"/>
                  <a:ext cx="499560" cy="246221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 Box 15"/>
                <p:cNvSpPr txBox="1"/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𝑆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80165" y="4766259"/>
                  <a:ext cx="205000" cy="273894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 Box 15"/>
                <p:cNvSpPr txBox="1"/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6415" y="4766259"/>
                  <a:ext cx="205000" cy="273894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357" y="4366677"/>
                  <a:ext cx="297582" cy="246221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400" y="4031521"/>
                  <a:ext cx="244475" cy="215444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350" y="4031521"/>
                  <a:ext cx="244475" cy="215444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90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55878" y="2044489"/>
            <a:ext cx="4578072" cy="1721061"/>
            <a:chOff x="355878" y="2044489"/>
            <a:chExt cx="4578072" cy="1721061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78072" cy="1654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3552712" y="2596761"/>
              <a:ext cx="0" cy="73152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430349" y="2506273"/>
              <a:ext cx="0" cy="9144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82834" y="2955712"/>
              <a:ext cx="0" cy="7315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7634" y="3491498"/>
              <a:ext cx="0" cy="1920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5"/>
                <p:cNvSpPr txBox="1"/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76600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50132" y="2764744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564877" y="29244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82457" y="3450160"/>
              <a:ext cx="1847877" cy="115535"/>
              <a:chOff x="1090176" y="1262591"/>
              <a:chExt cx="1852002" cy="115535"/>
            </a:xfrm>
          </p:grpSpPr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1090176" y="1320358"/>
                <a:ext cx="185121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748" y="3287480"/>
                  <a:ext cx="335541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487" y="3294586"/>
                  <a:ext cx="332334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Isosceles Triangle 61"/>
              <p:cNvSpPr>
                <a:spLocks noChangeAspect="1"/>
              </p:cNvSpPr>
              <p:nvPr/>
            </p:nvSpPr>
            <p:spPr>
              <a:xfrm rot="6900000">
                <a:off x="1535839" y="3312968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002803" y="2116377"/>
              <a:ext cx="859710" cy="200055"/>
              <a:chOff x="3831353" y="2895840"/>
              <a:chExt cx="859710" cy="20005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107516" y="28958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4" name="Rounded Rectangle 53" hidden="1"/>
              <p:cNvSpPr/>
              <p:nvPr/>
            </p:nvSpPr>
            <p:spPr>
              <a:xfrm>
                <a:off x="3831353" y="2921328"/>
                <a:ext cx="859710" cy="150485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364" y="3474211"/>
                  <a:ext cx="27512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50416" y="2242799"/>
              <a:ext cx="424658" cy="468031"/>
              <a:chOff x="4221866" y="2306299"/>
              <a:chExt cx="424658" cy="468031"/>
            </a:xfrm>
          </p:grpSpPr>
          <p:sp>
            <p:nvSpPr>
              <p:cNvPr id="64" name="Oval 63"/>
              <p:cNvSpPr/>
              <p:nvPr/>
            </p:nvSpPr>
            <p:spPr>
              <a:xfrm flipH="1">
                <a:off x="4323551" y="2628981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221866" y="2306299"/>
                <a:ext cx="424658" cy="468031"/>
                <a:chOff x="6174128" y="3828032"/>
                <a:chExt cx="424658" cy="468031"/>
              </a:xfrm>
              <a:scene3d>
                <a:camera prst="orthographicFront"/>
                <a:lightRig rig="threePt" dir="t"/>
              </a:scene3d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B050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78D2">
                      <a:alpha val="70000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6174128" y="40812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279071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3127262" y="2679311"/>
              <a:ext cx="0" cy="54864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5"/>
                <p:cNvSpPr txBox="1"/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𝐻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30965" y="2766009"/>
                  <a:ext cx="205000" cy="27389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88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 Box 15"/>
                <p:cNvSpPr txBox="1"/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𝐻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8032" y="2764744"/>
                  <a:ext cx="201984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909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 flipV="1">
              <a:off x="3551459" y="3320837"/>
              <a:ext cx="0" cy="2103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2789459" y="3235112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433493" y="3307285"/>
              <a:ext cx="358804" cy="115535"/>
              <a:chOff x="1106085" y="1262591"/>
              <a:chExt cx="359605" cy="115535"/>
            </a:xfrm>
          </p:grpSpPr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1465690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106085" y="1320358"/>
                <a:ext cx="35741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585638" y="3618435"/>
              <a:ext cx="2206651" cy="115535"/>
              <a:chOff x="730603" y="1262591"/>
              <a:chExt cx="2211575" cy="115535"/>
            </a:xfrm>
          </p:grpSpPr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730603" y="1320358"/>
                <a:ext cx="2208621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899" y="3474211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064" y="3153536"/>
                  <a:ext cx="275121" cy="2616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 flipH="1" flipV="1">
              <a:off x="3126009" y="3219237"/>
              <a:ext cx="0" cy="4480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3128395" y="3619691"/>
              <a:ext cx="1565337" cy="115535"/>
              <a:chOff x="2605298" y="1651989"/>
              <a:chExt cx="1565337" cy="115535"/>
            </a:xfrm>
          </p:grpSpPr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607011" y="1709756"/>
                <a:ext cx="1563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3128395" y="3308541"/>
              <a:ext cx="422337" cy="115535"/>
              <a:chOff x="2605298" y="1651989"/>
              <a:chExt cx="422337" cy="115535"/>
            </a:xfrm>
          </p:grpSpPr>
          <p:cxnSp>
            <p:nvCxnSpPr>
              <p:cNvPr id="91" name="Straight Connector 90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2607011" y="1709756"/>
                <a:ext cx="4206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14" y="3156711"/>
                  <a:ext cx="275121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/>
            <p:cNvGrpSpPr/>
            <p:nvPr/>
          </p:nvGrpSpPr>
          <p:grpSpPr>
            <a:xfrm>
              <a:off x="3549876" y="3451416"/>
              <a:ext cx="1153857" cy="115535"/>
              <a:chOff x="2605298" y="1651989"/>
              <a:chExt cx="1153857" cy="115535"/>
            </a:xfrm>
          </p:grpSpPr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2607011" y="1709756"/>
                <a:ext cx="115214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03" y="2044489"/>
                  <a:ext cx="231397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́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753" y="3365289"/>
                  <a:ext cx="231397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́"/>
                                <m:ctrlPr>
                                  <a:rPr lang="en-US" sz="9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acc>
                          </m:den>
                        </m:f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9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350" y="2120900"/>
                  <a:ext cx="1675330" cy="3911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180975" y="685800"/>
            <a:ext cx="205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Appendix Figure 3.1</a:t>
            </a:r>
          </a:p>
        </p:txBody>
      </p:sp>
    </p:spTree>
    <p:extLst>
      <p:ext uri="{BB962C8B-B14F-4D97-AF65-F5344CB8AC3E}">
        <p14:creationId xmlns:p14="http://schemas.microsoft.com/office/powerpoint/2010/main" val="240597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156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156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-600000">
            <a:off x="571500" y="1152526"/>
            <a:ext cx="1104900" cy="2076450"/>
            <a:chOff x="552450" y="1666876"/>
            <a:chExt cx="1104900" cy="2076450"/>
          </a:xfrm>
        </p:grpSpPr>
        <p:grpSp>
          <p:nvGrpSpPr>
            <p:cNvPr id="7" name="Group 6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" name="Isosceles Triangle 2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67013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67013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66950" y="1152526"/>
            <a:ext cx="1104900" cy="2076450"/>
            <a:chOff x="552450" y="1666876"/>
            <a:chExt cx="1104900" cy="2076450"/>
          </a:xfrm>
        </p:grpSpPr>
        <p:grpSp>
          <p:nvGrpSpPr>
            <p:cNvPr id="12" name="Group 11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14" name="Isosceles Triangle 13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4452938" y="4476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52938" y="94297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600000">
            <a:off x="3952875" y="1152526"/>
            <a:ext cx="1104900" cy="2076450"/>
            <a:chOff x="552450" y="1666876"/>
            <a:chExt cx="1104900" cy="2076450"/>
          </a:xfrm>
        </p:grpSpPr>
        <p:grpSp>
          <p:nvGrpSpPr>
            <p:cNvPr id="19" name="Group 18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21" name="Isosceles Triangle 20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Isosceles Triangle 19"/>
            <p:cNvSpPr/>
            <p:nvPr/>
          </p:nvSpPr>
          <p:spPr>
            <a:xfrm>
              <a:off x="552450" y="271462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107156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7156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rot="-600000">
            <a:off x="571500" y="4438651"/>
            <a:ext cx="1104900" cy="2438400"/>
            <a:chOff x="552450" y="1666876"/>
            <a:chExt cx="11049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32" name="Isosceles Triangle 31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Isosceles Triangle 30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2767013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67013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2938" y="37338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52938" y="4229100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266950" y="4438651"/>
            <a:ext cx="1104900" cy="2438400"/>
            <a:chOff x="552450" y="1666876"/>
            <a:chExt cx="1104900" cy="2438400"/>
          </a:xfrm>
        </p:grpSpPr>
        <p:grpSp>
          <p:nvGrpSpPr>
            <p:cNvPr id="53" name="Group 52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55" name="Isosceles Triangle 54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 rot="600000">
            <a:off x="3952875" y="4438651"/>
            <a:ext cx="1104900" cy="2438400"/>
            <a:chOff x="552450" y="1666876"/>
            <a:chExt cx="1104900" cy="2438400"/>
          </a:xfrm>
        </p:grpSpPr>
        <p:grpSp>
          <p:nvGrpSpPr>
            <p:cNvPr id="58" name="Group 57"/>
            <p:cNvGrpSpPr/>
            <p:nvPr/>
          </p:nvGrpSpPr>
          <p:grpSpPr>
            <a:xfrm>
              <a:off x="552450" y="1666876"/>
              <a:ext cx="1104900" cy="1586864"/>
              <a:chOff x="552450" y="1666876"/>
              <a:chExt cx="1104900" cy="1586864"/>
            </a:xfrm>
          </p:grpSpPr>
          <p:sp>
            <p:nvSpPr>
              <p:cNvPr id="60" name="Isosceles Triangle 59"/>
              <p:cNvSpPr/>
              <p:nvPr/>
            </p:nvSpPr>
            <p:spPr>
              <a:xfrm flipV="1">
                <a:off x="552450" y="1666876"/>
                <a:ext cx="1104900" cy="1028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39140" y="2705100"/>
                <a:ext cx="731520" cy="5486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552450" y="3076576"/>
              <a:ext cx="1104900" cy="1028700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485775" y="56673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-1524000" y="5743575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71450" y="57340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1866900" y="5695950"/>
            <a:ext cx="5303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9306" y="4678043"/>
            <a:ext cx="5058546" cy="2467399"/>
            <a:chOff x="471706" y="1039493"/>
            <a:chExt cx="5058546" cy="2467399"/>
          </a:xfrm>
        </p:grpSpPr>
        <p:sp>
          <p:nvSpPr>
            <p:cNvPr id="5" name="CameraFramePlaneBotLeft"/>
            <p:cNvSpPr/>
            <p:nvPr/>
          </p:nvSpPr>
          <p:spPr>
            <a:xfrm>
              <a:off x="598053" y="22950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meraFramePlaneTopLeft"/>
            <p:cNvSpPr/>
            <p:nvPr/>
          </p:nvSpPr>
          <p:spPr>
            <a:xfrm>
              <a:off x="598053" y="15412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Legend"/>
            <p:cNvGrpSpPr/>
            <p:nvPr/>
          </p:nvGrpSpPr>
          <p:grpSpPr>
            <a:xfrm>
              <a:off x="4791741" y="1039493"/>
              <a:ext cx="738511" cy="200055"/>
              <a:chOff x="3939396" y="241540"/>
              <a:chExt cx="738511" cy="20005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SagittalRightPlaneBack"/>
            <p:cNvSpPr/>
            <p:nvPr/>
          </p:nvSpPr>
          <p:spPr>
            <a:xfrm rot="21480000">
              <a:off x="3131436" y="15671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eridionalPlaneBot"/>
            <p:cNvGrpSpPr/>
            <p:nvPr/>
          </p:nvGrpSpPr>
          <p:grpSpPr>
            <a:xfrm>
              <a:off x="717188" y="23408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8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" name="MeridionalPlaneTop"/>
            <p:cNvGrpSpPr/>
            <p:nvPr/>
          </p:nvGrpSpPr>
          <p:grpSpPr>
            <a:xfrm rot="21480000">
              <a:off x="814765" y="15921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6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1" name="SagittalLeftPlaneBack"/>
            <p:cNvSpPr/>
            <p:nvPr/>
          </p:nvSpPr>
          <p:spPr>
            <a:xfrm rot="21480000">
              <a:off x="726151" y="19489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z-axis of world frame"/>
            <p:cNvCxnSpPr/>
            <p:nvPr/>
          </p:nvCxnSpPr>
          <p:spPr>
            <a:xfrm>
              <a:off x="599099" y="2293620"/>
              <a:ext cx="4672584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1706" y="27034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0" name="Straight Arrow Connector 3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4" name="CameraFramePlaneBotRight"/>
            <p:cNvSpPr/>
            <p:nvPr/>
          </p:nvSpPr>
          <p:spPr>
            <a:xfrm>
              <a:off x="3458418" y="22981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SagittalRightPlaneFront"/>
            <p:cNvGrpSpPr/>
            <p:nvPr/>
          </p:nvGrpSpPr>
          <p:grpSpPr>
            <a:xfrm rot="21480000">
              <a:off x="3460177" y="18081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8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16" name="CameraFramePlaneTopRight"/>
            <p:cNvSpPr/>
            <p:nvPr/>
          </p:nvSpPr>
          <p:spPr>
            <a:xfrm>
              <a:off x="3458418" y="15412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SagittalLeftPlaneFront"/>
            <p:cNvGrpSpPr/>
            <p:nvPr/>
          </p:nvGrpSpPr>
          <p:grpSpPr>
            <a:xfrm rot="21480000">
              <a:off x="1134755" y="21873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2232" y="1747753"/>
              <a:ext cx="631853" cy="733587"/>
              <a:chOff x="7949953" y="848592"/>
              <a:chExt cx="631853" cy="73358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 flipH="1" flipV="1">
              <a:off x="3458381" y="22663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1039451" y="19981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825" y="2990069"/>
                  <a:ext cx="28142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1047017" y="3128942"/>
              <a:ext cx="2414017" cy="115535"/>
              <a:chOff x="511025" y="1262591"/>
              <a:chExt cx="2419407" cy="115535"/>
            </a:xfrm>
          </p:grpSpPr>
          <p:cxnSp>
            <p:nvCxnSpPr>
              <p:cNvPr id="28" name="Straight Connector 27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Origi-pivot"/>
            <p:cNvGrpSpPr/>
            <p:nvPr/>
          </p:nvGrpSpPr>
          <p:grpSpPr>
            <a:xfrm>
              <a:off x="3429480" y="2271186"/>
              <a:ext cx="56010" cy="56010"/>
              <a:chOff x="3011758" y="4033638"/>
              <a:chExt cx="56010" cy="5601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Arc 23"/>
            <p:cNvSpPr/>
            <p:nvPr/>
          </p:nvSpPr>
          <p:spPr>
            <a:xfrm>
              <a:off x="2021681" y="17848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2671" y="2255199"/>
                  <a:ext cx="24925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23850" y="419100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Cornucopia </a:t>
            </a:r>
          </a:p>
        </p:txBody>
      </p:sp>
    </p:spTree>
    <p:extLst>
      <p:ext uri="{BB962C8B-B14F-4D97-AF65-F5344CB8AC3E}">
        <p14:creationId xmlns:p14="http://schemas.microsoft.com/office/powerpoint/2010/main" val="33102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878" y="2110790"/>
            <a:ext cx="4564713" cy="1626900"/>
            <a:chOff x="355878" y="2110790"/>
            <a:chExt cx="4564713" cy="1626900"/>
          </a:xfrm>
        </p:grpSpPr>
        <p:sp>
          <p:nvSpPr>
            <p:cNvPr id="3" name="Rectangle 2"/>
            <p:cNvSpPr/>
            <p:nvPr/>
          </p:nvSpPr>
          <p:spPr>
            <a:xfrm>
              <a:off x="355878" y="2110790"/>
              <a:ext cx="4506426" cy="162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3552712" y="2596761"/>
              <a:ext cx="0" cy="36576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423999" y="2506273"/>
              <a:ext cx="0" cy="4572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420740" y="290807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3554216" y="2908072"/>
              <a:ext cx="0" cy="658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864" y="2963703"/>
              <a:ext cx="4251960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79659" y="2955712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694459" y="3472448"/>
              <a:ext cx="0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5"/>
                <p:cNvSpPr txBox="1"/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65840" y="2924759"/>
                  <a:ext cx="205000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5"/>
                <p:cNvSpPr txBox="1"/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34257" y="2926669"/>
                  <a:ext cx="201984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03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3524948" y="293664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3" y="2759836"/>
                  <a:ext cx="249253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189" y="2920737"/>
                  <a:ext cx="275121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079542" y="2721762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>
              <a:spLocks noChangeAspect="1"/>
            </p:cNvSpPr>
            <p:nvPr/>
          </p:nvSpPr>
          <p:spPr>
            <a:xfrm>
              <a:off x="3446945" y="2768641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7977" y="2911774"/>
              <a:ext cx="971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5765" y="215022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4668837" y="346474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82457" y="3205685"/>
              <a:ext cx="1837944" cy="115535"/>
              <a:chOff x="1102904" y="1262591"/>
              <a:chExt cx="1842047" cy="115535"/>
            </a:xfrm>
          </p:grpSpPr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1102904" y="1320358"/>
                <a:ext cx="1842047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550670" y="3549841"/>
              <a:ext cx="1144713" cy="115535"/>
              <a:chOff x="2605298" y="1651989"/>
              <a:chExt cx="1144713" cy="115535"/>
            </a:xfrm>
          </p:grpSpPr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2607011" y="1709756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033" y="3043005"/>
                  <a:ext cx="347724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12" y="3380311"/>
                  <a:ext cx="33233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/>
            <p:cNvGrpSpPr/>
            <p:nvPr/>
          </p:nvGrpSpPr>
          <p:grpSpPr>
            <a:xfrm>
              <a:off x="2396326" y="2930606"/>
              <a:ext cx="59855" cy="58879"/>
              <a:chOff x="2398645" y="3863270"/>
              <a:chExt cx="59855" cy="5887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84200" y="2179637"/>
              <a:ext cx="1846580" cy="783838"/>
              <a:chOff x="527050" y="2908300"/>
              <a:chExt cx="1846580" cy="7838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7050" y="2908300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6960000">
                <a:off x="1532664" y="3308205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551914" y="2967451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/>
            <p:cNvSpPr>
              <a:spLocks noChangeAspect="1"/>
            </p:cNvSpPr>
            <p:nvPr/>
          </p:nvSpPr>
          <p:spPr>
            <a:xfrm rot="6900000">
              <a:off x="4231801" y="3262261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88503" y="2160827"/>
              <a:ext cx="922486" cy="304836"/>
              <a:chOff x="3831353" y="2889490"/>
              <a:chExt cx="922486" cy="304836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Isosceles Triangle 6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3" name="Rounded Rectangle 62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Isosceles Triangle 71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585673" y="2201475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695712" y="2963476"/>
              <a:ext cx="0" cy="512064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15"/>
                <p:cNvSpPr txBox="1"/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452" y="2503363"/>
                  <a:ext cx="204810" cy="27389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3554457" y="2590135"/>
              <a:ext cx="1143911" cy="378875"/>
            </a:xfrm>
            <a:prstGeom prst="line">
              <a:avLst/>
            </a:prstGeom>
            <a:ln>
              <a:solidFill>
                <a:srgbClr val="009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/>
            <p:cNvSpPr>
              <a:spLocks noChangeAspect="1"/>
            </p:cNvSpPr>
            <p:nvPr/>
          </p:nvSpPr>
          <p:spPr>
            <a:xfrm flipH="1">
              <a:off x="497860" y="2739370"/>
              <a:ext cx="448080" cy="448080"/>
            </a:xfrm>
            <a:prstGeom prst="arc">
              <a:avLst>
                <a:gd name="adj1" fmla="val 10821468"/>
                <a:gd name="adj2" fmla="val 121876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 rot="6600000">
              <a:off x="4049390" y="2728507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009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85389" y="2509989"/>
              <a:ext cx="1843372" cy="455379"/>
              <a:chOff x="528239" y="3238652"/>
              <a:chExt cx="1843372" cy="455379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528239" y="3238652"/>
                <a:ext cx="1843372" cy="455379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Isosceles Triangle 78"/>
              <p:cNvSpPr>
                <a:spLocks noChangeAspect="1"/>
              </p:cNvSpPr>
              <p:nvPr/>
            </p:nvSpPr>
            <p:spPr>
              <a:xfrm rot="4500000">
                <a:off x="1395368" y="3432279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61" y="2759836"/>
                  <a:ext cx="249253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15"/>
                <p:cNvSpPr txBox="1"/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29544" y="3092926"/>
                  <a:ext cx="291047" cy="27389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89" y="2759836"/>
                  <a:ext cx="275121" cy="2616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Arc 92"/>
            <p:cNvSpPr>
              <a:spLocks noChangeAspect="1"/>
            </p:cNvSpPr>
            <p:nvPr/>
          </p:nvSpPr>
          <p:spPr>
            <a:xfrm>
              <a:off x="4302451" y="2713388"/>
              <a:ext cx="448080" cy="448080"/>
            </a:xfrm>
            <a:prstGeom prst="arc">
              <a:avLst>
                <a:gd name="adj1" fmla="val 10384443"/>
                <a:gd name="adj2" fmla="val 1230220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15"/>
                <p:cNvSpPr txBox="1"/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h</m:t>
                            </m:r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4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70867" y="2637547"/>
                  <a:ext cx="204810" cy="27389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1176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 Box 15"/>
                <p:cNvSpPr txBox="1"/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Times New Roman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95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13804" y="2637547"/>
                  <a:ext cx="204810" cy="27389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15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/>
            <p:cNvGrpSpPr/>
            <p:nvPr/>
          </p:nvGrpSpPr>
          <p:grpSpPr>
            <a:xfrm>
              <a:off x="387260" y="32206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80" name="Straight Arrow Connector 7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07886" y="4276986"/>
            <a:ext cx="4622218" cy="2139193"/>
            <a:chOff x="207886" y="4276986"/>
            <a:chExt cx="4622218" cy="2139193"/>
          </a:xfrm>
        </p:grpSpPr>
        <p:sp>
          <p:nvSpPr>
            <p:cNvPr id="99" name="Rectangle 98"/>
            <p:cNvSpPr/>
            <p:nvPr/>
          </p:nvSpPr>
          <p:spPr>
            <a:xfrm>
              <a:off x="302223" y="4276986"/>
              <a:ext cx="4479721" cy="2139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agittalPlaneBack"/>
            <p:cNvSpPr/>
            <p:nvPr/>
          </p:nvSpPr>
          <p:spPr>
            <a:xfrm>
              <a:off x="666517" y="4861970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MeridionalPlaneBottom"/>
            <p:cNvGrpSpPr/>
            <p:nvPr/>
          </p:nvGrpSpPr>
          <p:grpSpPr>
            <a:xfrm>
              <a:off x="495135" y="5346345"/>
              <a:ext cx="4114800" cy="792480"/>
              <a:chOff x="6110486" y="3672326"/>
              <a:chExt cx="4114800" cy="792480"/>
            </a:xfrm>
          </p:grpSpPr>
          <p:sp>
            <p:nvSpPr>
              <p:cNvPr id="173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175" name="Straight Arrow Connector 174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TextBox 177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02" name="MeridionalPlaneTop"/>
            <p:cNvGrpSpPr/>
            <p:nvPr/>
          </p:nvGrpSpPr>
          <p:grpSpPr>
            <a:xfrm>
              <a:off x="495135" y="4592600"/>
              <a:ext cx="4114800" cy="792480"/>
              <a:chOff x="4934225" y="2918581"/>
              <a:chExt cx="4114800" cy="792480"/>
            </a:xfrm>
          </p:grpSpPr>
          <p:sp>
            <p:nvSpPr>
              <p:cNvPr id="171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03" name="rays and axis"/>
            <p:cNvGrpSpPr/>
            <p:nvPr/>
          </p:nvGrpSpPr>
          <p:grpSpPr>
            <a:xfrm>
              <a:off x="280965" y="4555284"/>
              <a:ext cx="4549139" cy="1515155"/>
              <a:chOff x="314302" y="2878884"/>
              <a:chExt cx="4549139" cy="1515155"/>
            </a:xfrm>
            <a:scene3d>
              <a:camera prst="isometricOffAxis2Left"/>
              <a:lightRig rig="threePt" dir="t"/>
            </a:scene3d>
          </p:grpSpPr>
          <p:cxnSp>
            <p:nvCxnSpPr>
              <p:cNvPr id="123" name="Straight Arrow Connector 122"/>
              <p:cNvCxnSpPr/>
              <p:nvPr/>
            </p:nvCxnSpPr>
            <p:spPr>
              <a:xfrm flipV="1">
                <a:off x="3495562" y="3325424"/>
                <a:ext cx="0" cy="36576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2366849" y="3234936"/>
                <a:ext cx="0" cy="457200"/>
              </a:xfrm>
              <a:prstGeom prst="straightConnector1">
                <a:avLst/>
              </a:prstGeom>
              <a:ln w="1651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2363590" y="3636735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3497066" y="3636735"/>
                <a:ext cx="0" cy="6583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46714" y="3692366"/>
                <a:ext cx="4251960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 flipV="1">
                <a:off x="528859" y="3684375"/>
                <a:ext cx="0" cy="3931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637309" y="4201111"/>
                <a:ext cx="0" cy="18288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 Box 15"/>
                  <p:cNvSpPr txBox="1"/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08690" y="3653422"/>
                    <a:ext cx="205000" cy="27389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 Box 15"/>
                  <p:cNvSpPr txBox="1"/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77107" y="3655332"/>
                    <a:ext cx="201984" cy="27389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Oval 131"/>
              <p:cNvSpPr/>
              <p:nvPr/>
            </p:nvSpPr>
            <p:spPr>
              <a:xfrm>
                <a:off x="3467798" y="3665304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0543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039" y="3649400"/>
                    <a:ext cx="275121" cy="2616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2022392" y="3450425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3389795" y="3497304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498615" y="2878884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4611687" y="4193410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525307" y="4001023"/>
                <a:ext cx="1837944" cy="115535"/>
                <a:chOff x="1102904" y="1262591"/>
                <a:chExt cx="1842047" cy="115535"/>
              </a:xfrm>
            </p:grpSpPr>
            <p:cxnSp>
              <p:nvCxnSpPr>
                <p:cNvPr id="169" name="Straight Connector 168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 flipH="1" flipV="1">
                  <a:off x="1102904" y="1320358"/>
                  <a:ext cx="1842047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3493520" y="4278504"/>
                <a:ext cx="1144713" cy="115535"/>
                <a:chOff x="2605298" y="1651989"/>
                <a:chExt cx="1144713" cy="115535"/>
              </a:xfrm>
            </p:grpSpPr>
            <p:cxnSp>
              <p:nvCxnSpPr>
                <p:cNvPr id="167" name="Straight Connector 166"/>
                <p:cNvCxnSpPr>
                  <a:cxnSpLocks/>
                </p:cNvCxnSpPr>
                <p:nvPr/>
              </p:nvCxnSpPr>
              <p:spPr>
                <a:xfrm flipH="1">
                  <a:off x="2605298" y="1651989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2607011" y="1709756"/>
                  <a:ext cx="114300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883" y="3978043"/>
                    <a:ext cx="347724" cy="24622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2" y="4108974"/>
                    <a:ext cx="332335" cy="24622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2339176" y="3659269"/>
                <a:ext cx="59855" cy="58879"/>
                <a:chOff x="2398645" y="3863270"/>
                <a:chExt cx="59855" cy="58879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527050" y="2908300"/>
                <a:ext cx="1846580" cy="783838"/>
                <a:chOff x="527050" y="2908300"/>
                <a:chExt cx="1846580" cy="78383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27050" y="2908300"/>
                  <a:ext cx="1846580" cy="783838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Isosceles Triangle 163"/>
                <p:cNvSpPr>
                  <a:spLocks noChangeAspect="1"/>
                </p:cNvSpPr>
                <p:nvPr/>
              </p:nvSpPr>
              <p:spPr>
                <a:xfrm rot="6960000">
                  <a:off x="1532664" y="3308205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5" name="Straight Connector 144"/>
              <p:cNvCxnSpPr/>
              <p:nvPr/>
            </p:nvCxnSpPr>
            <p:spPr>
              <a:xfrm>
                <a:off x="3494764" y="3696114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sosceles Triangle 145"/>
              <p:cNvSpPr>
                <a:spLocks noChangeAspect="1"/>
              </p:cNvSpPr>
              <p:nvPr/>
            </p:nvSpPr>
            <p:spPr>
              <a:xfrm rot="6900000">
                <a:off x="4174651" y="3990924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528523" y="2930138"/>
                <a:ext cx="0" cy="75895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4638562" y="3692139"/>
                <a:ext cx="0" cy="512064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lgDashDot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 Box 15"/>
                  <p:cNvSpPr txBox="1"/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4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14302" y="3232026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>
                <a:off x="3497307" y="3318798"/>
                <a:ext cx="1143911" cy="378875"/>
              </a:xfrm>
              <a:prstGeom prst="line">
                <a:avLst/>
              </a:prstGeom>
              <a:ln>
                <a:solidFill>
                  <a:srgbClr val="009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Arc 150"/>
              <p:cNvSpPr>
                <a:spLocks noChangeAspect="1"/>
              </p:cNvSpPr>
              <p:nvPr/>
            </p:nvSpPr>
            <p:spPr>
              <a:xfrm flipH="1">
                <a:off x="440710" y="3468033"/>
                <a:ext cx="448080" cy="448080"/>
              </a:xfrm>
              <a:prstGeom prst="arc">
                <a:avLst>
                  <a:gd name="adj1" fmla="val 10821468"/>
                  <a:gd name="adj2" fmla="val 121876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>
                <a:spLocks noChangeAspect="1"/>
              </p:cNvSpPr>
              <p:nvPr/>
            </p:nvSpPr>
            <p:spPr>
              <a:xfrm rot="6600000">
                <a:off x="3992240" y="345717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009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>
                <a:off x="528239" y="3238652"/>
                <a:ext cx="1843372" cy="455379"/>
                <a:chOff x="528239" y="3238652"/>
                <a:chExt cx="1843372" cy="455379"/>
              </a:xfrm>
            </p:grpSpPr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528239" y="3238652"/>
                  <a:ext cx="1843372" cy="455379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Isosceles Triangle 161"/>
                <p:cNvSpPr>
                  <a:spLocks noChangeAspect="1"/>
                </p:cNvSpPr>
                <p:nvPr/>
              </p:nvSpPr>
              <p:spPr>
                <a:xfrm rot="4500000">
                  <a:off x="1395368" y="3432279"/>
                  <a:ext cx="73152" cy="76229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611" y="3488499"/>
                    <a:ext cx="249253" cy="26161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 Box 15"/>
                  <p:cNvSpPr txBox="1"/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6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2394" y="3821589"/>
                    <a:ext cx="291047" cy="27389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439" y="3488499"/>
                    <a:ext cx="275121" cy="27103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Arc 156"/>
              <p:cNvSpPr>
                <a:spLocks noChangeAspect="1"/>
              </p:cNvSpPr>
              <p:nvPr/>
            </p:nvSpPr>
            <p:spPr>
              <a:xfrm>
                <a:off x="4245301" y="3442051"/>
                <a:ext cx="448080" cy="448080"/>
              </a:xfrm>
              <a:prstGeom prst="arc">
                <a:avLst>
                  <a:gd name="adj1" fmla="val 10384443"/>
                  <a:gd name="adj2" fmla="val 1230220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 Box 15"/>
                  <p:cNvSpPr txBox="1"/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13717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 Box 15"/>
                  <p:cNvSpPr txBox="1"/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0" i="1" dirty="0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 </m:t>
                              </m:r>
                            </m:sup>
                          </m:sSubSup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56654" y="3366210"/>
                    <a:ext cx="204810" cy="27389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OpticalAxis"/>
              <p:cNvSpPr txBox="1"/>
              <p:nvPr/>
            </p:nvSpPr>
            <p:spPr>
              <a:xfrm>
                <a:off x="2450827" y="3527226"/>
                <a:ext cx="9718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</p:grpSp>
        <p:grpSp>
          <p:nvGrpSpPr>
            <p:cNvPr id="105" name="SagittalPlaneFront"/>
            <p:cNvGrpSpPr/>
            <p:nvPr/>
          </p:nvGrpSpPr>
          <p:grpSpPr>
            <a:xfrm>
              <a:off x="207886" y="5082950"/>
              <a:ext cx="4227196" cy="792480"/>
              <a:chOff x="5922881" y="1620127"/>
              <a:chExt cx="4227196" cy="792480"/>
            </a:xfrm>
          </p:grpSpPr>
          <p:sp>
            <p:nvSpPr>
              <p:cNvPr id="106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764678" y="4323002"/>
              <a:ext cx="922486" cy="304836"/>
              <a:chOff x="3831353" y="2889490"/>
              <a:chExt cx="922486" cy="304836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4107516" y="288949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3877478" y="2975531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Isosceles Triangle 189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4" name="Rounded Rectangle 183"/>
              <p:cNvSpPr/>
              <p:nvPr/>
            </p:nvSpPr>
            <p:spPr>
              <a:xfrm>
                <a:off x="3831353" y="2921328"/>
                <a:ext cx="859710" cy="26002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107508" y="2994271"/>
                <a:ext cx="6463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Marginal ray</a:t>
                </a:r>
              </a:p>
            </p:txBody>
          </p:sp>
          <p:grpSp>
            <p:nvGrpSpPr>
              <p:cNvPr id="186" name="Group 185"/>
              <p:cNvGrpSpPr/>
              <p:nvPr/>
            </p:nvGrpSpPr>
            <p:grpSpPr>
              <a:xfrm>
                <a:off x="3877470" y="3080312"/>
                <a:ext cx="256032" cy="45720"/>
                <a:chOff x="3948921" y="2975531"/>
                <a:chExt cx="256032" cy="45720"/>
              </a:xfrm>
            </p:grpSpPr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3948921" y="2998391"/>
                  <a:ext cx="256032" cy="0"/>
                </a:xfrm>
                <a:prstGeom prst="line">
                  <a:avLst/>
                </a:prstGeom>
                <a:ln>
                  <a:solidFill>
                    <a:srgbClr val="009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Isosceles Triangle 187"/>
                <p:cNvSpPr/>
                <p:nvPr/>
              </p:nvSpPr>
              <p:spPr>
                <a:xfrm rot="5400000">
                  <a:off x="4054077" y="2975531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009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20" name="TextBox 19"/>
          <p:cNvSpPr txBox="1"/>
          <p:nvPr/>
        </p:nvSpPr>
        <p:spPr>
          <a:xfrm>
            <a:off x="228600" y="81915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3.3</a:t>
            </a:r>
          </a:p>
        </p:txBody>
      </p:sp>
    </p:spTree>
    <p:extLst>
      <p:ext uri="{BB962C8B-B14F-4D97-AF65-F5344CB8AC3E}">
        <p14:creationId xmlns:p14="http://schemas.microsoft.com/office/powerpoint/2010/main" val="52206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66693" y="716718"/>
            <a:ext cx="4714882" cy="1621670"/>
            <a:chOff x="266693" y="716718"/>
            <a:chExt cx="4714882" cy="1621670"/>
          </a:xfrm>
        </p:grpSpPr>
        <p:sp>
          <p:nvSpPr>
            <p:cNvPr id="137" name="Rectangle 136"/>
            <p:cNvSpPr/>
            <p:nvPr/>
          </p:nvSpPr>
          <p:spPr>
            <a:xfrm>
              <a:off x="342901" y="735758"/>
              <a:ext cx="4638674" cy="160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 flipV="1">
              <a:off x="2689447" y="1526948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598709" y="793523"/>
              <a:ext cx="0" cy="14630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708746" y="1569810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03886" y="158734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690491" y="122566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91638" y="1584085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620" y="1973754"/>
              <a:ext cx="443831" cy="347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27720" y="1385792"/>
                  <a:ext cx="305980" cy="273894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665713" y="156108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61868" y="1558220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52052" y="1381080"/>
                  <a:ext cx="292188" cy="27389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190166" y="156425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186322" y="156138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55" y="1375414"/>
                  <a:ext cx="394957" cy="32049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504" y="1540399"/>
                  <a:ext cx="436354" cy="32049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72913" y="1345400"/>
              <a:ext cx="448080" cy="448080"/>
            </a:xfrm>
            <a:prstGeom prst="arc">
              <a:avLst>
                <a:gd name="adj1" fmla="val 10429332"/>
                <a:gd name="adj2" fmla="val 12301868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3108187" y="1364449"/>
              <a:ext cx="448080" cy="448080"/>
            </a:xfrm>
            <a:prstGeom prst="arc">
              <a:avLst>
                <a:gd name="adj1" fmla="val 2153742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6720" y="1419708"/>
              <a:ext cx="909626" cy="263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47878" y="1071870"/>
                  <a:ext cx="943977" cy="246221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57263" y="1782236"/>
                  <a:ext cx="1108958" cy="246221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574815" y="77385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93" y="716718"/>
                  <a:ext cx="298150" cy="497316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687887" y="20883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362" y="1624591"/>
                  <a:ext cx="359451" cy="510011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3978996" y="784465"/>
              <a:ext cx="784636" cy="200055"/>
              <a:chOff x="3893271" y="241540"/>
              <a:chExt cx="784636" cy="20005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Isosceles Triangle 17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348" y="1571696"/>
                  <a:ext cx="537327" cy="215444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501" y="1402932"/>
                  <a:ext cx="305918" cy="225062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r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08" y="1041116"/>
                  <a:ext cx="307392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596751" y="1805516"/>
              <a:ext cx="2095689" cy="115535"/>
              <a:chOff x="511026" y="1262591"/>
              <a:chExt cx="2095689" cy="115535"/>
            </a:xfrm>
          </p:grpSpPr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2691023" y="2194914"/>
              <a:ext cx="2022537" cy="115535"/>
              <a:chOff x="2605298" y="1651989"/>
              <a:chExt cx="2022537" cy="115535"/>
            </a:xfrm>
          </p:grpSpPr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607011" y="1709756"/>
                <a:ext cx="2020824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1683323"/>
                  <a:ext cx="301749" cy="253916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775" y="2044440"/>
                  <a:ext cx="333168" cy="24622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/>
            <p:cNvCxnSpPr/>
            <p:nvPr/>
          </p:nvCxnSpPr>
          <p:spPr>
            <a:xfrm>
              <a:off x="3209846" y="1582595"/>
              <a:ext cx="1510475" cy="5400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/>
            <p:cNvSpPr>
              <a:spLocks noChangeAspect="1"/>
            </p:cNvSpPr>
            <p:nvPr/>
          </p:nvSpPr>
          <p:spPr>
            <a:xfrm rot="6600000">
              <a:off x="4075591" y="1869196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90056" y="789100"/>
              <a:ext cx="2092672" cy="7963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840000">
              <a:off x="1656571" y="1172161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4326" y="2683623"/>
            <a:ext cx="4638674" cy="1697877"/>
            <a:chOff x="314326" y="2683623"/>
            <a:chExt cx="4638674" cy="1697877"/>
          </a:xfrm>
        </p:grpSpPr>
        <p:sp>
          <p:nvSpPr>
            <p:cNvPr id="128" name="Rectangle 127"/>
            <p:cNvSpPr/>
            <p:nvPr/>
          </p:nvSpPr>
          <p:spPr>
            <a:xfrm>
              <a:off x="314326" y="2774107"/>
              <a:ext cx="4638674" cy="1607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/>
            <p:cNvCxnSpPr/>
            <p:nvPr/>
          </p:nvCxnSpPr>
          <p:spPr>
            <a:xfrm flipH="1" flipV="1">
              <a:off x="2992241" y="3570060"/>
              <a:ext cx="0" cy="365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75311" y="3625691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oup 142"/>
            <p:cNvGrpSpPr/>
            <p:nvPr/>
          </p:nvGrpSpPr>
          <p:grpSpPr>
            <a:xfrm>
              <a:off x="2861011" y="3079991"/>
              <a:ext cx="653282" cy="577260"/>
              <a:chOff x="3056010" y="2284667"/>
              <a:chExt cx="653282" cy="577260"/>
            </a:xfrm>
          </p:grpSpPr>
          <p:cxnSp>
            <p:nvCxnSpPr>
              <p:cNvPr id="209" name="Straight Arrow Connector 208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TextBox 2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2605" y="2646483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4" name="Straight Connector 143"/>
            <p:cNvCxnSpPr/>
            <p:nvPr/>
          </p:nvCxnSpPr>
          <p:spPr>
            <a:xfrm flipH="1" flipV="1">
              <a:off x="570134" y="2831873"/>
              <a:ext cx="0" cy="10972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 Box 15"/>
                <p:cNvSpPr txBox="1"/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06934" y="3408239"/>
                  <a:ext cx="371496" cy="27389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 Box 15"/>
                <p:cNvSpPr txBox="1"/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4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15024" y="3395576"/>
                  <a:ext cx="414937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Oval 148"/>
            <p:cNvSpPr/>
            <p:nvPr/>
          </p:nvSpPr>
          <p:spPr>
            <a:xfrm>
              <a:off x="3515423" y="3598629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168" y="3393886"/>
                  <a:ext cx="249253" cy="26161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64" y="3582725"/>
                  <a:ext cx="275121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Arc 151"/>
            <p:cNvSpPr>
              <a:spLocks noChangeAspect="1"/>
            </p:cNvSpPr>
            <p:nvPr/>
          </p:nvSpPr>
          <p:spPr>
            <a:xfrm>
              <a:off x="2070017" y="3383750"/>
              <a:ext cx="448080" cy="448080"/>
            </a:xfrm>
            <a:prstGeom prst="arc">
              <a:avLst>
                <a:gd name="adj1" fmla="val 10429332"/>
                <a:gd name="adj2" fmla="val 12747640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/>
            <p:cNvSpPr>
              <a:spLocks noChangeAspect="1"/>
            </p:cNvSpPr>
            <p:nvPr/>
          </p:nvSpPr>
          <p:spPr>
            <a:xfrm>
              <a:off x="3437420" y="3430629"/>
              <a:ext cx="448080" cy="448080"/>
            </a:xfrm>
            <a:prstGeom prst="arc">
              <a:avLst>
                <a:gd name="adj1" fmla="val 21081983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88145" y="3458058"/>
              <a:ext cx="9525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97696">
                  <a:off x="1144255" y="3023446"/>
                  <a:ext cx="903196" cy="246221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657613" y="3863485"/>
                  <a:ext cx="909864" cy="297582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Oval 156"/>
            <p:cNvSpPr>
              <a:spLocks noChangeAspect="1"/>
            </p:cNvSpPr>
            <p:nvPr/>
          </p:nvSpPr>
          <p:spPr>
            <a:xfrm>
              <a:off x="546240" y="2812209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44" y="2683623"/>
                  <a:ext cx="695308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3950421" y="2822815"/>
              <a:ext cx="784636" cy="200055"/>
              <a:chOff x="3893271" y="241540"/>
              <a:chExt cx="784636" cy="200055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06" name="Straight Connector 205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Isosceles Triangle 206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825" y="3593371"/>
                  <a:ext cx="244475" cy="215444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68175" y="3786718"/>
              <a:ext cx="2425736" cy="115535"/>
              <a:chOff x="511025" y="1262591"/>
              <a:chExt cx="2431153" cy="115535"/>
            </a:xfrm>
          </p:grpSpPr>
          <p:cxnSp>
            <p:nvCxnSpPr>
              <p:cNvPr id="199" name="Straight Connector 198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208" y="3643092"/>
                  <a:ext cx="281424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/>
            <p:cNvGrpSpPr/>
            <p:nvPr/>
          </p:nvGrpSpPr>
          <p:grpSpPr>
            <a:xfrm>
              <a:off x="2386801" y="3592594"/>
              <a:ext cx="59855" cy="58879"/>
              <a:chOff x="2398645" y="3863270"/>
              <a:chExt cx="59855" cy="58879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574675" y="2841625"/>
              <a:ext cx="1846580" cy="783838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Isosceles Triangle 179"/>
            <p:cNvSpPr>
              <a:spLocks noChangeAspect="1"/>
            </p:cNvSpPr>
            <p:nvPr/>
          </p:nvSpPr>
          <p:spPr>
            <a:xfrm rot="6960000">
              <a:off x="1565049" y="3241530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67308" y="3598663"/>
              <a:ext cx="56010" cy="56010"/>
              <a:chOff x="3011758" y="4033638"/>
              <a:chExt cx="56010" cy="5601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3542389" y="3629439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Isosceles Triangle 183"/>
            <p:cNvSpPr>
              <a:spLocks noChangeAspect="1"/>
            </p:cNvSpPr>
            <p:nvPr/>
          </p:nvSpPr>
          <p:spPr>
            <a:xfrm rot="6900000">
              <a:off x="4225919" y="3924249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17423" y="3868399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160" name="Straight Arrow Connector 159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192" y="4905375"/>
            <a:ext cx="4580858" cy="2171700"/>
            <a:chOff x="391192" y="4905375"/>
            <a:chExt cx="4580858" cy="2171700"/>
          </a:xfrm>
        </p:grpSpPr>
        <p:sp>
          <p:nvSpPr>
            <p:cNvPr id="187" name="Rectangle 186"/>
            <p:cNvSpPr/>
            <p:nvPr/>
          </p:nvSpPr>
          <p:spPr>
            <a:xfrm>
              <a:off x="533400" y="4905375"/>
              <a:ext cx="4438650" cy="2171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agittalPlaneBack"/>
            <p:cNvSpPr/>
            <p:nvPr/>
          </p:nvSpPr>
          <p:spPr>
            <a:xfrm>
              <a:off x="849823" y="5507034"/>
              <a:ext cx="4114800" cy="79248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20000"/>
              </a:schemeClr>
            </a:solidFill>
            <a:ln w="6350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MeridionalPlaneBottom"/>
            <p:cNvGrpSpPr/>
            <p:nvPr/>
          </p:nvGrpSpPr>
          <p:grpSpPr>
            <a:xfrm>
              <a:off x="680789" y="5994314"/>
              <a:ext cx="4114800" cy="792480"/>
              <a:chOff x="6110486" y="3672326"/>
              <a:chExt cx="4114800" cy="792480"/>
            </a:xfrm>
          </p:grpSpPr>
          <p:sp>
            <p:nvSpPr>
              <p:cNvPr id="250" name="Plane"/>
              <p:cNvSpPr/>
              <p:nvPr/>
            </p:nvSpPr>
            <p:spPr>
              <a:xfrm>
                <a:off x="6110486" y="3672326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174922" y="3832794"/>
                <a:ext cx="423864" cy="468031"/>
                <a:chOff x="6174922" y="3828032"/>
                <a:chExt cx="423864" cy="468031"/>
              </a:xfrm>
              <a:scene3d>
                <a:camera prst="isometricOffAxis2Left"/>
                <a:lightRig rig="threePt" dir="t"/>
              </a:scene3d>
            </p:grpSpPr>
            <p:cxnSp>
              <p:nvCxnSpPr>
                <p:cNvPr id="252" name="Straight Arrow Connector 251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Arrow Connector 252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  <a:sp3d prstMaterial="matte">
                  <a:bevelT w="12700" h="12700"/>
                  <a:bevelB w="0" h="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Box 254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190" name="MeridionalPlaneTop"/>
            <p:cNvGrpSpPr/>
            <p:nvPr/>
          </p:nvGrpSpPr>
          <p:grpSpPr>
            <a:xfrm>
              <a:off x="680789" y="5240569"/>
              <a:ext cx="4114800" cy="792480"/>
              <a:chOff x="4934225" y="2918581"/>
              <a:chExt cx="4114800" cy="792480"/>
            </a:xfrm>
          </p:grpSpPr>
          <p:sp>
            <p:nvSpPr>
              <p:cNvPr id="248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1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text_meriplane"/>
              <p:cNvSpPr txBox="1"/>
              <p:nvPr/>
            </p:nvSpPr>
            <p:spPr>
              <a:xfrm>
                <a:off x="7708901" y="3102225"/>
                <a:ext cx="1238250" cy="215444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09998" y="5032308"/>
              <a:ext cx="4221562" cy="1521894"/>
              <a:chOff x="1791098" y="3174933"/>
              <a:chExt cx="4221562" cy="1521894"/>
            </a:xfrm>
            <a:scene3d>
              <a:camera prst="isometricOffAxis2Left"/>
              <a:lightRig rig="threePt" dir="t"/>
            </a:scene3d>
          </p:grpSpPr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4284845" y="4105820"/>
                <a:ext cx="0" cy="3657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867915" y="4161451"/>
                <a:ext cx="4144745" cy="0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oup 214"/>
              <p:cNvGrpSpPr/>
              <p:nvPr/>
            </p:nvGrpSpPr>
            <p:grpSpPr>
              <a:xfrm>
                <a:off x="4153615" y="3615751"/>
                <a:ext cx="653282" cy="577260"/>
                <a:chOff x="3056010" y="2284667"/>
                <a:chExt cx="653282" cy="57726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605" y="2646483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6" name="Straight Connector 215"/>
              <p:cNvCxnSpPr/>
              <p:nvPr/>
            </p:nvCxnSpPr>
            <p:spPr>
              <a:xfrm flipH="1" flipV="1">
                <a:off x="1862738" y="3367633"/>
                <a:ext cx="0" cy="11887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 Box 15"/>
                  <p:cNvSpPr txBox="1"/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9538" y="3943999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 Box 15"/>
                  <p:cNvSpPr txBox="1"/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707628" y="3931336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808027" y="413438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0772" y="3929646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268" y="4118485"/>
                    <a:ext cx="275121" cy="261610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2" name="Arc 221"/>
              <p:cNvSpPr>
                <a:spLocks noChangeAspect="1"/>
              </p:cNvSpPr>
              <p:nvPr/>
            </p:nvSpPr>
            <p:spPr>
              <a:xfrm>
                <a:off x="3362621" y="3919510"/>
                <a:ext cx="448080" cy="448080"/>
              </a:xfrm>
              <a:prstGeom prst="arc">
                <a:avLst>
                  <a:gd name="adj1" fmla="val 10429332"/>
                  <a:gd name="adj2" fmla="val 12747640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/>
              <p:cNvSpPr>
                <a:spLocks noChangeAspect="1"/>
              </p:cNvSpPr>
              <p:nvPr/>
            </p:nvSpPr>
            <p:spPr>
              <a:xfrm>
                <a:off x="4730024" y="3966389"/>
                <a:ext cx="448080" cy="448080"/>
              </a:xfrm>
              <a:prstGeom prst="arc">
                <a:avLst>
                  <a:gd name="adj1" fmla="val 21081983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980749" y="3993818"/>
                <a:ext cx="9525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i="1" dirty="0"/>
                  <a:t>OPTICAL AXIS (OA)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/>
                  <p:cNvSpPr txBox="1"/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97696">
                    <a:off x="2436859" y="3559206"/>
                    <a:ext cx="903196" cy="246221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/>
                  <p:cNvSpPr txBox="1"/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86279">
                    <a:off x="4950217" y="4399245"/>
                    <a:ext cx="909864" cy="297582"/>
                  </a:xfrm>
                  <a:prstGeom prst="rect">
                    <a:avLst/>
                  </a:prstGeom>
                  <a:blipFill rotWithShape="0"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7" name="Oval 226"/>
              <p:cNvSpPr>
                <a:spLocks noChangeAspect="1"/>
              </p:cNvSpPr>
              <p:nvPr/>
            </p:nvSpPr>
            <p:spPr>
              <a:xfrm>
                <a:off x="1838844" y="3347969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TextBox 2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098" y="3174933"/>
                    <a:ext cx="695308" cy="246221"/>
                  </a:xfrm>
                  <a:prstGeom prst="rect">
                    <a:avLst/>
                  </a:prstGeom>
                  <a:blipFill rotWithShape="0"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0429" y="4129131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Group 229"/>
              <p:cNvGrpSpPr/>
              <p:nvPr/>
            </p:nvGrpSpPr>
            <p:grpSpPr>
              <a:xfrm>
                <a:off x="1860779" y="4451078"/>
                <a:ext cx="2425736" cy="115535"/>
                <a:chOff x="511025" y="1262591"/>
                <a:chExt cx="2431153" cy="115535"/>
              </a:xfrm>
            </p:grpSpPr>
            <p:cxnSp>
              <p:nvCxnSpPr>
                <p:cNvPr id="242" name="Straight Connector 241"/>
                <p:cNvCxnSpPr>
                  <a:cxnSpLocks/>
                </p:cNvCxnSpPr>
                <p:nvPr/>
              </p:nvCxnSpPr>
              <p:spPr>
                <a:xfrm>
                  <a:off x="2942178" y="1262591"/>
                  <a:ext cx="0" cy="115535"/>
                </a:xfrm>
                <a:prstGeom prst="line">
                  <a:avLst/>
                </a:prstGeom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H="1" flipV="1">
                  <a:off x="511025" y="1320358"/>
                  <a:ext cx="2428572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762" y="4436040"/>
                    <a:ext cx="281424" cy="246221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2" name="Group 231"/>
              <p:cNvGrpSpPr/>
              <p:nvPr/>
            </p:nvGrpSpPr>
            <p:grpSpPr>
              <a:xfrm>
                <a:off x="3679405" y="4128354"/>
                <a:ext cx="59855" cy="58879"/>
                <a:chOff x="2398645" y="3863270"/>
                <a:chExt cx="59855" cy="58879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2402490" y="3866139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 flipH="1">
                  <a:off x="2398645" y="3863270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3" name="Straight Connector 232"/>
              <p:cNvCxnSpPr/>
              <p:nvPr/>
            </p:nvCxnSpPr>
            <p:spPr>
              <a:xfrm>
                <a:off x="1867279" y="3377385"/>
                <a:ext cx="1846580" cy="783838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Isosceles Triangle 233"/>
              <p:cNvSpPr>
                <a:spLocks noChangeAspect="1"/>
              </p:cNvSpPr>
              <p:nvPr/>
            </p:nvSpPr>
            <p:spPr>
              <a:xfrm rot="6960000">
                <a:off x="2857653" y="3777290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4259912" y="4134423"/>
                <a:ext cx="56010" cy="56010"/>
                <a:chOff x="3011758" y="4033638"/>
                <a:chExt cx="56010" cy="5601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6" name="Straight Connector 235"/>
              <p:cNvCxnSpPr/>
              <p:nvPr/>
            </p:nvCxnSpPr>
            <p:spPr>
              <a:xfrm>
                <a:off x="4834993" y="4165199"/>
                <a:ext cx="1149357" cy="531583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Isosceles Triangle 236"/>
              <p:cNvSpPr>
                <a:spLocks noChangeAspect="1"/>
              </p:cNvSpPr>
              <p:nvPr/>
            </p:nvSpPr>
            <p:spPr>
              <a:xfrm rot="6900000">
                <a:off x="5518523" y="4460009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SagittalPlaneFront"/>
            <p:cNvGrpSpPr/>
            <p:nvPr/>
          </p:nvGrpSpPr>
          <p:grpSpPr>
            <a:xfrm>
              <a:off x="391192" y="5728014"/>
              <a:ext cx="4227196" cy="792480"/>
              <a:chOff x="5922881" y="1620127"/>
              <a:chExt cx="4227196" cy="792480"/>
            </a:xfrm>
          </p:grpSpPr>
          <p:sp>
            <p:nvSpPr>
              <p:cNvPr id="203" name="SagittalPlaneFront"/>
              <p:cNvSpPr/>
              <p:nvPr/>
            </p:nvSpPr>
            <p:spPr>
              <a:xfrm>
                <a:off x="6035277" y="1620127"/>
                <a:ext cx="4114800" cy="7924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18000"/>
                </a:schemeClr>
              </a:solidFill>
              <a:ln w="6350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</a:ln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_meriplane"/>
              <p:cNvSpPr txBox="1"/>
              <p:nvPr/>
            </p:nvSpPr>
            <p:spPr>
              <a:xfrm>
                <a:off x="5922881" y="1768727"/>
                <a:ext cx="1430414" cy="246221"/>
              </a:xfrm>
              <a:prstGeom prst="rect">
                <a:avLst/>
              </a:prstGeom>
              <a:noFill/>
              <a:scene3d>
                <a:camera prst="isometricOffAxis2Top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3855171" y="4924665"/>
              <a:ext cx="784636" cy="200055"/>
              <a:chOff x="3893271" y="241540"/>
              <a:chExt cx="784636" cy="200055"/>
            </a:xfrm>
          </p:grpSpPr>
          <p:sp>
            <p:nvSpPr>
              <p:cNvPr id="259" name="TextBox 258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Isosceles Triangle 260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323850" y="1905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3.4</a:t>
            </a:r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6213" y="173793"/>
            <a:ext cx="4791074" cy="1664532"/>
            <a:chOff x="176213" y="173793"/>
            <a:chExt cx="4791074" cy="1664532"/>
          </a:xfrm>
        </p:grpSpPr>
        <p:sp>
          <p:nvSpPr>
            <p:cNvPr id="137" name="Rectangle 136"/>
            <p:cNvSpPr/>
            <p:nvPr/>
          </p:nvSpPr>
          <p:spPr>
            <a:xfrm>
              <a:off x="238125" y="179893"/>
              <a:ext cx="4714875" cy="1658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380169" y="823009"/>
                  <a:ext cx="594488" cy="2738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12" y="1015624"/>
                  <a:ext cx="29937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 flipV="1">
              <a:off x="4613495" y="1041174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2603722" y="98402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606" y="1468933"/>
              <a:ext cx="443831" cy="347472"/>
            </a:xfrm>
            <a:prstGeom prst="rect">
              <a:avLst/>
            </a:prstGeom>
          </p:spPr>
        </p:pic>
        <p:cxnSp>
          <p:nvCxnSpPr>
            <p:cNvPr id="51" name="Straight Connector 50"/>
            <p:cNvCxnSpPr/>
            <p:nvPr/>
          </p:nvCxnSpPr>
          <p:spPr>
            <a:xfrm flipH="1" flipV="1">
              <a:off x="512984" y="250598"/>
              <a:ext cx="0" cy="1316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21060000">
              <a:off x="518161" y="1044416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8815" y="1045853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604766" y="673066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689" y="509051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01661" y="1046536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 rot="21060000">
              <a:off x="2572236" y="645978"/>
              <a:ext cx="365760" cy="371335"/>
              <a:chOff x="1879164" y="2567870"/>
              <a:chExt cx="365760" cy="37133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5400000" flipV="1">
                <a:off x="2062044" y="2756325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/>
            <p:cNvSpPr/>
            <p:nvPr/>
          </p:nvSpPr>
          <p:spPr>
            <a:xfrm>
              <a:off x="2579988" y="101816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576143" y="1015295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903896" y="749482"/>
                  <a:ext cx="594488" cy="27389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091502" y="930755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flipH="1">
              <a:off x="3087658" y="927886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04331" y="246175"/>
              <a:ext cx="2092672" cy="796310"/>
              <a:chOff x="599268" y="1937288"/>
              <a:chExt cx="679752" cy="423335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99268" y="1937288"/>
                <a:ext cx="679752" cy="4233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Isosceles Triangle 124"/>
              <p:cNvSpPr>
                <a:spLocks noChangeAspect="1"/>
              </p:cNvSpPr>
              <p:nvPr/>
            </p:nvSpPr>
            <p:spPr>
              <a:xfrm rot="6960000">
                <a:off x="939536" y="2148574"/>
                <a:ext cx="38889" cy="24761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111182" y="949097"/>
              <a:ext cx="1510475" cy="540077"/>
              <a:chOff x="2063858" y="2358326"/>
              <a:chExt cx="638013" cy="286718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2063858" y="2358326"/>
                <a:ext cx="638013" cy="286718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2425574" y="2514446"/>
                <a:ext cx="38835" cy="30898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730" y="832489"/>
                  <a:ext cx="394957" cy="32049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6569" y="847318"/>
                  <a:ext cx="436354" cy="32049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309640" y="767971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/>
            <p:cNvSpPr>
              <a:spLocks noChangeAspect="1"/>
            </p:cNvSpPr>
            <p:nvPr/>
          </p:nvSpPr>
          <p:spPr>
            <a:xfrm>
              <a:off x="2931486" y="683508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799607" y="1121980"/>
              <a:ext cx="6735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462153" y="528945"/>
                  <a:ext cx="943977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187989" y="1187555"/>
                  <a:ext cx="110895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489090" y="230934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589223" y="1454887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93271" y="241540"/>
              <a:ext cx="784636" cy="200055"/>
              <a:chOff x="3893271" y="241540"/>
              <a:chExt cx="784636" cy="200055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623" y="1028771"/>
                  <a:ext cx="537327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767132" y="778697"/>
                  <a:ext cx="305917" cy="22506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172" y="508146"/>
                  <a:ext cx="307392" cy="22506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94" y="1010900"/>
                  <a:ext cx="299377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13" y="173793"/>
                  <a:ext cx="379112" cy="4973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111" y="991171"/>
                  <a:ext cx="445176" cy="51001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483" y="1311854"/>
                  <a:ext cx="301749" cy="2539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050" y="1501515"/>
                  <a:ext cx="333168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2605298" y="1651989"/>
              <a:ext cx="2013393" cy="115535"/>
              <a:chOff x="2605298" y="1651989"/>
              <a:chExt cx="2013393" cy="115535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07011" y="1709756"/>
                <a:ext cx="2011680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511026" y="1434047"/>
              <a:ext cx="2095689" cy="115535"/>
              <a:chOff x="511026" y="1262591"/>
              <a:chExt cx="2095689" cy="115535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H="1" flipV="1">
                <a:off x="511026" y="1320358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2606715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70232" y="2152439"/>
            <a:ext cx="4752975" cy="1888717"/>
            <a:chOff x="170232" y="2152439"/>
            <a:chExt cx="4752975" cy="1888717"/>
          </a:xfrm>
        </p:grpSpPr>
        <p:sp>
          <p:nvSpPr>
            <p:cNvPr id="198" name="Rectangle 197"/>
            <p:cNvSpPr/>
            <p:nvPr/>
          </p:nvSpPr>
          <p:spPr>
            <a:xfrm>
              <a:off x="170232" y="2197726"/>
              <a:ext cx="4752975" cy="1779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/>
            <p:cNvCxnSpPr/>
            <p:nvPr/>
          </p:nvCxnSpPr>
          <p:spPr>
            <a:xfrm rot="21060000">
              <a:off x="462969" y="3162768"/>
              <a:ext cx="4144745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2924348" y="3043636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6499" y="3099267"/>
              <a:ext cx="443484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2793118" y="2553567"/>
              <a:ext cx="631853" cy="720136"/>
              <a:chOff x="3056010" y="2284667"/>
              <a:chExt cx="631853" cy="720136"/>
            </a:xfrm>
          </p:grpSpPr>
          <p:cxnSp>
            <p:nvCxnSpPr>
              <p:cNvPr id="267" name="Straight Arrow Connector 266"/>
              <p:cNvCxnSpPr/>
              <p:nvPr/>
            </p:nvCxnSpPr>
            <p:spPr>
              <a:xfrm flipV="1">
                <a:off x="3190593" y="2469213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TextBox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176" y="2789359"/>
                    <a:ext cx="306687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010" y="2284667"/>
                    <a:ext cx="305212" cy="225254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5" name="Straight Connector 204"/>
            <p:cNvCxnSpPr/>
            <p:nvPr/>
          </p:nvCxnSpPr>
          <p:spPr>
            <a:xfrm flipH="1" flipV="1">
              <a:off x="502241" y="23054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262041" y="2981820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 Box 15"/>
                <p:cNvSpPr txBox="1">
                  <a:spLocks noChangeAspec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342369" y="2802967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Oval 229"/>
            <p:cNvSpPr/>
            <p:nvPr/>
          </p:nvSpPr>
          <p:spPr>
            <a:xfrm>
              <a:off x="3430277" y="2985940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8655" y="3000716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724" y="2895794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Arc 232"/>
            <p:cNvSpPr>
              <a:spLocks noChangeAspect="1"/>
            </p:cNvSpPr>
            <p:nvPr/>
          </p:nvSpPr>
          <p:spPr>
            <a:xfrm>
              <a:off x="2002124" y="2958416"/>
              <a:ext cx="448080" cy="448080"/>
            </a:xfrm>
            <a:prstGeom prst="arc">
              <a:avLst>
                <a:gd name="adj1" fmla="val 9849883"/>
                <a:gd name="adj2" fmla="val 133060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/>
            <p:cNvSpPr>
              <a:spLocks noChangeAspect="1"/>
            </p:cNvSpPr>
            <p:nvPr/>
          </p:nvSpPr>
          <p:spPr>
            <a:xfrm>
              <a:off x="3352274" y="2817940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000" b="0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22105">
                  <a:off x="1076362" y="2497022"/>
                  <a:ext cx="903196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  <m:r>
                          <a:rPr lang="en-US" sz="100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i="1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F5208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́"/>
                                    <m:ctrlPr>
                                      <a:rPr lang="en-US" sz="1000" i="1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F520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00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86279">
                  <a:off x="3572460" y="3250796"/>
                  <a:ext cx="909864" cy="297582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Oval 236"/>
            <p:cNvSpPr>
              <a:spLocks noChangeAspect="1"/>
            </p:cNvSpPr>
            <p:nvPr/>
          </p:nvSpPr>
          <p:spPr>
            <a:xfrm>
              <a:off x="478347" y="2285785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53" y="2152439"/>
                  <a:ext cx="644150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1" name="Group 240"/>
            <p:cNvGrpSpPr/>
            <p:nvPr/>
          </p:nvGrpSpPr>
          <p:grpSpPr>
            <a:xfrm>
              <a:off x="3882528" y="2296391"/>
              <a:ext cx="784636" cy="200055"/>
              <a:chOff x="3893271" y="241540"/>
              <a:chExt cx="784636" cy="200055"/>
            </a:xfrm>
          </p:grpSpPr>
          <p:sp>
            <p:nvSpPr>
              <p:cNvPr id="263" name="TextBox 262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Isosceles Triangle 264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32" y="3066947"/>
                  <a:ext cx="244475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" name="Group 242"/>
            <p:cNvGrpSpPr/>
            <p:nvPr/>
          </p:nvGrpSpPr>
          <p:grpSpPr>
            <a:xfrm>
              <a:off x="500282" y="3558496"/>
              <a:ext cx="2425736" cy="115535"/>
              <a:chOff x="511025" y="1262591"/>
              <a:chExt cx="2431153" cy="115535"/>
            </a:xfrm>
          </p:grpSpPr>
          <p:cxnSp>
            <p:nvCxnSpPr>
              <p:cNvPr id="261" name="Straight Connector 260"/>
              <p:cNvCxnSpPr>
                <a:cxnSpLocks/>
              </p:cNvCxnSpPr>
              <p:nvPr/>
            </p:nvCxnSpPr>
            <p:spPr>
              <a:xfrm>
                <a:off x="2942178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flipH="1" flipV="1">
                <a:off x="511025" y="1320358"/>
                <a:ext cx="2428572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615" y="3433920"/>
                  <a:ext cx="281424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7" name="Group 246"/>
            <p:cNvGrpSpPr/>
            <p:nvPr/>
          </p:nvGrpSpPr>
          <p:grpSpPr>
            <a:xfrm>
              <a:off x="2351928" y="3157610"/>
              <a:ext cx="59855" cy="58879"/>
              <a:chOff x="2398645" y="3863270"/>
              <a:chExt cx="59855" cy="58879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8" name="Straight Connector 247"/>
            <p:cNvCxnSpPr/>
            <p:nvPr/>
          </p:nvCxnSpPr>
          <p:spPr>
            <a:xfrm>
              <a:off x="506782" y="2315201"/>
              <a:ext cx="1874520" cy="86931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Isosceles Triangle 248"/>
            <p:cNvSpPr>
              <a:spLocks noChangeAspect="1"/>
            </p:cNvSpPr>
            <p:nvPr/>
          </p:nvSpPr>
          <p:spPr>
            <a:xfrm rot="7140000">
              <a:off x="1512396" y="275867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2899415" y="3072239"/>
              <a:ext cx="56010" cy="56010"/>
              <a:chOff x="3011758" y="4033638"/>
              <a:chExt cx="56010" cy="56010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2" name="Straight Connector 251"/>
            <p:cNvCxnSpPr/>
            <p:nvPr/>
          </p:nvCxnSpPr>
          <p:spPr>
            <a:xfrm>
              <a:off x="3457243" y="3016750"/>
              <a:ext cx="1149357" cy="531583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Isosceles Triangle 252"/>
            <p:cNvSpPr>
              <a:spLocks noChangeAspect="1"/>
            </p:cNvSpPr>
            <p:nvPr/>
          </p:nvSpPr>
          <p:spPr>
            <a:xfrm rot="7020000">
              <a:off x="4140773" y="3314993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 rot="21077016">
              <a:off x="540316" y="3256206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269785" y="3573125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39" name="Straight Arrow Connector 238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79606" y="4365910"/>
            <a:ext cx="5123541" cy="2525087"/>
            <a:chOff x="179606" y="4365910"/>
            <a:chExt cx="5123541" cy="2525087"/>
          </a:xfrm>
        </p:grpSpPr>
        <p:sp>
          <p:nvSpPr>
            <p:cNvPr id="271" name="Rectangle 270"/>
            <p:cNvSpPr/>
            <p:nvPr/>
          </p:nvSpPr>
          <p:spPr>
            <a:xfrm>
              <a:off x="185864" y="4365910"/>
              <a:ext cx="5117283" cy="252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CameraFramePlaneBotLeft"/>
            <p:cNvSpPr/>
            <p:nvPr/>
          </p:nvSpPr>
          <p:spPr>
            <a:xfrm>
              <a:off x="305953" y="5609715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CameraFramePlaneTopLeft"/>
            <p:cNvSpPr/>
            <p:nvPr/>
          </p:nvSpPr>
          <p:spPr>
            <a:xfrm>
              <a:off x="305953" y="4855966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SagittalRightPlaneBack"/>
            <p:cNvSpPr/>
            <p:nvPr/>
          </p:nvSpPr>
          <p:spPr>
            <a:xfrm rot="21480000">
              <a:off x="2839336" y="4881895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MeridionalPlaneBot"/>
            <p:cNvGrpSpPr/>
            <p:nvPr/>
          </p:nvGrpSpPr>
          <p:grpSpPr>
            <a:xfrm>
              <a:off x="425088" y="5655592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33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0" name="Group 3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341" name="Straight Arrow Connector 3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Arrow Connector 3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TextBox 3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345" name="TextBox 3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46" name="TextBox 3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grpSp>
          <p:nvGrpSpPr>
            <p:cNvPr id="277" name="MeridionalPlaneTop"/>
            <p:cNvGrpSpPr/>
            <p:nvPr/>
          </p:nvGrpSpPr>
          <p:grpSpPr>
            <a:xfrm rot="21480000">
              <a:off x="522665" y="4906835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33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78" name="SagittalLeftPlaneBack"/>
            <p:cNvSpPr/>
            <p:nvPr/>
          </p:nvSpPr>
          <p:spPr>
            <a:xfrm rot="21480000">
              <a:off x="434051" y="5263681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9" name="z-axis of world frame"/>
            <p:cNvCxnSpPr/>
            <p:nvPr/>
          </p:nvCxnSpPr>
          <p:spPr>
            <a:xfrm>
              <a:off x="306999" y="5608320"/>
              <a:ext cx="4672584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m-plane"/>
            <p:cNvGrpSpPr/>
            <p:nvPr/>
          </p:nvGrpSpPr>
          <p:grpSpPr>
            <a:xfrm rot="21480000">
              <a:off x="694113" y="5006803"/>
              <a:ext cx="4186562" cy="1087195"/>
              <a:chOff x="6214487" y="2964475"/>
              <a:chExt cx="4186562" cy="1087195"/>
            </a:xfrm>
          </p:grpSpPr>
          <p:cxnSp>
            <p:nvCxnSpPr>
              <p:cNvPr id="314" name="Straight Connector 313"/>
              <p:cNvCxnSpPr>
                <a:cxnSpLocks noChangeAspect="1"/>
              </p:cNvCxnSpPr>
              <p:nvPr/>
            </p:nvCxnSpPr>
            <p:spPr>
              <a:xfrm rot="120000" flipV="1">
                <a:off x="6296644" y="3257011"/>
                <a:ext cx="4087368" cy="766632"/>
              </a:xfrm>
              <a:prstGeom prst="line">
                <a:avLst/>
              </a:prstGeom>
              <a:ln w="9525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effectLst/>
                              <a:latin typeface="Cambria Math" panose="02040503050406030204" pitchFamily="18" charset="0"/>
                              <a:ea typeface="Calibri"/>
                              <a:cs typeface="Times New Roman"/>
                            </a:rPr>
                            <m:t>𝐸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9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8037898" y="3615143"/>
                    <a:ext cx="371496" cy="273894"/>
                  </a:xfrm>
                  <a:prstGeom prst="rect">
                    <a:avLst/>
                  </a:prstGeom>
                  <a:blipFill rotWithShape="0">
                    <a:blip r:embed="rId6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 Box 15"/>
                  <p:cNvSpPr txBox="1">
                    <a:spLocks noChangeAspec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900" b="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 dirty="0" smtClean="0"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60000" flipH="1">
                    <a:off x="9124044" y="3269692"/>
                    <a:ext cx="414937" cy="273894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7" name="Oval 316"/>
              <p:cNvSpPr/>
              <p:nvPr/>
            </p:nvSpPr>
            <p:spPr>
              <a:xfrm>
                <a:off x="9211287" y="3471703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9001" y="3505518"/>
                    <a:ext cx="249253" cy="261610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4070" y="3400596"/>
                    <a:ext cx="275121" cy="261610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r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0" name="Arc 319"/>
              <p:cNvSpPr>
                <a:spLocks noChangeAspect="1"/>
              </p:cNvSpPr>
              <p:nvPr/>
            </p:nvSpPr>
            <p:spPr>
              <a:xfrm>
                <a:off x="7783799" y="3425141"/>
                <a:ext cx="448080" cy="448080"/>
              </a:xfrm>
              <a:prstGeom prst="arc">
                <a:avLst>
                  <a:gd name="adj1" fmla="val 9849883"/>
                  <a:gd name="adj2" fmla="val 11925931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>
                <a:spLocks noChangeAspect="1"/>
              </p:cNvSpPr>
              <p:nvPr/>
            </p:nvSpPr>
            <p:spPr>
              <a:xfrm>
                <a:off x="9133062" y="3310050"/>
                <a:ext cx="448080" cy="448080"/>
              </a:xfrm>
              <a:prstGeom prst="arc">
                <a:avLst>
                  <a:gd name="adj1" fmla="val 20362638"/>
                  <a:gd name="adj2" fmla="val 1870892"/>
                </a:avLst>
              </a:prstGeom>
              <a:ln w="7620">
                <a:solidFill>
                  <a:schemeClr val="tx1">
                    <a:lumMod val="75000"/>
                    <a:lumOff val="25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/>
                  <p:cNvSpPr txBox="1"/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000" b="0" i="1" smtClean="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1728">
                    <a:off x="6994469" y="3241728"/>
                    <a:ext cx="903196" cy="246221"/>
                  </a:xfrm>
                  <a:prstGeom prst="rect">
                    <a:avLst/>
                  </a:prstGeom>
                  <a:blipFill rotWithShape="0"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/>
                  <p:cNvSpPr txBox="1"/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1" i="1" smtClean="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  <m:r>
                            <a:rPr lang="en-US" sz="1000">
                              <a:solidFill>
                                <a:srgbClr val="F5208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i="1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r>
                                    <a:rPr lang="en-US" sz="1000">
                                      <a:solidFill>
                                        <a:srgbClr val="F5208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́"/>
                                      <m:ctrlPr>
                                        <a:rPr lang="en-US" sz="1000" i="1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000" b="0" i="1" smtClean="0">
                                          <a:solidFill>
                                            <a:srgbClr val="F520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000">
                                  <a:solidFill>
                                    <a:srgbClr val="F5208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78295">
                    <a:off x="9280102" y="3727556"/>
                    <a:ext cx="904735" cy="297582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4" name="Oval 323"/>
              <p:cNvSpPr>
                <a:spLocks noChangeAspect="1"/>
              </p:cNvSpPr>
              <p:nvPr/>
            </p:nvSpPr>
            <p:spPr>
              <a:xfrm>
                <a:off x="6254914" y="3171687"/>
                <a:ext cx="56010" cy="5601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00" b="1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96911">
                    <a:off x="6214487" y="2964475"/>
                    <a:ext cx="644150" cy="246221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6" name="Group 325"/>
              <p:cNvGrpSpPr/>
              <p:nvPr/>
            </p:nvGrpSpPr>
            <p:grpSpPr>
              <a:xfrm>
                <a:off x="8133159" y="3637027"/>
                <a:ext cx="59855" cy="58879"/>
                <a:chOff x="2398201" y="3875962"/>
                <a:chExt cx="59855" cy="58879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2402046" y="3878831"/>
                  <a:ext cx="56010" cy="560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 flipH="1">
                  <a:off x="2398201" y="3875962"/>
                  <a:ext cx="56009" cy="56010"/>
                </a:xfrm>
                <a:prstGeom prst="ellipse">
                  <a:avLst/>
                </a:prstGeom>
                <a:solidFill>
                  <a:srgbClr val="CC0000">
                    <a:alpha val="0"/>
                  </a:srgbClr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7" name="Straight Connector 326"/>
              <p:cNvCxnSpPr/>
              <p:nvPr/>
            </p:nvCxnSpPr>
            <p:spPr>
              <a:xfrm rot="120000">
                <a:off x="6275437" y="3235343"/>
                <a:ext cx="1894577" cy="395651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Isosceles Triangle 327"/>
              <p:cNvSpPr>
                <a:spLocks noChangeAspect="1"/>
              </p:cNvSpPr>
              <p:nvPr/>
            </p:nvSpPr>
            <p:spPr>
              <a:xfrm rot="6240000">
                <a:off x="7287312" y="3418957"/>
                <a:ext cx="73152" cy="76229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9" name="Origi-pivot-dummy" hidden="1"/>
              <p:cNvGrpSpPr/>
              <p:nvPr/>
            </p:nvGrpSpPr>
            <p:grpSpPr>
              <a:xfrm>
                <a:off x="8658214" y="3557225"/>
                <a:ext cx="56010" cy="56010"/>
                <a:chOff x="2988882" y="4051899"/>
                <a:chExt cx="56010" cy="56010"/>
              </a:xfrm>
            </p:grpSpPr>
            <p:sp>
              <p:nvSpPr>
                <p:cNvPr id="333" name="Oval 332"/>
                <p:cNvSpPr/>
                <p:nvPr/>
              </p:nvSpPr>
              <p:spPr>
                <a:xfrm>
                  <a:off x="2988882" y="4051899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3012314" y="407533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0" name="Straight Connector 329"/>
              <p:cNvCxnSpPr/>
              <p:nvPr/>
            </p:nvCxnSpPr>
            <p:spPr>
              <a:xfrm rot="120000">
                <a:off x="9228669" y="3522810"/>
                <a:ext cx="1172380" cy="528860"/>
              </a:xfrm>
              <a:prstGeom prst="line">
                <a:avLst/>
              </a:prstGeom>
              <a:ln>
                <a:solidFill>
                  <a:srgbClr val="F52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Isosceles Triangle 330"/>
              <p:cNvSpPr>
                <a:spLocks noChangeAspect="1"/>
              </p:cNvSpPr>
              <p:nvPr/>
            </p:nvSpPr>
            <p:spPr>
              <a:xfrm rot="7080000">
                <a:off x="9893004" y="3806105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52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 rot="21077016">
                <a:off x="6321991" y="3722931"/>
                <a:ext cx="8595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i="1" dirty="0"/>
                  <a:t>OPTICAL AXIS (OA)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179606" y="6018193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308" name="Straight Arrow Connector 307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82" name="CameraFramePlaneBotRight"/>
            <p:cNvSpPr/>
            <p:nvPr/>
          </p:nvSpPr>
          <p:spPr>
            <a:xfrm>
              <a:off x="3166318" y="5612890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3" name="SagittalRightPlaneFront"/>
            <p:cNvGrpSpPr/>
            <p:nvPr/>
          </p:nvGrpSpPr>
          <p:grpSpPr>
            <a:xfrm rot="21480000">
              <a:off x="3168077" y="5122804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306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53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70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sp>
          <p:nvSpPr>
            <p:cNvPr id="284" name="CameraFramePlaneTopRight"/>
            <p:cNvSpPr/>
            <p:nvPr/>
          </p:nvSpPr>
          <p:spPr>
            <a:xfrm>
              <a:off x="3166318" y="4855966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SagittalLeftPlaneFront"/>
            <p:cNvGrpSpPr/>
            <p:nvPr/>
          </p:nvGrpSpPr>
          <p:grpSpPr>
            <a:xfrm rot="21480000">
              <a:off x="842655" y="5502011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30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3030132" y="5062453"/>
              <a:ext cx="631853" cy="733587"/>
              <a:chOff x="7949953" y="848592"/>
              <a:chExt cx="631853" cy="733587"/>
            </a:xfrm>
          </p:grpSpPr>
          <p:grpSp>
            <p:nvGrpSpPr>
              <p:cNvPr id="298" name="Group 297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300" name="Straight Arrow Connector 299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3" name="TextBox 302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Straight Connector 286"/>
            <p:cNvCxnSpPr/>
            <p:nvPr/>
          </p:nvCxnSpPr>
          <p:spPr>
            <a:xfrm flipH="1" flipV="1">
              <a:off x="3166281" y="5581099"/>
              <a:ext cx="0" cy="9144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H="1" flipV="1">
              <a:off x="747351" y="5312832"/>
              <a:ext cx="0" cy="15087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25" y="6304769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0" name="Group 289"/>
            <p:cNvGrpSpPr/>
            <p:nvPr/>
          </p:nvGrpSpPr>
          <p:grpSpPr>
            <a:xfrm>
              <a:off x="754123" y="6446023"/>
              <a:ext cx="2414017" cy="115535"/>
              <a:chOff x="510229" y="1264972"/>
              <a:chExt cx="2419407" cy="115535"/>
            </a:xfrm>
          </p:grpSpPr>
          <p:cxnSp>
            <p:nvCxnSpPr>
              <p:cNvPr id="296" name="Straight Connector 295"/>
              <p:cNvCxnSpPr>
                <a:cxnSpLocks/>
              </p:cNvCxnSpPr>
              <p:nvPr/>
            </p:nvCxnSpPr>
            <p:spPr>
              <a:xfrm>
                <a:off x="2929448" y="1264972"/>
                <a:ext cx="0" cy="11553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/>
              <p:cNvCxnSpPr/>
              <p:nvPr/>
            </p:nvCxnSpPr>
            <p:spPr>
              <a:xfrm flipH="1" flipV="1">
                <a:off x="510229" y="1322739"/>
                <a:ext cx="2419407" cy="0"/>
              </a:xfrm>
              <a:prstGeom prst="straightConnector1">
                <a:avLst/>
              </a:prstGeom>
              <a:ln w="635">
                <a:solidFill>
                  <a:schemeClr val="tx1">
                    <a:lumMod val="75000"/>
                    <a:lumOff val="25000"/>
                    <a:alpha val="96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1" name="Origi-pivot"/>
            <p:cNvGrpSpPr/>
            <p:nvPr/>
          </p:nvGrpSpPr>
          <p:grpSpPr>
            <a:xfrm>
              <a:off x="3137380" y="5585886"/>
              <a:ext cx="56010" cy="56010"/>
              <a:chOff x="3011758" y="4033638"/>
              <a:chExt cx="56010" cy="5601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Arc 291"/>
            <p:cNvSpPr/>
            <p:nvPr/>
          </p:nvSpPr>
          <p:spPr>
            <a:xfrm>
              <a:off x="1729581" y="5099525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540571" y="5569899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Legend"/>
            <p:cNvGrpSpPr/>
            <p:nvPr/>
          </p:nvGrpSpPr>
          <p:grpSpPr>
            <a:xfrm>
              <a:off x="333963" y="4472857"/>
              <a:ext cx="779873" cy="361980"/>
              <a:chOff x="221392" y="2131288"/>
              <a:chExt cx="779873" cy="361980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91" name="Rounded Rectangle 190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492792" y="2293213"/>
                <a:ext cx="37061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</a:t>
                </a:r>
              </a:p>
            </p:txBody>
          </p:sp>
        </p:grpSp>
      </p:grpSp>
      <p:sp>
        <p:nvSpPr>
          <p:cNvPr id="200" name="TextBox 199"/>
          <p:cNvSpPr txBox="1"/>
          <p:nvPr/>
        </p:nvSpPr>
        <p:spPr>
          <a:xfrm>
            <a:off x="2238375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3.5</a:t>
            </a:r>
          </a:p>
        </p:txBody>
      </p:sp>
    </p:spTree>
    <p:extLst>
      <p:ext uri="{BB962C8B-B14F-4D97-AF65-F5344CB8AC3E}">
        <p14:creationId xmlns:p14="http://schemas.microsoft.com/office/powerpoint/2010/main" val="221163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0604" y="263620"/>
            <a:ext cx="5225796" cy="2121408"/>
            <a:chOff x="174848" y="1231995"/>
            <a:chExt cx="5225796" cy="2121408"/>
          </a:xfrm>
        </p:grpSpPr>
        <p:sp>
          <p:nvSpPr>
            <p:cNvPr id="137" name="Rectangle 136"/>
            <p:cNvSpPr/>
            <p:nvPr/>
          </p:nvSpPr>
          <p:spPr>
            <a:xfrm>
              <a:off x="174848" y="1231995"/>
              <a:ext cx="5225796" cy="2121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21060000">
              <a:off x="395783" y="2315561"/>
              <a:ext cx="4535424" cy="0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6610" y="2306616"/>
              <a:ext cx="448056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724853" y="2305623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570576" y="1360011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718984" y="1933829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>
              <a:grpSpLocks noChangeAspect="1"/>
            </p:cNvGrpSpPr>
            <p:nvPr/>
          </p:nvGrpSpPr>
          <p:grpSpPr>
            <a:xfrm rot="21060000">
              <a:off x="2688640" y="1906304"/>
              <a:ext cx="366951" cy="371870"/>
              <a:chOff x="1881342" y="2567870"/>
              <a:chExt cx="366951" cy="37187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881342" y="256787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 flipV="1">
                <a:off x="2065413" y="2756860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82" y="2766061"/>
              <a:ext cx="443831" cy="347472"/>
            </a:xfrm>
            <a:prstGeom prst="rect">
              <a:avLst/>
            </a:prstGeom>
          </p:spPr>
        </p:pic>
        <p:cxnSp>
          <p:nvCxnSpPr>
            <p:cNvPr id="71" name="Straight Connector 70"/>
            <p:cNvCxnSpPr/>
            <p:nvPr/>
          </p:nvCxnSpPr>
          <p:spPr>
            <a:xfrm flipH="1" flipV="1">
              <a:off x="638258" y="2278073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27768" y="2279645"/>
              <a:ext cx="0" cy="7315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 Box 15"/>
                <p:cNvSpPr txBox="1"/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2501319" y="2089115"/>
                  <a:ext cx="594488" cy="2738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/>
            <p:cNvSpPr/>
            <p:nvPr/>
          </p:nvSpPr>
          <p:spPr>
            <a:xfrm>
              <a:off x="2704544" y="2282163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107306" y="1357809"/>
              <a:ext cx="260604" cy="1650492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 flipH="1">
              <a:off x="2700699" y="2279294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15"/>
                <p:cNvSpPr txBox="1"/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  <m:r>
                          <a:rPr lang="en-US" sz="900" b="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′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1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60000" flipH="1">
                  <a:off x="3029758" y="2006162"/>
                  <a:ext cx="594488" cy="2738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3216058" y="2194754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86" y="2096488"/>
                  <a:ext cx="394957" cy="3204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Arc 132"/>
            <p:cNvSpPr>
              <a:spLocks noChangeAspect="1"/>
            </p:cNvSpPr>
            <p:nvPr/>
          </p:nvSpPr>
          <p:spPr>
            <a:xfrm>
              <a:off x="2434196" y="2031970"/>
              <a:ext cx="548640" cy="548640"/>
            </a:xfrm>
            <a:prstGeom prst="arc">
              <a:avLst>
                <a:gd name="adj1" fmla="val 10184832"/>
                <a:gd name="adj2" fmla="val 1202437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 rot="21077016">
              <a:off x="927369" y="2390692"/>
              <a:ext cx="6671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>
                  <a:cs typeface="Times New Roman" panose="02020603050405020304" pitchFamily="18" charset="0"/>
                </a:rPr>
                <a:t>OPTICAL AXIS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4877">
                  <a:off x="1586709" y="1792944"/>
                  <a:ext cx="943977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0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00637">
                  <a:off x="3312545" y="2451554"/>
                  <a:ext cx="1108958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608883" y="1494933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58" y="1440212"/>
                  <a:ext cx="328612" cy="4973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85" y="2646920"/>
                  <a:ext cx="417250" cy="5100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 flipV="1">
              <a:off x="636620" y="1547463"/>
              <a:ext cx="0" cy="75895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714" y="2280892"/>
                  <a:ext cx="53489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0949">
                  <a:off x="2872710" y="2473490"/>
                  <a:ext cx="356636" cy="27462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824572" y="1296003"/>
              <a:ext cx="0" cy="201168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713779" y="2718886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235738" y="2213096"/>
              <a:ext cx="1510475" cy="540077"/>
              <a:chOff x="3235738" y="2213096"/>
              <a:chExt cx="1510475" cy="540077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235738" y="2213096"/>
                <a:ext cx="1510475" cy="540077"/>
              </a:xfrm>
              <a:prstGeom prst="lin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6" name="Isosceles Triangle 125"/>
              <p:cNvSpPr>
                <a:spLocks noChangeAspect="1"/>
              </p:cNvSpPr>
              <p:nvPr/>
            </p:nvSpPr>
            <p:spPr>
              <a:xfrm rot="6600000">
                <a:off x="4101483" y="2499697"/>
                <a:ext cx="73152" cy="7315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>
              <a:off x="4743800" y="2307939"/>
              <a:ext cx="0" cy="41148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617" y="2413286"/>
                  <a:ext cx="301878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83755" y="2666332"/>
              <a:ext cx="531393" cy="138435"/>
              <a:chOff x="3077178" y="1899047"/>
              <a:chExt cx="531393" cy="138435"/>
            </a:xfrm>
          </p:grpSpPr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flipV="1">
                <a:off x="3089418" y="1899047"/>
                <a:ext cx="519153" cy="82296"/>
              </a:xfrm>
              <a:prstGeom prst="straightConnector1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cxnSpLocks noChangeAspect="1"/>
              </p:cNvCxnSpPr>
              <p:nvPr/>
            </p:nvCxnSpPr>
            <p:spPr>
              <a:xfrm>
                <a:off x="3077178" y="1921947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35073" y="2696332"/>
              <a:ext cx="2095689" cy="115535"/>
              <a:chOff x="1696832" y="2103447"/>
              <a:chExt cx="2095689" cy="115535"/>
            </a:xfrm>
          </p:grpSpPr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H="1" flipV="1">
              <a:off x="4818948" y="1637049"/>
              <a:ext cx="0" cy="1371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729344" y="2895219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67" y="2564614"/>
                  <a:ext cx="301749" cy="253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96" y="2735225"/>
                  <a:ext cx="333168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/>
            <p:cNvGrpSpPr/>
            <p:nvPr/>
          </p:nvGrpSpPr>
          <p:grpSpPr>
            <a:xfrm>
              <a:off x="4080514" y="1328700"/>
              <a:ext cx="784636" cy="200055"/>
              <a:chOff x="3893271" y="241540"/>
              <a:chExt cx="784636" cy="200055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169434" y="241540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3939396" y="350441"/>
                <a:ext cx="256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5400000">
                <a:off x="4044552" y="327581"/>
                <a:ext cx="45720" cy="45720"/>
              </a:xfrm>
              <a:prstGeom prst="triangle">
                <a:avLst/>
              </a:prstGeom>
              <a:solidFill>
                <a:schemeClr val="bg1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893271" y="273378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70" y="2108860"/>
                  <a:ext cx="436354" cy="32049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Arc 86"/>
            <p:cNvSpPr>
              <a:spLocks noChangeAspect="1"/>
            </p:cNvSpPr>
            <p:nvPr/>
          </p:nvSpPr>
          <p:spPr>
            <a:xfrm>
              <a:off x="3033887" y="1945050"/>
              <a:ext cx="548640" cy="548640"/>
            </a:xfrm>
            <a:prstGeom prst="arc">
              <a:avLst>
                <a:gd name="adj1" fmla="val 20947419"/>
                <a:gd name="adj2" fmla="val 1532707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6851975">
              <a:off x="4664189" y="1548564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907" y="1769814"/>
                  <a:ext cx="30085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30" y="2276387"/>
                  <a:ext cx="299377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1056">
                  <a:off x="2881350" y="2039460"/>
                  <a:ext cx="305917" cy="22506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90" y="1768909"/>
                  <a:ext cx="307392" cy="225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86" y="2112822"/>
                  <a:ext cx="328360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4817662" y="1939809"/>
              <a:ext cx="365760" cy="401192"/>
              <a:chOff x="4769816" y="2349162"/>
              <a:chExt cx="365760" cy="401192"/>
            </a:xfrm>
          </p:grpSpPr>
          <p:cxnSp>
            <p:nvCxnSpPr>
              <p:cNvPr id="123" name="Straight Arrow Connector 122"/>
              <p:cNvCxnSpPr/>
              <p:nvPr/>
            </p:nvCxnSpPr>
            <p:spPr>
              <a:xfrm rot="6060000" flipV="1">
                <a:off x="4952696" y="2567474"/>
                <a:ext cx="0" cy="365760"/>
              </a:xfrm>
              <a:prstGeom prst="straightConnector1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660000" flipV="1">
                <a:off x="4809512" y="2349162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802362" y="22813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27" y="1887971"/>
                  <a:ext cx="294183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580" y="2176375"/>
                  <a:ext cx="286745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81492" y="2286708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38175" y="1519238"/>
              <a:ext cx="2083384" cy="787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Isosceles Triangle 124"/>
            <p:cNvSpPr>
              <a:spLocks noChangeAspect="1"/>
            </p:cNvSpPr>
            <p:nvPr/>
          </p:nvSpPr>
          <p:spPr>
            <a:xfrm rot="6960000">
              <a:off x="1699715" y="1892785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2484755"/>
            <a:ext cx="5700717" cy="2679700"/>
            <a:chOff x="0" y="2484755"/>
            <a:chExt cx="5700717" cy="2679700"/>
          </a:xfrm>
        </p:grpSpPr>
        <p:sp>
          <p:nvSpPr>
            <p:cNvPr id="277" name="white canvas"/>
            <p:cNvSpPr/>
            <p:nvPr/>
          </p:nvSpPr>
          <p:spPr>
            <a:xfrm>
              <a:off x="24864" y="24847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z-axis behind Object plane"/>
            <p:cNvCxnSpPr/>
            <p:nvPr/>
          </p:nvCxnSpPr>
          <p:spPr>
            <a:xfrm>
              <a:off x="4913565" y="38412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Position of Image plane Pivot"/>
            <p:cNvCxnSpPr/>
            <p:nvPr/>
          </p:nvCxnSpPr>
          <p:spPr>
            <a:xfrm flipH="1" flipV="1">
              <a:off x="4880732" y="38416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V="1">
              <a:off x="4884795" y="37528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Image Plane"/>
            <p:cNvGrpSpPr/>
            <p:nvPr/>
          </p:nvGrpSpPr>
          <p:grpSpPr>
            <a:xfrm>
              <a:off x="4054797" y="2743074"/>
              <a:ext cx="1645920" cy="2194560"/>
              <a:chOff x="4054797" y="2666874"/>
              <a:chExt cx="1645920" cy="2194560"/>
            </a:xfrm>
          </p:grpSpPr>
          <p:sp>
            <p:nvSpPr>
              <p:cNvPr id="517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8" name="Straight Connector 517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282" name="Straight Arrow Connector 281"/>
            <p:cNvCxnSpPr/>
            <p:nvPr/>
          </p:nvCxnSpPr>
          <p:spPr>
            <a:xfrm rot="164208" flipV="1">
              <a:off x="4898489" y="34758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Oval 282"/>
            <p:cNvSpPr>
              <a:spLocks noChangeAspect="1"/>
            </p:cNvSpPr>
            <p:nvPr/>
          </p:nvSpPr>
          <p:spPr>
            <a:xfrm rot="21104208">
              <a:off x="4867894" y="38227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474157"/>
                  <a:ext cx="293285" cy="22525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570920"/>
                  <a:ext cx="285078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" name="CameraFramePlaneBotLeft"/>
            <p:cNvSpPr/>
            <p:nvPr/>
          </p:nvSpPr>
          <p:spPr>
            <a:xfrm>
              <a:off x="126347" y="38437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ameraFramePlaneTopLeft"/>
            <p:cNvSpPr/>
            <p:nvPr/>
          </p:nvSpPr>
          <p:spPr>
            <a:xfrm>
              <a:off x="126347" y="30900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SagittalRightPlaneBack"/>
            <p:cNvSpPr/>
            <p:nvPr/>
          </p:nvSpPr>
          <p:spPr>
            <a:xfrm rot="21480000">
              <a:off x="2659730" y="31159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MeridionalPlaneBot"/>
            <p:cNvGrpSpPr/>
            <p:nvPr/>
          </p:nvGrpSpPr>
          <p:grpSpPr>
            <a:xfrm>
              <a:off x="245482" y="38896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509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0" name="Group 50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511" name="Straight Arrow Connector 51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Arrow Connector 51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Arrow Connector 51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4" name="TextBox 51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516" name="TextBox 51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290" name="z-axis of world frame"/>
            <p:cNvCxnSpPr/>
            <p:nvPr/>
          </p:nvCxnSpPr>
          <p:spPr>
            <a:xfrm>
              <a:off x="119459" y="3844766"/>
              <a:ext cx="283464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MeridionalPlaneTop"/>
            <p:cNvGrpSpPr/>
            <p:nvPr/>
          </p:nvGrpSpPr>
          <p:grpSpPr>
            <a:xfrm rot="21480000">
              <a:off x="343059" y="31409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507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292" name="SagittalLeftPlaneBack"/>
            <p:cNvSpPr/>
            <p:nvPr/>
          </p:nvSpPr>
          <p:spPr>
            <a:xfrm rot="21480000">
              <a:off x="254445" y="34977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Position of X'"/>
            <p:cNvCxnSpPr/>
            <p:nvPr/>
          </p:nvCxnSpPr>
          <p:spPr>
            <a:xfrm flipH="1" flipV="1">
              <a:off x="4711778" y="42694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z prime"/>
                <p:cNvSpPr txBox="1"/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94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82779"/>
                  <a:ext cx="278217" cy="24622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NormalToImagePlane"/>
                <p:cNvSpPr txBox="1"/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83833"/>
                  <a:ext cx="305275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normalToImagePlane"/>
            <p:cNvCxnSpPr/>
            <p:nvPr/>
          </p:nvCxnSpPr>
          <p:spPr>
            <a:xfrm flipV="1">
              <a:off x="4943475" y="27336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cxnSpLocks noChangeAspect="1"/>
            </p:cNvCxnSpPr>
            <p:nvPr/>
          </p:nvCxnSpPr>
          <p:spPr>
            <a:xfrm rot="420000">
              <a:off x="2348650" y="33091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>
              <a:cxnSpLocks noChangeAspect="1"/>
            </p:cNvCxnSpPr>
            <p:nvPr/>
          </p:nvCxnSpPr>
          <p:spPr>
            <a:xfrm rot="420000">
              <a:off x="3418105" y="31275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>
              <a:cxnSpLocks noChangeAspect="1"/>
            </p:cNvCxnSpPr>
            <p:nvPr/>
          </p:nvCxnSpPr>
          <p:spPr>
            <a:xfrm rot="420000">
              <a:off x="2907522" y="35765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V="1">
              <a:off x="598745" y="35340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Group 300"/>
            <p:cNvGrpSpPr>
              <a:grpSpLocks noChangeAspect="1"/>
            </p:cNvGrpSpPr>
            <p:nvPr/>
          </p:nvGrpSpPr>
          <p:grpSpPr>
            <a:xfrm rot="20984220">
              <a:off x="2239623" y="3412149"/>
              <a:ext cx="659262" cy="685775"/>
              <a:chOff x="3025071" y="2316875"/>
              <a:chExt cx="659262" cy="685775"/>
            </a:xfrm>
          </p:grpSpPr>
          <p:cxnSp>
            <p:nvCxnSpPr>
              <p:cNvPr id="503" name="Straight Arrow Connector 502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/>
                  <p:cNvSpPr txBox="1"/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/>
                  <p:cNvSpPr txBox="1"/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2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7513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3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5265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Oval 303"/>
            <p:cNvSpPr/>
            <p:nvPr/>
          </p:nvSpPr>
          <p:spPr>
            <a:xfrm rot="21480000">
              <a:off x="3490897" y="37200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893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6147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Arc 306"/>
            <p:cNvSpPr>
              <a:spLocks noChangeAspect="1"/>
            </p:cNvSpPr>
            <p:nvPr/>
          </p:nvSpPr>
          <p:spPr>
            <a:xfrm rot="21480000">
              <a:off x="2069376" y="37353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/>
            <p:cNvSpPr>
              <a:spLocks noChangeAspect="1"/>
            </p:cNvSpPr>
            <p:nvPr/>
          </p:nvSpPr>
          <p:spPr>
            <a:xfrm rot="21480000">
              <a:off x="3413801" y="35478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/>
                <p:cNvSpPr txBox="1"/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09" name="TextBox 3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5293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40025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Oval 310"/>
            <p:cNvSpPr>
              <a:spLocks noChangeAspect="1"/>
            </p:cNvSpPr>
            <p:nvPr/>
          </p:nvSpPr>
          <p:spPr>
            <a:xfrm rot="21480000">
              <a:off x="547287" y="35185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2650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>
              <a:spLocks noChangeAspect="1"/>
            </p:cNvSpPr>
            <p:nvPr/>
          </p:nvSpPr>
          <p:spPr>
            <a:xfrm rot="21480000">
              <a:off x="4677318" y="42433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oup 313"/>
            <p:cNvGrpSpPr/>
            <p:nvPr/>
          </p:nvGrpSpPr>
          <p:grpSpPr>
            <a:xfrm rot="21480000">
              <a:off x="2419245" y="3929142"/>
              <a:ext cx="59855" cy="58879"/>
              <a:chOff x="2398645" y="3863270"/>
              <a:chExt cx="59855" cy="58879"/>
            </a:xfrm>
          </p:grpSpPr>
          <p:sp>
            <p:nvSpPr>
              <p:cNvPr id="501" name="Oval 500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5" name="Straight Connector 314"/>
            <p:cNvCxnSpPr/>
            <p:nvPr/>
          </p:nvCxnSpPr>
          <p:spPr>
            <a:xfrm>
              <a:off x="574933" y="35459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Isosceles Triangle 315"/>
            <p:cNvSpPr>
              <a:spLocks noChangeAspect="1"/>
            </p:cNvSpPr>
            <p:nvPr/>
          </p:nvSpPr>
          <p:spPr>
            <a:xfrm rot="6385277">
              <a:off x="1428489" y="37000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9324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8" name="Straight Connector 317"/>
            <p:cNvCxnSpPr/>
            <p:nvPr/>
          </p:nvCxnSpPr>
          <p:spPr>
            <a:xfrm>
              <a:off x="3515581" y="37484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Isosceles Triangle 318"/>
            <p:cNvSpPr>
              <a:spLocks noChangeAspect="1"/>
            </p:cNvSpPr>
            <p:nvPr/>
          </p:nvSpPr>
          <p:spPr>
            <a:xfrm rot="6990279">
              <a:off x="4091290" y="39785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/>
            <p:cNvSpPr txBox="1"/>
            <p:nvPr/>
          </p:nvSpPr>
          <p:spPr>
            <a:xfrm rot="20957016">
              <a:off x="590581" y="40578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/>
                <p:cNvSpPr txBox="1"/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1324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oup 321"/>
            <p:cNvGrpSpPr/>
            <p:nvPr/>
          </p:nvGrpSpPr>
          <p:grpSpPr>
            <a:xfrm rot="21360000">
              <a:off x="2454607" y="4289427"/>
              <a:ext cx="1080650" cy="130455"/>
              <a:chOff x="3092222" y="1899046"/>
              <a:chExt cx="822960" cy="130455"/>
            </a:xfrm>
          </p:grpSpPr>
          <p:cxnSp>
            <p:nvCxnSpPr>
              <p:cNvPr id="499" name="Straight Arrow Connector 498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TextBox 322"/>
                <p:cNvSpPr txBox="1"/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3" name="TextBox 3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3452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2427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TextBox - z_o prime"/>
                <p:cNvSpPr txBox="1"/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25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764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6" name="Group 325"/>
            <p:cNvGrpSpPr/>
            <p:nvPr/>
          </p:nvGrpSpPr>
          <p:grpSpPr>
            <a:xfrm>
              <a:off x="0" y="42522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93" name="Straight Arrow Connector 492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Arrow Connector 493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Arrow Connector 494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6" name="TextBox 495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98" name="TextBox 497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27" name="CameraFramePlaneBotRight"/>
            <p:cNvSpPr/>
            <p:nvPr/>
          </p:nvSpPr>
          <p:spPr>
            <a:xfrm>
              <a:off x="2986712" y="38469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SagittalRightPlaneFront"/>
            <p:cNvGrpSpPr/>
            <p:nvPr/>
          </p:nvGrpSpPr>
          <p:grpSpPr>
            <a:xfrm rot="21480000">
              <a:off x="2988471" y="33568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91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29" name="z-axis of world frame"/>
            <p:cNvCxnSpPr/>
            <p:nvPr/>
          </p:nvCxnSpPr>
          <p:spPr>
            <a:xfrm>
              <a:off x="3025372" y="38423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CameraFramePlaneTopRight"/>
            <p:cNvSpPr/>
            <p:nvPr/>
          </p:nvSpPr>
          <p:spPr>
            <a:xfrm>
              <a:off x="2986712" y="30900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SagittalLeftPlaneFront"/>
            <p:cNvGrpSpPr/>
            <p:nvPr/>
          </p:nvGrpSpPr>
          <p:grpSpPr>
            <a:xfrm rot="21480000">
              <a:off x="663049" y="37360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8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2850526" y="3296518"/>
              <a:ext cx="631853" cy="733587"/>
              <a:chOff x="7949953" y="848592"/>
              <a:chExt cx="631853" cy="733587"/>
            </a:xfrm>
          </p:grpSpPr>
          <p:grpSp>
            <p:nvGrpSpPr>
              <p:cNvPr id="483" name="Group 482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85" name="Straight Arrow Connector 484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7" name="TextBox 486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3" name="Straight Connector 332"/>
            <p:cNvCxnSpPr/>
            <p:nvPr/>
          </p:nvCxnSpPr>
          <p:spPr>
            <a:xfrm flipH="1" flipV="1">
              <a:off x="2986675" y="38151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Position of X"/>
            <p:cNvCxnSpPr/>
            <p:nvPr/>
          </p:nvCxnSpPr>
          <p:spPr>
            <a:xfrm flipH="1" flipV="1">
              <a:off x="567745" y="35468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801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6" name="Group 335"/>
            <p:cNvGrpSpPr/>
            <p:nvPr/>
          </p:nvGrpSpPr>
          <p:grpSpPr>
            <a:xfrm>
              <a:off x="572136" y="4706287"/>
              <a:ext cx="2414017" cy="115535"/>
              <a:chOff x="511025" y="1262591"/>
              <a:chExt cx="2419407" cy="115535"/>
            </a:xfrm>
          </p:grpSpPr>
          <p:cxnSp>
            <p:nvCxnSpPr>
              <p:cNvPr id="481" name="Straight Connector 480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Origi-pivot"/>
            <p:cNvGrpSpPr/>
            <p:nvPr/>
          </p:nvGrpSpPr>
          <p:grpSpPr>
            <a:xfrm>
              <a:off x="2957774" y="3815188"/>
              <a:ext cx="56010" cy="56010"/>
              <a:chOff x="3011758" y="4033638"/>
              <a:chExt cx="56010" cy="56010"/>
            </a:xfrm>
          </p:grpSpPr>
          <p:sp>
            <p:nvSpPr>
              <p:cNvPr id="479" name="Oval 478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Arc 456"/>
            <p:cNvSpPr/>
            <p:nvPr/>
          </p:nvSpPr>
          <p:spPr>
            <a:xfrm>
              <a:off x="1549975" y="33335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TextBox 457"/>
                <p:cNvSpPr txBox="1"/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8" name="TextBox 4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8039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9" name="Group 458"/>
            <p:cNvGrpSpPr/>
            <p:nvPr/>
          </p:nvGrpSpPr>
          <p:grpSpPr>
            <a:xfrm>
              <a:off x="2986349" y="4704676"/>
              <a:ext cx="1720785" cy="115535"/>
              <a:chOff x="2605298" y="1651989"/>
              <a:chExt cx="1720785" cy="115535"/>
            </a:xfrm>
          </p:grpSpPr>
          <p:cxnSp>
            <p:nvCxnSpPr>
              <p:cNvPr id="477" name="Straight Connector 476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0" name="arrow - z_o prime"/>
            <p:cNvGrpSpPr/>
            <p:nvPr/>
          </p:nvGrpSpPr>
          <p:grpSpPr>
            <a:xfrm>
              <a:off x="2986344" y="4920572"/>
              <a:ext cx="1894521" cy="115535"/>
              <a:chOff x="2605298" y="1651989"/>
              <a:chExt cx="1894521" cy="115535"/>
            </a:xfrm>
          </p:grpSpPr>
          <p:cxnSp>
            <p:nvCxnSpPr>
              <p:cNvPr id="475" name="Straight Connector 47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ImagePlane-pivot"/>
            <p:cNvGrpSpPr/>
            <p:nvPr/>
          </p:nvGrpSpPr>
          <p:grpSpPr>
            <a:xfrm>
              <a:off x="4862774" y="3815188"/>
              <a:ext cx="56010" cy="56010"/>
              <a:chOff x="3011758" y="4033638"/>
              <a:chExt cx="56010" cy="56010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2" name="Legend"/>
            <p:cNvGrpSpPr/>
            <p:nvPr/>
          </p:nvGrpSpPr>
          <p:grpSpPr>
            <a:xfrm>
              <a:off x="221392" y="2485307"/>
              <a:ext cx="779873" cy="361980"/>
              <a:chOff x="221392" y="2131288"/>
              <a:chExt cx="779873" cy="361980"/>
            </a:xfrm>
          </p:grpSpPr>
          <p:sp>
            <p:nvSpPr>
              <p:cNvPr id="464" name="TextBox 463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465" name="Group 46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Isosceles Triangle 471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66" name="Rounded Rectangle 465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469" name="Oval 468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Oval 469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8" name="TextBox 467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ImagePlaneFrameCenter"/>
                <p:cNvSpPr txBox="1"/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76691"/>
                  <a:ext cx="328360" cy="215444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TextBox 198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3.6</a:t>
            </a:r>
          </a:p>
        </p:txBody>
      </p:sp>
    </p:spTree>
    <p:extLst>
      <p:ext uri="{BB962C8B-B14F-4D97-AF65-F5344CB8AC3E}">
        <p14:creationId xmlns:p14="http://schemas.microsoft.com/office/powerpoint/2010/main" val="250293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 hidden="1"/>
          <p:cNvGrpSpPr>
            <a:grpSpLocks noChangeAspect="1"/>
          </p:cNvGrpSpPr>
          <p:nvPr/>
        </p:nvGrpSpPr>
        <p:grpSpPr>
          <a:xfrm rot="20984220">
            <a:off x="2239623" y="3335949"/>
            <a:ext cx="659262" cy="685775"/>
            <a:chOff x="3025071" y="2316875"/>
            <a:chExt cx="659262" cy="685775"/>
          </a:xfrm>
        </p:grpSpPr>
        <p:cxnSp>
          <p:nvCxnSpPr>
            <p:cNvPr id="266" name="Straight Arrow Connector 265"/>
            <p:cNvCxnSpPr/>
            <p:nvPr/>
          </p:nvCxnSpPr>
          <p:spPr>
            <a:xfrm rot="495780" flipV="1">
              <a:off x="3223252" y="2467060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91740" y="2831612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582" y="2787206"/>
                  <a:ext cx="306751" cy="215444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94580">
                  <a:off x="3025071" y="2316875"/>
                  <a:ext cx="312457" cy="225062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148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288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rot="217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283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85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160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MeridionalPlaneBot"/>
            <p:cNvGrpSpPr/>
            <p:nvPr/>
          </p:nvGrpSpPr>
          <p:grpSpPr>
            <a:xfrm>
              <a:off x="245482" y="3813457"/>
              <a:ext cx="4681728" cy="983526"/>
              <a:chOff x="5952128" y="3621370"/>
              <a:chExt cx="4722676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274" name="Plane"/>
              <p:cNvSpPr/>
              <p:nvPr/>
            </p:nvSpPr>
            <p:spPr>
              <a:xfrm rot="21480000">
                <a:off x="6088714" y="3621370"/>
                <a:ext cx="458609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276" name="Straight Arrow Connector 275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TextBox 279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164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MeridionalPlaneTop"/>
            <p:cNvGrpSpPr/>
            <p:nvPr/>
          </p:nvGrpSpPr>
          <p:grpSpPr>
            <a:xfrm rot="21480000">
              <a:off x="343059" y="3064700"/>
              <a:ext cx="4599432" cy="792480"/>
              <a:chOff x="4934225" y="2918581"/>
              <a:chExt cx="4143841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270" name="Plane"/>
              <p:cNvSpPr/>
              <p:nvPr/>
            </p:nvSpPr>
            <p:spPr>
              <a:xfrm>
                <a:off x="4934225" y="2918581"/>
                <a:ext cx="4114800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16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9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7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78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Arc 181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Isosceles Triangle 190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Isosceles Triangle 193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7" name="Group 196"/>
            <p:cNvGrpSpPr/>
            <p:nvPr/>
          </p:nvGrpSpPr>
          <p:grpSpPr>
            <a:xfrm rot="21360000">
              <a:off x="2454607" y="4213227"/>
              <a:ext cx="1080650" cy="130455"/>
              <a:chOff x="3092222" y="1899046"/>
              <a:chExt cx="822960" cy="130455"/>
            </a:xfrm>
          </p:grpSpPr>
          <p:cxnSp>
            <p:nvCxnSpPr>
              <p:cNvPr id="262" name="Straight Arrow Connector 261"/>
              <p:cNvCxnSpPr>
                <a:cxnSpLocks noChangeAspect="1"/>
              </p:cNvCxnSpPr>
              <p:nvPr/>
            </p:nvCxnSpPr>
            <p:spPr>
              <a:xfrm flipV="1">
                <a:off x="3092222" y="1899046"/>
                <a:ext cx="822960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0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 200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256" name="Straight Arrow Connector 255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02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254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text_meriplane"/>
              <p:cNvSpPr txBox="1"/>
              <p:nvPr/>
            </p:nvSpPr>
            <p:spPr>
              <a:xfrm>
                <a:off x="5825526" y="2219910"/>
                <a:ext cx="1430414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204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252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248" name="Straight Arrow Connector 247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9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70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Connector 207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244" name="Straight Connector 243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242" name="Oval 241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Arc 212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5" name="Group 214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240" name="Straight Connector 239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2607011" y="1712137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Isosceles Triangle 234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29" name="Rounded Rectangle 228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Group 219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normalToImagePlane"/>
            <p:cNvCxnSpPr>
              <a:endCxn id="222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/>
          <p:cNvSpPr txBox="1"/>
          <p:nvPr/>
        </p:nvSpPr>
        <p:spPr>
          <a:xfrm>
            <a:off x="0" y="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3.8</a:t>
            </a:r>
          </a:p>
        </p:txBody>
      </p:sp>
    </p:spTree>
    <p:extLst>
      <p:ext uri="{BB962C8B-B14F-4D97-AF65-F5344CB8AC3E}">
        <p14:creationId xmlns:p14="http://schemas.microsoft.com/office/powerpoint/2010/main" val="108051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8574" y="2402757"/>
            <a:ext cx="5729291" cy="2685498"/>
            <a:chOff x="-28574" y="2402757"/>
            <a:chExt cx="5729291" cy="2685498"/>
          </a:xfrm>
        </p:grpSpPr>
        <p:sp>
          <p:nvSpPr>
            <p:cNvPr id="337" name="white canvas"/>
            <p:cNvSpPr/>
            <p:nvPr/>
          </p:nvSpPr>
          <p:spPr>
            <a:xfrm>
              <a:off x="24864" y="2408555"/>
              <a:ext cx="5422900" cy="2679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Position of object pivot"/>
            <p:cNvCxnSpPr/>
            <p:nvPr/>
          </p:nvCxnSpPr>
          <p:spPr>
            <a:xfrm flipH="1" flipV="1">
              <a:off x="796348" y="3765985"/>
              <a:ext cx="0" cy="12435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z-axis behind Image plane"/>
            <p:cNvCxnSpPr/>
            <p:nvPr/>
          </p:nvCxnSpPr>
          <p:spPr>
            <a:xfrm>
              <a:off x="41515" y="3767454"/>
              <a:ext cx="731520" cy="2381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z-axis behind Object plane"/>
            <p:cNvCxnSpPr/>
            <p:nvPr/>
          </p:nvCxnSpPr>
          <p:spPr>
            <a:xfrm>
              <a:off x="4913565" y="3765074"/>
              <a:ext cx="393192" cy="2381"/>
            </a:xfrm>
            <a:prstGeom prst="line">
              <a:avLst/>
            </a:prstGeom>
            <a:ln w="9525">
              <a:solidFill>
                <a:schemeClr val="accent1">
                  <a:alpha val="82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Position of Image plane Pivot"/>
            <p:cNvCxnSpPr/>
            <p:nvPr/>
          </p:nvCxnSpPr>
          <p:spPr>
            <a:xfrm flipH="1" flipV="1">
              <a:off x="4880732" y="3765431"/>
              <a:ext cx="0" cy="12344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 flipV="1">
              <a:off x="4884795" y="3676651"/>
              <a:ext cx="434918" cy="93870"/>
            </a:xfrm>
            <a:prstGeom prst="straightConnector1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Image Plane"/>
            <p:cNvGrpSpPr/>
            <p:nvPr/>
          </p:nvGrpSpPr>
          <p:grpSpPr>
            <a:xfrm>
              <a:off x="4054797" y="2666874"/>
              <a:ext cx="1645920" cy="2194560"/>
              <a:chOff x="4054797" y="2666874"/>
              <a:chExt cx="1645920" cy="2194560"/>
            </a:xfrm>
          </p:grpSpPr>
          <p:sp>
            <p:nvSpPr>
              <p:cNvPr id="453" name="ImagePlane"/>
              <p:cNvSpPr>
                <a:spLocks noChangeAspect="1"/>
              </p:cNvSpPr>
              <p:nvPr/>
            </p:nvSpPr>
            <p:spPr>
              <a:xfrm rot="21194668">
                <a:off x="4054797" y="2666874"/>
                <a:ext cx="1645920" cy="2194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18000"/>
                </a:schemeClr>
              </a:solidFill>
              <a:ln w="6350">
                <a:solidFill>
                  <a:schemeClr val="accent6">
                    <a:lumMod val="40000"/>
                    <a:lumOff val="60000"/>
                  </a:schemeClr>
                </a:solidFill>
              </a:ln>
              <a:scene3d>
                <a:camera prst="isometricOffAxis1Left">
                  <a:rot lat="1080000" lon="3720000" rev="10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4" name="Straight Connector 453"/>
              <p:cNvCxnSpPr/>
              <p:nvPr/>
            </p:nvCxnSpPr>
            <p:spPr>
              <a:xfrm rot="180000">
                <a:off x="4884918" y="2719305"/>
                <a:ext cx="0" cy="210312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 rot="1980000" flipH="1">
                <a:off x="4429600" y="3769526"/>
                <a:ext cx="896112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79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- Image Plane"/>
              <p:cNvSpPr txBox="1"/>
              <p:nvPr/>
            </p:nvSpPr>
            <p:spPr>
              <a:xfrm rot="180000">
                <a:off x="4241425" y="2680644"/>
                <a:ext cx="1422184" cy="230832"/>
              </a:xfrm>
              <a:prstGeom prst="rect">
                <a:avLst/>
              </a:prstGeom>
              <a:noFill/>
              <a:scene3d>
                <a:camera prst="isometricOffAxis2Left">
                  <a:rot lat="1080000" lon="372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6">
                        <a:lumMod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IMAGE PLANE</a:t>
                </a:r>
              </a:p>
            </p:txBody>
          </p:sp>
        </p:grpSp>
        <p:cxnSp>
          <p:nvCxnSpPr>
            <p:cNvPr id="452" name="Straight Arrow Connector 451"/>
            <p:cNvCxnSpPr/>
            <p:nvPr/>
          </p:nvCxnSpPr>
          <p:spPr>
            <a:xfrm rot="164208" flipV="1">
              <a:off x="4898489" y="339964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>
              <a:spLocks noChangeAspect="1"/>
            </p:cNvSpPr>
            <p:nvPr/>
          </p:nvSpPr>
          <p:spPr>
            <a:xfrm rot="21104208">
              <a:off x="4867894" y="374657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550" y="3397957"/>
                  <a:ext cx="293285" cy="2252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TextBox 449"/>
                <p:cNvSpPr txBox="1"/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5005">
                  <a:off x="5101751" y="3494720"/>
                  <a:ext cx="28507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Object plane"/>
            <p:cNvGrpSpPr/>
            <p:nvPr/>
          </p:nvGrpSpPr>
          <p:grpSpPr>
            <a:xfrm>
              <a:off x="-28574" y="2671631"/>
              <a:ext cx="1645920" cy="2194560"/>
              <a:chOff x="-28574" y="2671631"/>
              <a:chExt cx="1645920" cy="2194560"/>
            </a:xfrm>
          </p:grpSpPr>
          <p:grpSp>
            <p:nvGrpSpPr>
              <p:cNvPr id="31" name="Object Plane"/>
              <p:cNvGrpSpPr/>
              <p:nvPr/>
            </p:nvGrpSpPr>
            <p:grpSpPr>
              <a:xfrm>
                <a:off x="-28574" y="2671631"/>
                <a:ext cx="1645920" cy="2194560"/>
                <a:chOff x="-28574" y="2671631"/>
                <a:chExt cx="1645920" cy="2194560"/>
              </a:xfrm>
            </p:grpSpPr>
            <p:sp>
              <p:nvSpPr>
                <p:cNvPr id="279" name="Object Plane"/>
                <p:cNvSpPr>
                  <a:spLocks noChangeAspect="1"/>
                </p:cNvSpPr>
                <p:nvPr/>
              </p:nvSpPr>
              <p:spPr>
                <a:xfrm>
                  <a:off x="-28574" y="2671631"/>
                  <a:ext cx="1645920" cy="21945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38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  <a:alpha val="71000"/>
                    </a:schemeClr>
                  </a:solidFill>
                </a:ln>
                <a:scene3d>
                  <a:camera prst="isometricRightUp">
                    <a:rot lat="2100000" lon="780000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95338" y="2862275"/>
                  <a:ext cx="0" cy="1810512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cxnSpLocks noChangeAspect="1"/>
                </p:cNvCxnSpPr>
                <p:nvPr/>
              </p:nvCxnSpPr>
              <p:spPr>
                <a:xfrm flipH="1">
                  <a:off x="261935" y="3424235"/>
                  <a:ext cx="1043898" cy="702259"/>
                </a:xfrm>
                <a:prstGeom prst="line">
                  <a:avLst/>
                </a:prstGeom>
                <a:ln w="6985">
                  <a:solidFill>
                    <a:schemeClr val="accent2">
                      <a:lumMod val="60000"/>
                      <a:lumOff val="40000"/>
                      <a:alpha val="86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- Object Plane"/>
              <p:cNvSpPr txBox="1"/>
              <p:nvPr/>
            </p:nvSpPr>
            <p:spPr>
              <a:xfrm>
                <a:off x="14289" y="2823520"/>
                <a:ext cx="1532792" cy="230832"/>
              </a:xfrm>
              <a:prstGeom prst="rect">
                <a:avLst/>
              </a:prstGeom>
              <a:noFill/>
              <a:scene3d>
                <a:camera prst="isometricRightUp">
                  <a:rot lat="2100000" lon="1860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900" b="1" spc="300" dirty="0">
                    <a:solidFill>
                      <a:schemeClr val="accent2">
                        <a:lumMod val="75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OBJECT PLANE</a:t>
                </a:r>
              </a:p>
            </p:txBody>
          </p:sp>
        </p:grpSp>
        <p:sp>
          <p:nvSpPr>
            <p:cNvPr id="342" name="CameraFramePlaneBotLeft"/>
            <p:cNvSpPr/>
            <p:nvPr/>
          </p:nvSpPr>
          <p:spPr>
            <a:xfrm>
              <a:off x="126347" y="3767580"/>
              <a:ext cx="2863332" cy="759970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99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546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CameraFramePlaneTopLeft"/>
            <p:cNvSpPr/>
            <p:nvPr/>
          </p:nvSpPr>
          <p:spPr>
            <a:xfrm>
              <a:off x="126347" y="3013831"/>
              <a:ext cx="2858570" cy="754894"/>
            </a:xfrm>
            <a:prstGeom prst="rect">
              <a:avLst/>
            </a:prstGeom>
            <a:solidFill>
              <a:schemeClr val="bg2">
                <a:alpha val="17000"/>
              </a:schemeClr>
            </a:solidFill>
            <a:ln w="3175">
              <a:gradFill>
                <a:gsLst>
                  <a:gs pos="2000">
                    <a:schemeClr val="bg2">
                      <a:alpha val="0"/>
                    </a:schemeClr>
                  </a:gs>
                  <a:gs pos="2000">
                    <a:schemeClr val="tx1">
                      <a:lumMod val="50000"/>
                      <a:lumOff val="50000"/>
                      <a:alpha val="24000"/>
                    </a:schemeClr>
                  </a:gs>
                  <a:gs pos="100000">
                    <a:schemeClr val="tx1">
                      <a:lumMod val="50000"/>
                      <a:lumOff val="50000"/>
                      <a:alpha val="24000"/>
                    </a:schemeClr>
                  </a:gs>
                  <a:gs pos="57000">
                    <a:schemeClr val="tx1">
                      <a:lumMod val="50000"/>
                      <a:lumOff val="50000"/>
                      <a:alpha val="24000"/>
                    </a:schemeClr>
                  </a:gs>
                </a:gsLst>
                <a:lin ang="162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agittalRightPlaneBack"/>
            <p:cNvSpPr/>
            <p:nvPr/>
          </p:nvSpPr>
          <p:spPr>
            <a:xfrm rot="21480000">
              <a:off x="2659730" y="3039760"/>
              <a:ext cx="1929384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tx1">
                      <a:lumMod val="50000"/>
                      <a:lumOff val="50000"/>
                      <a:alpha val="50000"/>
                    </a:schemeClr>
                  </a:gs>
                  <a:gs pos="87000">
                    <a:schemeClr val="bg1">
                      <a:lumMod val="75000"/>
                      <a:alpha val="0"/>
                    </a:schemeClr>
                  </a:gs>
                </a:gsLst>
                <a:lin ang="9780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5" name="MeridionalPlaneBot"/>
            <p:cNvGrpSpPr/>
            <p:nvPr/>
          </p:nvGrpSpPr>
          <p:grpSpPr>
            <a:xfrm>
              <a:off x="245482" y="3813457"/>
              <a:ext cx="4681726" cy="983526"/>
              <a:chOff x="5952128" y="3621370"/>
              <a:chExt cx="4722674" cy="983526"/>
            </a:xfrm>
            <a:scene3d>
              <a:camera prst="isometricOffAxis1Right"/>
              <a:lightRig rig="threePt" dir="t"/>
            </a:scene3d>
          </p:grpSpPr>
          <p:sp>
            <p:nvSpPr>
              <p:cNvPr id="439" name="Plane"/>
              <p:cNvSpPr/>
              <p:nvPr/>
            </p:nvSpPr>
            <p:spPr>
              <a:xfrm rot="21480000">
                <a:off x="6088713" y="3621370"/>
                <a:ext cx="4586089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lumMod val="51000"/>
                        <a:lumOff val="49000"/>
                        <a:alpha val="65000"/>
                      </a:schemeClr>
                    </a:gs>
                    <a:gs pos="6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9000">
                      <a:schemeClr val="bg1">
                        <a:lumMod val="85000"/>
                        <a:alpha val="0"/>
                      </a:schemeClr>
                    </a:gs>
                  </a:gsLst>
                  <a:lin ang="162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0" name="Group 439" hidden="1"/>
              <p:cNvGrpSpPr/>
              <p:nvPr/>
            </p:nvGrpSpPr>
            <p:grpSpPr>
              <a:xfrm rot="21480000">
                <a:off x="5952128" y="4136865"/>
                <a:ext cx="472411" cy="468031"/>
                <a:chOff x="6174922" y="3828032"/>
                <a:chExt cx="423864" cy="468031"/>
              </a:xfrm>
            </p:grpSpPr>
            <p:cxnSp>
              <p:nvCxnSpPr>
                <p:cNvPr id="441" name="Straight Arrow Connector 440"/>
                <p:cNvCxnSpPr/>
                <p:nvPr/>
              </p:nvCxnSpPr>
              <p:spPr>
                <a:xfrm rot="19440000">
                  <a:off x="6277753" y="4096356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DE0000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Arrow Connector 441"/>
                <p:cNvCxnSpPr/>
                <p:nvPr/>
              </p:nvCxnSpPr>
              <p:spPr>
                <a:xfrm rot="16200000">
                  <a:off x="6165835" y="404714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E668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/>
                <p:nvPr/>
              </p:nvCxnSpPr>
              <p:spPr>
                <a:xfrm>
                  <a:off x="6296805" y="4180493"/>
                  <a:ext cx="274320" cy="0"/>
                </a:xfrm>
                <a:prstGeom prst="straightConnector1">
                  <a:avLst/>
                </a:prstGeom>
                <a:ln w="6350" cap="flat">
                  <a:solidFill>
                    <a:srgbClr val="008AF2">
                      <a:alpha val="69804"/>
                    </a:srgbClr>
                  </a:solidFill>
                  <a:round/>
                  <a:headEnd w="sm" len="sm"/>
                  <a:tailEnd type="triangle" w="sm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4" name="TextBox 443"/>
                <p:cNvSpPr txBox="1"/>
                <p:nvPr/>
              </p:nvSpPr>
              <p:spPr>
                <a:xfrm>
                  <a:off x="6174922" y="3828032"/>
                  <a:ext cx="15716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sp>
              <p:nvSpPr>
                <p:cNvPr id="445" name="TextBox 444"/>
                <p:cNvSpPr txBox="1"/>
                <p:nvPr/>
              </p:nvSpPr>
              <p:spPr>
                <a:xfrm>
                  <a:off x="6491628" y="3916139"/>
                  <a:ext cx="10001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46" name="TextBox 445"/>
                <p:cNvSpPr txBox="1"/>
                <p:nvPr/>
              </p:nvSpPr>
              <p:spPr>
                <a:xfrm>
                  <a:off x="6474963" y="4111397"/>
                  <a:ext cx="123823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i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</p:grpSp>
        </p:grpSp>
        <p:cxnSp>
          <p:nvCxnSpPr>
            <p:cNvPr id="348" name="z-axis of world frame"/>
            <p:cNvCxnSpPr/>
            <p:nvPr/>
          </p:nvCxnSpPr>
          <p:spPr>
            <a:xfrm>
              <a:off x="822719" y="3768566"/>
              <a:ext cx="2139696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Object plane pivot"/>
            <p:cNvGrpSpPr/>
            <p:nvPr/>
          </p:nvGrpSpPr>
          <p:grpSpPr>
            <a:xfrm>
              <a:off x="771786" y="3736606"/>
              <a:ext cx="56010" cy="56010"/>
              <a:chOff x="3011758" y="4033638"/>
              <a:chExt cx="56010" cy="5601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MeridionalPlaneTop"/>
            <p:cNvGrpSpPr/>
            <p:nvPr/>
          </p:nvGrpSpPr>
          <p:grpSpPr>
            <a:xfrm rot="21480000">
              <a:off x="343059" y="3064699"/>
              <a:ext cx="4599430" cy="792480"/>
              <a:chOff x="4934226" y="2918580"/>
              <a:chExt cx="4143840" cy="792480"/>
            </a:xfrm>
            <a:scene3d>
              <a:camera prst="isometricOffAxis1Right"/>
              <a:lightRig rig="threePt" dir="t"/>
            </a:scene3d>
          </p:grpSpPr>
          <p:sp>
            <p:nvSpPr>
              <p:cNvPr id="437" name="Plane"/>
              <p:cNvSpPr/>
              <p:nvPr/>
            </p:nvSpPr>
            <p:spPr>
              <a:xfrm>
                <a:off x="4934226" y="2918580"/>
                <a:ext cx="4114801" cy="792480"/>
              </a:xfrm>
              <a:prstGeom prst="rect">
                <a:avLst/>
              </a:prstGeom>
              <a:solidFill>
                <a:schemeClr val="bg1">
                  <a:lumMod val="85000"/>
                  <a:alpha val="34000"/>
                </a:schemeClr>
              </a:solidFill>
              <a:ln w="6350">
                <a:gradFill>
                  <a:gsLst>
                    <a:gs pos="0">
                      <a:schemeClr val="tx1">
                        <a:alpha val="80000"/>
                        <a:lumMod val="51000"/>
                        <a:lumOff val="49000"/>
                      </a:schemeClr>
                    </a:gs>
                    <a:gs pos="74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88000">
                      <a:schemeClr val="tx1">
                        <a:lumMod val="50000"/>
                        <a:lumOff val="50000"/>
                        <a:alpha val="50000"/>
                      </a:schemeClr>
                    </a:gs>
                    <a:gs pos="97000">
                      <a:schemeClr val="tx1">
                        <a:lumMod val="50000"/>
                        <a:lumOff val="50000"/>
                        <a:alpha val="38000"/>
                      </a:schemeClr>
                    </a:gs>
                  </a:gsLst>
                  <a:lin ang="17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xt_meriplane"/>
              <p:cNvSpPr txBox="1"/>
              <p:nvPr/>
            </p:nvSpPr>
            <p:spPr>
              <a:xfrm>
                <a:off x="7839816" y="2923064"/>
                <a:ext cx="123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cap="al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Meridional Plane</a:t>
                </a:r>
              </a:p>
            </p:txBody>
          </p:sp>
        </p:grpSp>
        <p:sp>
          <p:nvSpPr>
            <p:cNvPr id="347" name="SagittalLeftPlaneBack"/>
            <p:cNvSpPr/>
            <p:nvPr/>
          </p:nvSpPr>
          <p:spPr>
            <a:xfrm rot="21480000">
              <a:off x="254445" y="3421546"/>
              <a:ext cx="2655048" cy="914400"/>
            </a:xfrm>
            <a:prstGeom prst="rect">
              <a:avLst/>
            </a:prstGeom>
            <a:solidFill>
              <a:schemeClr val="bg1">
                <a:lumMod val="75000"/>
                <a:alpha val="13000"/>
              </a:schemeClr>
            </a:solidFill>
            <a:ln w="5715">
              <a:gradFill>
                <a:gsLst>
                  <a:gs pos="0">
                    <a:schemeClr val="tx1">
                      <a:lumMod val="50000"/>
                      <a:lumOff val="50000"/>
                      <a:alpha val="50000"/>
                    </a:schemeClr>
                  </a:gs>
                  <a:gs pos="74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tx1">
                      <a:lumMod val="50000"/>
                      <a:lumOff val="50000"/>
                      <a:alpha val="50000"/>
                    </a:schemeClr>
                  </a:gs>
                  <a:gs pos="89000">
                    <a:schemeClr val="bg1">
                      <a:lumMod val="75000"/>
                      <a:alpha val="0"/>
                    </a:schemeClr>
                  </a:gs>
                </a:gsLst>
                <a:lin ang="1182000" scaled="0"/>
              </a:gra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9" name="Position of X'"/>
            <p:cNvCxnSpPr/>
            <p:nvPr/>
          </p:nvCxnSpPr>
          <p:spPr>
            <a:xfrm flipH="1" flipV="1">
              <a:off x="4711778" y="4193247"/>
              <a:ext cx="0" cy="640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z prime"/>
                <p:cNvSpPr txBox="1"/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0" name="z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390" y="4506579"/>
                  <a:ext cx="2782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TextBox NormalToImagePlane"/>
                <p:cNvSpPr txBox="1"/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5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284" y="2507633"/>
                  <a:ext cx="30527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6" name="normalToImagePlane"/>
            <p:cNvCxnSpPr/>
            <p:nvPr/>
          </p:nvCxnSpPr>
          <p:spPr>
            <a:xfrm flipV="1">
              <a:off x="4943475" y="2657475"/>
              <a:ext cx="323850" cy="66678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>
              <a:cxnSpLocks noChangeAspect="1"/>
            </p:cNvCxnSpPr>
            <p:nvPr/>
          </p:nvCxnSpPr>
          <p:spPr>
            <a:xfrm rot="420000">
              <a:off x="2348650" y="3232932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>
              <a:cxnSpLocks noChangeAspect="1"/>
            </p:cNvCxnSpPr>
            <p:nvPr/>
          </p:nvCxnSpPr>
          <p:spPr>
            <a:xfrm rot="420000">
              <a:off x="3418105" y="3051370"/>
              <a:ext cx="187692" cy="118872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>
              <a:cxnSpLocks noChangeAspect="1"/>
            </p:cNvCxnSpPr>
            <p:nvPr/>
          </p:nvCxnSpPr>
          <p:spPr>
            <a:xfrm rot="420000">
              <a:off x="2907522" y="3500350"/>
              <a:ext cx="180365" cy="114300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598745" y="3457897"/>
              <a:ext cx="4083844" cy="764377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" name="Group 357"/>
            <p:cNvGrpSpPr>
              <a:grpSpLocks noChangeAspect="1"/>
            </p:cNvGrpSpPr>
            <p:nvPr/>
          </p:nvGrpSpPr>
          <p:grpSpPr>
            <a:xfrm rot="20984220">
              <a:off x="2239624" y="3335949"/>
              <a:ext cx="659262" cy="685776"/>
              <a:chOff x="3025072" y="2316875"/>
              <a:chExt cx="659262" cy="685776"/>
            </a:xfrm>
          </p:grpSpPr>
          <p:cxnSp>
            <p:nvCxnSpPr>
              <p:cNvPr id="431" name="Straight Arrow Connector 430"/>
              <p:cNvCxnSpPr/>
              <p:nvPr/>
            </p:nvCxnSpPr>
            <p:spPr>
              <a:xfrm rot="495780" flipV="1">
                <a:off x="3223252" y="2467060"/>
                <a:ext cx="0" cy="36576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191740" y="2831612"/>
                <a:ext cx="365760" cy="0"/>
              </a:xfrm>
              <a:prstGeom prst="line">
                <a:avLst/>
              </a:prstGeom>
              <a:ln w="9525">
                <a:solidFill>
                  <a:srgbClr val="1C87FC"/>
                </a:solidFill>
                <a:prstDash val="sysDot"/>
                <a:headEnd type="none" w="med" len="med"/>
                <a:tailEnd type="triangle" w="sm" len="lg"/>
              </a:ln>
              <a:effectLst>
                <a:outerShdw blurRad="127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3377583" y="2787207"/>
                    <a:ext cx="3067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582" y="2787206"/>
                    <a:ext cx="306751" cy="215444"/>
                  </a:xfrm>
                  <a:prstGeom prst="rect">
                    <a:avLst/>
                  </a:prstGeom>
                  <a:blipFill rotWithShape="0"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TextBox 433"/>
                  <p:cNvSpPr txBox="1"/>
                  <p:nvPr/>
                </p:nvSpPr>
                <p:spPr>
                  <a:xfrm rot="394580">
                    <a:off x="3025072" y="2316875"/>
                    <a:ext cx="312457" cy="2250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94580">
                    <a:off x="3025071" y="2316875"/>
                    <a:ext cx="312457" cy="225062"/>
                  </a:xfrm>
                  <a:prstGeom prst="rect">
                    <a:avLst/>
                  </a:prstGeom>
                  <a:blipFill rotWithShape="0"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effectLst/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  <m:t>𝐸</m:t>
                        </m:r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59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2319320" y="3675159"/>
                  <a:ext cx="371496" cy="273894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 Box 15"/>
                <p:cNvSpPr txBox="1">
                  <a:spLocks noChangeAspec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900" b="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effectLst/>
                                <a:latin typeface="Cambria Math" panose="02040503050406030204" pitchFamily="18" charset="0"/>
                                <a:ea typeface="Calibri"/>
                                <a:cs typeface="Times New Roman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900" dirty="0"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60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 flipH="1">
                  <a:off x="3392469" y="3450338"/>
                  <a:ext cx="414937" cy="273894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1" name="Oval 360"/>
            <p:cNvSpPr/>
            <p:nvPr/>
          </p:nvSpPr>
          <p:spPr>
            <a:xfrm rot="21480000">
              <a:off x="3490897" y="3643811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TextBox 361"/>
                <p:cNvSpPr txBox="1"/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2" name="TextBox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834332" y="3713133"/>
                  <a:ext cx="249253" cy="26161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3814522" y="3538546"/>
                  <a:ext cx="275121" cy="26161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Arc 363"/>
            <p:cNvSpPr>
              <a:spLocks noChangeAspect="1"/>
            </p:cNvSpPr>
            <p:nvPr/>
          </p:nvSpPr>
          <p:spPr>
            <a:xfrm rot="21480000">
              <a:off x="2069376" y="3659185"/>
              <a:ext cx="448080" cy="448080"/>
            </a:xfrm>
            <a:prstGeom prst="arc">
              <a:avLst>
                <a:gd name="adj1" fmla="val 10000569"/>
                <a:gd name="adj2" fmla="val 12226983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Arc 364"/>
            <p:cNvSpPr>
              <a:spLocks noChangeAspect="1"/>
            </p:cNvSpPr>
            <p:nvPr/>
          </p:nvSpPr>
          <p:spPr>
            <a:xfrm rot="21480000">
              <a:off x="3413801" y="3471675"/>
              <a:ext cx="448080" cy="448080"/>
            </a:xfrm>
            <a:prstGeom prst="arc">
              <a:avLst>
                <a:gd name="adj1" fmla="val 20362638"/>
                <a:gd name="adj2" fmla="val 1870892"/>
              </a:avLst>
            </a:prstGeom>
            <a:ln w="7620">
              <a:solidFill>
                <a:schemeClr val="tx1">
                  <a:lumMod val="75000"/>
                  <a:lumOff val="25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/>
                <p:cNvSpPr txBox="1"/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5208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oMath>
                    </m:oMathPara>
                  </a14:m>
                  <a:endParaRPr lang="en-US" sz="1000" b="1" dirty="0">
                    <a:solidFill>
                      <a:srgbClr val="F52080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1531">
                  <a:off x="1369530" y="3453135"/>
                  <a:ext cx="261610" cy="246221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200" b="0" i="1">
                      <a:solidFill>
                        <a:srgbClr val="C0000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1" i="1" smtClean="0">
                                <a:solidFill>
                                  <a:srgbClr val="F5208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366279">
                  <a:off x="3939860" y="3926326"/>
                  <a:ext cx="261610" cy="254813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>
              <a:spLocks noChangeAspect="1"/>
            </p:cNvSpPr>
            <p:nvPr/>
          </p:nvSpPr>
          <p:spPr>
            <a:xfrm rot="21480000">
              <a:off x="547287" y="3442391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0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6639">
                  <a:off x="498158" y="3188859"/>
                  <a:ext cx="923808" cy="246221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Oval 369"/>
            <p:cNvSpPr>
              <a:spLocks noChangeAspect="1"/>
            </p:cNvSpPr>
            <p:nvPr/>
          </p:nvSpPr>
          <p:spPr>
            <a:xfrm rot="21480000">
              <a:off x="4677318" y="4167192"/>
              <a:ext cx="56010" cy="5601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 rot="21480000">
              <a:off x="2419245" y="3852942"/>
              <a:ext cx="59855" cy="58879"/>
              <a:chOff x="2398645" y="3863270"/>
              <a:chExt cx="59855" cy="58879"/>
            </a:xfrm>
          </p:grpSpPr>
          <p:sp>
            <p:nvSpPr>
              <p:cNvPr id="429" name="Oval 428"/>
              <p:cNvSpPr/>
              <p:nvPr/>
            </p:nvSpPr>
            <p:spPr>
              <a:xfrm>
                <a:off x="2402490" y="3866139"/>
                <a:ext cx="56010" cy="560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/>
              <p:cNvSpPr/>
              <p:nvPr/>
            </p:nvSpPr>
            <p:spPr>
              <a:xfrm flipH="1">
                <a:off x="2398645" y="3863270"/>
                <a:ext cx="56009" cy="56010"/>
              </a:xfrm>
              <a:prstGeom prst="ellipse">
                <a:avLst/>
              </a:prstGeom>
              <a:solidFill>
                <a:srgbClr val="CC0000">
                  <a:alpha val="0"/>
                </a:srgbClr>
              </a:solidFill>
              <a:ln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2" name="Ray"/>
            <p:cNvCxnSpPr/>
            <p:nvPr/>
          </p:nvCxnSpPr>
          <p:spPr>
            <a:xfrm>
              <a:off x="574933" y="3469799"/>
              <a:ext cx="1873598" cy="410070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Isosceles Triangle 372"/>
            <p:cNvSpPr>
              <a:spLocks noChangeAspect="1"/>
            </p:cNvSpPr>
            <p:nvPr/>
          </p:nvSpPr>
          <p:spPr>
            <a:xfrm rot="6385277">
              <a:off x="1428489" y="3623804"/>
              <a:ext cx="73152" cy="7622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2193967" y="3856291"/>
                  <a:ext cx="353237" cy="215444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Ray"/>
            <p:cNvCxnSpPr/>
            <p:nvPr/>
          </p:nvCxnSpPr>
          <p:spPr>
            <a:xfrm>
              <a:off x="3515581" y="3672275"/>
              <a:ext cx="1190821" cy="523805"/>
            </a:xfrm>
            <a:prstGeom prst="line">
              <a:avLst/>
            </a:prstGeom>
            <a:ln>
              <a:solidFill>
                <a:srgbClr val="F52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Isosceles Triangle 375"/>
            <p:cNvSpPr>
              <a:spLocks noChangeAspect="1"/>
            </p:cNvSpPr>
            <p:nvPr/>
          </p:nvSpPr>
          <p:spPr>
            <a:xfrm rot="6990279">
              <a:off x="4091290" y="3902320"/>
              <a:ext cx="73152" cy="73150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rgbClr val="F52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 rot="20957016">
              <a:off x="590581" y="3981662"/>
              <a:ext cx="8595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OPTICAL AXIS (OA)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/>
                <p:cNvSpPr txBox="1"/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000" b="1" i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́"/>
                            <m:ctrlP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1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4644502" y="4056282"/>
                  <a:ext cx="608751" cy="246221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r="-10784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9" name="Group 378"/>
            <p:cNvGrpSpPr/>
            <p:nvPr/>
          </p:nvGrpSpPr>
          <p:grpSpPr>
            <a:xfrm rot="21360000">
              <a:off x="2454605" y="4213227"/>
              <a:ext cx="1080649" cy="130455"/>
              <a:chOff x="3092227" y="1899046"/>
              <a:chExt cx="822961" cy="130455"/>
            </a:xfrm>
          </p:grpSpPr>
          <p:cxnSp>
            <p:nvCxnSpPr>
              <p:cNvPr id="427" name="Straight Arrow Connector 426"/>
              <p:cNvCxnSpPr>
                <a:cxnSpLocks noChangeAspect="1"/>
              </p:cNvCxnSpPr>
              <p:nvPr/>
            </p:nvCxnSpPr>
            <p:spPr>
              <a:xfrm flipV="1">
                <a:off x="3092227" y="1899046"/>
                <a:ext cx="822961" cy="130455"/>
              </a:xfrm>
              <a:prstGeom prst="straightConnector1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arrow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>
                <a:cxnSpLocks noChangeAspect="1"/>
              </p:cNvCxnSpPr>
              <p:nvPr/>
            </p:nvCxnSpPr>
            <p:spPr>
              <a:xfrm rot="660000">
                <a:off x="3502254" y="1907715"/>
                <a:ext cx="18242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2606938" y="4269076"/>
                  <a:ext cx="349904" cy="246221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40000">
                  <a:off x="3116160" y="4166552"/>
                  <a:ext cx="349903" cy="254685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- z_o prime"/>
                <p:cNvSpPr txBox="1"/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2" name="TextBox - z_o prim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27" y="4700251"/>
                  <a:ext cx="334772" cy="246221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3" name="Group 382"/>
            <p:cNvGrpSpPr/>
            <p:nvPr/>
          </p:nvGrpSpPr>
          <p:grpSpPr>
            <a:xfrm>
              <a:off x="0" y="4176058"/>
              <a:ext cx="423864" cy="468031"/>
              <a:chOff x="6174922" y="3828032"/>
              <a:chExt cx="423864" cy="468031"/>
            </a:xfrm>
            <a:scene3d>
              <a:camera prst="orthographicFront"/>
              <a:lightRig rig="threePt" dir="t"/>
            </a:scene3d>
          </p:grpSpPr>
          <p:cxnSp>
            <p:nvCxnSpPr>
              <p:cNvPr id="421" name="Straight Arrow Connector 420"/>
              <p:cNvCxnSpPr/>
              <p:nvPr/>
            </p:nvCxnSpPr>
            <p:spPr>
              <a:xfrm rot="19440000">
                <a:off x="6277753" y="4096356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DE0000">
                    <a:alpha val="69804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 rot="16200000">
                <a:off x="6165835" y="404714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B050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6296805" y="4180493"/>
                <a:ext cx="274320" cy="0"/>
              </a:xfrm>
              <a:prstGeom prst="straightConnector1">
                <a:avLst/>
              </a:prstGeom>
              <a:ln w="6350" cap="flat">
                <a:solidFill>
                  <a:srgbClr val="0078D2">
                    <a:alpha val="70000"/>
                  </a:srgbClr>
                </a:solidFill>
                <a:round/>
                <a:headEnd w="sm" len="sm"/>
                <a:tailEnd type="triangle" w="sm" len="med"/>
              </a:ln>
              <a:effectLst/>
              <a:sp3d prstMaterial="matte">
                <a:bevelT w="12700" h="12700"/>
                <a:bevelB w="0" h="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TextBox 423"/>
              <p:cNvSpPr txBox="1"/>
              <p:nvPr/>
            </p:nvSpPr>
            <p:spPr>
              <a:xfrm>
                <a:off x="6174922" y="3828032"/>
                <a:ext cx="15716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6491628" y="3916139"/>
                <a:ext cx="10001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26" name="TextBox 425"/>
              <p:cNvSpPr txBox="1"/>
              <p:nvPr/>
            </p:nvSpPr>
            <p:spPr>
              <a:xfrm>
                <a:off x="6474963" y="4111397"/>
                <a:ext cx="12382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384" name="CameraFramePlaneBotRight"/>
            <p:cNvSpPr/>
            <p:nvPr/>
          </p:nvSpPr>
          <p:spPr>
            <a:xfrm>
              <a:off x="2986712" y="3770755"/>
              <a:ext cx="1810512" cy="756795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49000">
                    <a:schemeClr val="bg2">
                      <a:alpha val="0"/>
                    </a:schemeClr>
                  </a:gs>
                  <a:gs pos="49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408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5" name="SagittalRightPlaneFront"/>
            <p:cNvGrpSpPr/>
            <p:nvPr/>
          </p:nvGrpSpPr>
          <p:grpSpPr>
            <a:xfrm rot="21480000">
              <a:off x="2988471" y="3280669"/>
              <a:ext cx="2009057" cy="923645"/>
              <a:chOff x="5825526" y="1620127"/>
              <a:chExt cx="4324551" cy="827179"/>
            </a:xfrm>
            <a:scene3d>
              <a:camera prst="isometricOffAxis1Top"/>
              <a:lightRig rig="threePt" dir="t"/>
            </a:scene3d>
          </p:grpSpPr>
          <p:sp>
            <p:nvSpPr>
              <p:cNvPr id="419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68000">
                      <a:schemeClr val="tx1">
                        <a:lumMod val="50000"/>
                        <a:lumOff val="50000"/>
                        <a:alpha val="42000"/>
                      </a:schemeClr>
                    </a:gs>
                    <a:gs pos="30000">
                      <a:schemeClr val="tx1">
                        <a:lumMod val="50000"/>
                        <a:lumOff val="50000"/>
                        <a:alpha val="44000"/>
                      </a:schemeClr>
                    </a:gs>
                    <a:gs pos="0">
                      <a:schemeClr val="tx1">
                        <a:lumMod val="50000"/>
                        <a:lumOff val="50000"/>
                        <a:alpha val="32000"/>
                      </a:schemeClr>
                    </a:gs>
                    <a:gs pos="68000">
                      <a:schemeClr val="bg1">
                        <a:lumMod val="75000"/>
                        <a:alpha val="0"/>
                      </a:schemeClr>
                    </a:gs>
                  </a:gsLst>
                  <a:lin ang="1344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text_meriplane"/>
              <p:cNvSpPr txBox="1"/>
              <p:nvPr/>
            </p:nvSpPr>
            <p:spPr>
              <a:xfrm>
                <a:off x="5825526" y="2219910"/>
                <a:ext cx="1430415" cy="227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</a:p>
            </p:txBody>
          </p:sp>
        </p:grpSp>
        <p:cxnSp>
          <p:nvCxnSpPr>
            <p:cNvPr id="308" name="z-axis of world frame"/>
            <p:cNvCxnSpPr/>
            <p:nvPr/>
          </p:nvCxnSpPr>
          <p:spPr>
            <a:xfrm>
              <a:off x="3025372" y="3766185"/>
              <a:ext cx="1856232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CameraFramePlaneTopRight"/>
            <p:cNvSpPr/>
            <p:nvPr/>
          </p:nvSpPr>
          <p:spPr>
            <a:xfrm>
              <a:off x="2986712" y="3013831"/>
              <a:ext cx="1810512" cy="758952"/>
            </a:xfrm>
            <a:prstGeom prst="rect">
              <a:avLst/>
            </a:prstGeom>
            <a:solidFill>
              <a:schemeClr val="bg2">
                <a:alpha val="21000"/>
              </a:schemeClr>
            </a:solidFill>
            <a:ln w="6477">
              <a:gradFill>
                <a:gsLst>
                  <a:gs pos="50000">
                    <a:schemeClr val="bg2">
                      <a:alpha val="0"/>
                    </a:schemeClr>
                  </a:gs>
                  <a:gs pos="50000">
                    <a:schemeClr val="tx1">
                      <a:lumMod val="50000"/>
                      <a:lumOff val="50000"/>
                      <a:alpha val="30000"/>
                    </a:schemeClr>
                  </a:gs>
                  <a:gs pos="100000">
                    <a:schemeClr val="tx1">
                      <a:lumMod val="50000"/>
                      <a:lumOff val="50000"/>
                      <a:alpha val="30000"/>
                    </a:schemeClr>
                  </a:gs>
                </a:gsLst>
                <a:lin ang="1755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7" name="SagittalLeftPlaneFront"/>
            <p:cNvGrpSpPr/>
            <p:nvPr/>
          </p:nvGrpSpPr>
          <p:grpSpPr>
            <a:xfrm rot="21480000">
              <a:off x="663049" y="3659876"/>
              <a:ext cx="2659184" cy="914396"/>
              <a:chOff x="6035277" y="1620127"/>
              <a:chExt cx="4114800" cy="818896"/>
            </a:xfrm>
            <a:scene3d>
              <a:camera prst="isometricOffAxis1Top"/>
              <a:lightRig rig="threePt" dir="t"/>
            </a:scene3d>
          </p:grpSpPr>
          <p:sp>
            <p:nvSpPr>
              <p:cNvPr id="417" name="SagittalPlaneFront"/>
              <p:cNvSpPr/>
              <p:nvPr/>
            </p:nvSpPr>
            <p:spPr>
              <a:xfrm>
                <a:off x="6035277" y="1620127"/>
                <a:ext cx="4114800" cy="818896"/>
              </a:xfrm>
              <a:prstGeom prst="rect">
                <a:avLst/>
              </a:prstGeom>
              <a:solidFill>
                <a:schemeClr val="bg1">
                  <a:lumMod val="75000"/>
                  <a:alpha val="24000"/>
                </a:schemeClr>
              </a:solidFill>
              <a:ln w="6985">
                <a:gradFill>
                  <a:gsLst>
                    <a:gs pos="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35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tx1">
                        <a:lumMod val="50000"/>
                        <a:lumOff val="50000"/>
                        <a:alpha val="80000"/>
                      </a:schemeClr>
                    </a:gs>
                    <a:gs pos="94000">
                      <a:schemeClr val="bg1">
                        <a:lumMod val="75000"/>
                        <a:alpha val="0"/>
                      </a:schemeClr>
                    </a:gs>
                  </a:gsLst>
                  <a:lin ang="210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xt_meriplane"/>
              <p:cNvSpPr txBox="1"/>
              <p:nvPr/>
            </p:nvSpPr>
            <p:spPr>
              <a:xfrm>
                <a:off x="6068847" y="2237786"/>
                <a:ext cx="1963453" cy="192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cap="all" dirty="0">
                    <a:solidFill>
                      <a:srgbClr val="666666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SAGITTAL Plane</a:t>
                </a: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2850526" y="3220318"/>
              <a:ext cx="631853" cy="733587"/>
              <a:chOff x="7949953" y="848592"/>
              <a:chExt cx="631853" cy="733587"/>
            </a:xfrm>
          </p:grpSpPr>
          <p:grpSp>
            <p:nvGrpSpPr>
              <p:cNvPr id="411" name="Group 410"/>
              <p:cNvGrpSpPr/>
              <p:nvPr/>
            </p:nvGrpSpPr>
            <p:grpSpPr>
              <a:xfrm>
                <a:off x="7949953" y="848592"/>
                <a:ext cx="631853" cy="720136"/>
                <a:chOff x="3056010" y="2284667"/>
                <a:chExt cx="631853" cy="720136"/>
              </a:xfrm>
            </p:grpSpPr>
            <p:cxnSp>
              <p:nvCxnSpPr>
                <p:cNvPr id="413" name="Straight Arrow Connector 412"/>
                <p:cNvCxnSpPr/>
                <p:nvPr/>
              </p:nvCxnSpPr>
              <p:spPr>
                <a:xfrm flipV="1">
                  <a:off x="3190593" y="2469213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3191740" y="2831612"/>
                  <a:ext cx="365760" cy="0"/>
                </a:xfrm>
                <a:prstGeom prst="line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5" name="TextBox 414"/>
                    <p:cNvSpPr txBox="1"/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1C87F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1C87FC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1176" y="2789359"/>
                      <a:ext cx="306687" cy="215444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 r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6" name="TextBox 415"/>
                    <p:cNvSpPr txBox="1"/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10" y="2284667"/>
                      <a:ext cx="305212" cy="225254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867" y="1366735"/>
                    <a:ext cx="244475" cy="215444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9" name="Straight Connector 388"/>
            <p:cNvCxnSpPr/>
            <p:nvPr/>
          </p:nvCxnSpPr>
          <p:spPr>
            <a:xfrm flipH="1" flipV="1">
              <a:off x="2986675" y="3738964"/>
              <a:ext cx="0" cy="1271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Position of X"/>
            <p:cNvCxnSpPr/>
            <p:nvPr/>
          </p:nvCxnSpPr>
          <p:spPr>
            <a:xfrm flipH="1" flipV="1">
              <a:off x="567745" y="3470697"/>
              <a:ext cx="0" cy="15361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4" y="4503914"/>
                  <a:ext cx="281424" cy="246221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2" name="Group 391"/>
            <p:cNvGrpSpPr/>
            <p:nvPr/>
          </p:nvGrpSpPr>
          <p:grpSpPr>
            <a:xfrm>
              <a:off x="572136" y="4630087"/>
              <a:ext cx="2414017" cy="115535"/>
              <a:chOff x="511025" y="1262591"/>
              <a:chExt cx="2419407" cy="115535"/>
            </a:xfrm>
          </p:grpSpPr>
          <p:cxnSp>
            <p:nvCxnSpPr>
              <p:cNvPr id="409" name="Straight Connector 408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 flipH="1" flipV="1">
                <a:off x="511025" y="1320358"/>
                <a:ext cx="2419407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3" name="Origi-pivot"/>
            <p:cNvGrpSpPr/>
            <p:nvPr/>
          </p:nvGrpSpPr>
          <p:grpSpPr>
            <a:xfrm>
              <a:off x="2957774" y="3738988"/>
              <a:ext cx="56010" cy="56010"/>
              <a:chOff x="3011758" y="4033638"/>
              <a:chExt cx="56010" cy="56010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4" name="Arc 393"/>
            <p:cNvSpPr/>
            <p:nvPr/>
          </p:nvSpPr>
          <p:spPr>
            <a:xfrm>
              <a:off x="1549975" y="3257390"/>
              <a:ext cx="845820" cy="845820"/>
            </a:xfrm>
            <a:prstGeom prst="arc">
              <a:avLst>
                <a:gd name="adj1" fmla="val 7507062"/>
                <a:gd name="adj2" fmla="val 10348981"/>
              </a:avLst>
            </a:prstGeom>
            <a:ln w="9525">
              <a:solidFill>
                <a:schemeClr val="tx1">
                  <a:lumMod val="95000"/>
                  <a:lumOff val="5000"/>
                </a:schemeClr>
              </a:solidFill>
              <a:headEnd type="arrow" w="sm" len="sm"/>
              <a:tailEnd type="none" w="med" len="sm"/>
            </a:ln>
            <a:scene3d>
              <a:camera prst="perspectiveRelaxedModerately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/>
                <p:cNvSpPr txBox="1"/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5" name="TextBox 3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80000">
                  <a:off x="1360965" y="3727764"/>
                  <a:ext cx="249253" cy="26161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r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Group 395"/>
            <p:cNvGrpSpPr/>
            <p:nvPr/>
          </p:nvGrpSpPr>
          <p:grpSpPr>
            <a:xfrm>
              <a:off x="2986349" y="4628476"/>
              <a:ext cx="1720785" cy="115535"/>
              <a:chOff x="2605298" y="1651989"/>
              <a:chExt cx="1720785" cy="115535"/>
            </a:xfrm>
          </p:grpSpPr>
          <p:cxnSp>
            <p:nvCxnSpPr>
              <p:cNvPr id="405" name="Straight Connector 404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 flipV="1">
                <a:off x="2607011" y="1709756"/>
                <a:ext cx="171907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arrow - z_o prime"/>
            <p:cNvGrpSpPr/>
            <p:nvPr/>
          </p:nvGrpSpPr>
          <p:grpSpPr>
            <a:xfrm>
              <a:off x="2986344" y="4844372"/>
              <a:ext cx="1894521" cy="115535"/>
              <a:chOff x="2605298" y="1651989"/>
              <a:chExt cx="1894521" cy="115535"/>
            </a:xfrm>
          </p:grpSpPr>
          <p:cxnSp>
            <p:nvCxnSpPr>
              <p:cNvPr id="403" name="Straight Connector 402"/>
              <p:cNvCxnSpPr>
                <a:cxnSpLocks/>
              </p:cNvCxnSpPr>
              <p:nvPr/>
            </p:nvCxnSpPr>
            <p:spPr>
              <a:xfrm flipH="1">
                <a:off x="2605298" y="1651989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 flipV="1">
                <a:off x="2607011" y="1709756"/>
                <a:ext cx="1892808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ImagePlane-pivot"/>
            <p:cNvGrpSpPr/>
            <p:nvPr/>
          </p:nvGrpSpPr>
          <p:grpSpPr>
            <a:xfrm>
              <a:off x="4862774" y="3738988"/>
              <a:ext cx="56010" cy="56010"/>
              <a:chOff x="3011758" y="4033638"/>
              <a:chExt cx="56010" cy="5601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3011758" y="4033638"/>
                <a:ext cx="56010" cy="56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35191" y="405707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Legend"/>
            <p:cNvGrpSpPr/>
            <p:nvPr/>
          </p:nvGrpSpPr>
          <p:grpSpPr>
            <a:xfrm>
              <a:off x="221392" y="2402757"/>
              <a:ext cx="779873" cy="361980"/>
              <a:chOff x="221392" y="2131288"/>
              <a:chExt cx="779873" cy="361980"/>
            </a:xfrm>
          </p:grpSpPr>
          <p:sp>
            <p:nvSpPr>
              <p:cNvPr id="399" name="TextBox 398"/>
              <p:cNvSpPr txBox="1"/>
              <p:nvPr/>
            </p:nvSpPr>
            <p:spPr>
              <a:xfrm>
                <a:off x="492792" y="2131288"/>
                <a:ext cx="50847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Chief ray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67517" y="2208455"/>
                <a:ext cx="256032" cy="45720"/>
                <a:chOff x="267517" y="2217329"/>
                <a:chExt cx="256032" cy="4572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267517" y="2240189"/>
                  <a:ext cx="256032" cy="0"/>
                </a:xfrm>
                <a:prstGeom prst="line">
                  <a:avLst/>
                </a:prstGeom>
                <a:ln>
                  <a:solidFill>
                    <a:srgbClr val="F52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/>
                <p:cNvSpPr/>
                <p:nvPr/>
              </p:nvSpPr>
              <p:spPr>
                <a:xfrm rot="5400000">
                  <a:off x="372673" y="2217329"/>
                  <a:ext cx="45720" cy="45720"/>
                </a:xfrm>
                <a:prstGeom prst="triangle">
                  <a:avLst/>
                </a:prstGeom>
                <a:solidFill>
                  <a:schemeClr val="bg1"/>
                </a:solidFill>
                <a:ln w="6350">
                  <a:solidFill>
                    <a:srgbClr val="F52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02" name="Rounded Rectangle 401"/>
              <p:cNvSpPr/>
              <p:nvPr/>
            </p:nvSpPr>
            <p:spPr>
              <a:xfrm>
                <a:off x="221392" y="2163126"/>
                <a:ext cx="744717" cy="141402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0" name="Object plane pivot"/>
              <p:cNvGrpSpPr/>
              <p:nvPr/>
            </p:nvGrpSpPr>
            <p:grpSpPr>
              <a:xfrm>
                <a:off x="367528" y="2365235"/>
                <a:ext cx="56010" cy="56010"/>
                <a:chOff x="3011758" y="4033638"/>
                <a:chExt cx="56010" cy="56010"/>
              </a:xfrm>
            </p:grpSpPr>
            <p:sp>
              <p:nvSpPr>
                <p:cNvPr id="301" name="Oval 300"/>
                <p:cNvSpPr/>
                <p:nvPr/>
              </p:nvSpPr>
              <p:spPr>
                <a:xfrm>
                  <a:off x="3011758" y="4033638"/>
                  <a:ext cx="56010" cy="56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3035191" y="405707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3" name="TextBox 302"/>
              <p:cNvSpPr txBox="1"/>
              <p:nvPr/>
            </p:nvSpPr>
            <p:spPr>
              <a:xfrm>
                <a:off x="492792" y="2293213"/>
                <a:ext cx="4058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Pivots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/>
                <p:cNvSpPr txBox="1"/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3" name="TextBox 3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941" y="4694412"/>
                  <a:ext cx="337977" cy="246221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4" name="Group 313"/>
            <p:cNvGrpSpPr/>
            <p:nvPr/>
          </p:nvGrpSpPr>
          <p:grpSpPr>
            <a:xfrm>
              <a:off x="795982" y="4844400"/>
              <a:ext cx="2194560" cy="115535"/>
              <a:chOff x="735379" y="1262591"/>
              <a:chExt cx="2199460" cy="115535"/>
            </a:xfrm>
          </p:grpSpPr>
          <p:cxnSp>
            <p:nvCxnSpPr>
              <p:cNvPr id="315" name="Straight Connector 314"/>
              <p:cNvCxnSpPr>
                <a:cxnSpLocks/>
              </p:cNvCxnSpPr>
              <p:nvPr/>
            </p:nvCxnSpPr>
            <p:spPr>
              <a:xfrm>
                <a:off x="2930244" y="1262591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 flipV="1">
                <a:off x="735379" y="1320358"/>
                <a:ext cx="219946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normalToImagePlane"/>
            <p:cNvCxnSpPr>
              <a:endCxn id="321" idx="2"/>
            </p:cNvCxnSpPr>
            <p:nvPr/>
          </p:nvCxnSpPr>
          <p:spPr>
            <a:xfrm>
              <a:off x="795338" y="2867025"/>
              <a:ext cx="277510" cy="160852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NormalToImagePlane"/>
                <p:cNvSpPr txBox="1"/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NormalToImagePlane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" y="2812433"/>
                  <a:ext cx="323550" cy="215444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ImagePlaneFrameCenter"/>
                <p:cNvSpPr txBox="1"/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58" y="3576673"/>
                  <a:ext cx="358047" cy="215444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ImagePlaneFrameCenter"/>
                <p:cNvSpPr txBox="1"/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2" name="ImagePlaneFrameCenter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1" y="3600491"/>
                  <a:ext cx="328360" cy="215444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/>
          <p:cNvSpPr txBox="1"/>
          <p:nvPr/>
        </p:nvSpPr>
        <p:spPr>
          <a:xfrm>
            <a:off x="366713" y="704850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for 2 figures (3.6 and 3.8)</a:t>
            </a:r>
          </a:p>
        </p:txBody>
      </p:sp>
    </p:spTree>
    <p:extLst>
      <p:ext uri="{BB962C8B-B14F-4D97-AF65-F5344CB8AC3E}">
        <p14:creationId xmlns:p14="http://schemas.microsoft.com/office/powerpoint/2010/main" val="22572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 flipH="1" flipV="1">
            <a:off x="2889914" y="5047157"/>
            <a:ext cx="0" cy="4430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0" y="5209341"/>
            <a:ext cx="48463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101517" y="279862"/>
            <a:ext cx="2914996" cy="1468582"/>
            <a:chOff x="2377867" y="1956262"/>
            <a:chExt cx="2914996" cy="1468582"/>
          </a:xfrm>
        </p:grpSpPr>
        <p:sp>
          <p:nvSpPr>
            <p:cNvPr id="137" name="Rectangle 136"/>
            <p:cNvSpPr/>
            <p:nvPr/>
          </p:nvSpPr>
          <p:spPr>
            <a:xfrm>
              <a:off x="2377867" y="1956262"/>
              <a:ext cx="2914996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 rot="660000">
              <a:off x="4618057" y="301166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7114" y="271596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77007" y="271735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2676680" y="234318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2656698" y="269151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 flipH="1">
              <a:off x="2652853" y="268864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868" y="2690245"/>
                  <a:ext cx="35201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rot="660000">
              <a:off x="4785556" y="2033501"/>
              <a:ext cx="0" cy="128016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71" y="2822639"/>
                  <a:ext cx="30527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/>
            <p:cNvCxnSpPr/>
            <p:nvPr/>
          </p:nvCxnSpPr>
          <p:spPr>
            <a:xfrm flipH="1" flipV="1">
              <a:off x="4771102" y="236787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flipH="1">
              <a:off x="2675956" y="2501007"/>
              <a:ext cx="2095689" cy="115535"/>
              <a:chOff x="1696832" y="2103447"/>
              <a:chExt cx="2095689" cy="115535"/>
            </a:xfrm>
          </p:grpSpPr>
          <p:cxnSp>
            <p:nvCxnSpPr>
              <p:cNvPr id="77" name="Straight Connector 76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508" y="2341013"/>
                  <a:ext cx="346953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/>
            <p:cNvSpPr txBox="1"/>
            <p:nvPr/>
          </p:nvSpPr>
          <p:spPr>
            <a:xfrm rot="16851975">
              <a:off x="4559367" y="2232491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61" y="2179167"/>
                  <a:ext cx="30085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117" y="2519486"/>
                  <a:ext cx="299377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rot="6060000" flipV="1">
              <a:off x="4933646" y="269606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flipH="1" flipV="1">
              <a:off x="2676707" y="271554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3551227" y="2890729"/>
                  <a:ext cx="400494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45" y="2584852"/>
                  <a:ext cx="58284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081843" y="2654762"/>
            <a:ext cx="3153607" cy="1535467"/>
            <a:chOff x="1081843" y="2654762"/>
            <a:chExt cx="3153607" cy="1535467"/>
          </a:xfrm>
        </p:grpSpPr>
        <p:sp>
          <p:nvSpPr>
            <p:cNvPr id="28" name="Rectangle 27"/>
            <p:cNvSpPr/>
            <p:nvPr/>
          </p:nvSpPr>
          <p:spPr>
            <a:xfrm>
              <a:off x="1117600" y="2654762"/>
              <a:ext cx="3117850" cy="146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 rot="660000">
              <a:off x="3275032" y="3678416"/>
              <a:ext cx="91440" cy="91440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174089" y="3382719"/>
              <a:ext cx="2286000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33982" y="3384107"/>
              <a:ext cx="365760" cy="0"/>
            </a:xfrm>
            <a:prstGeom prst="line">
              <a:avLst/>
            </a:prstGeom>
            <a:ln w="9525">
              <a:solidFill>
                <a:srgbClr val="1C87FC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333655" y="3009932"/>
              <a:ext cx="0" cy="365760"/>
            </a:xfrm>
            <a:prstGeom prst="straightConnector1">
              <a:avLst/>
            </a:prstGeom>
            <a:ln w="9525">
              <a:solidFill>
                <a:srgbClr val="00B050"/>
              </a:solidFill>
              <a:prstDash val="sysDot"/>
              <a:headEnd type="none" w="med" len="med"/>
              <a:tailEnd type="triangle" w="sm" len="lg"/>
            </a:ln>
            <a:effectLst>
              <a:outerShdw blurRad="12700" dir="2700000" algn="tl" rotWithShape="0">
                <a:prstClr val="black">
                  <a:alpha val="51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313673" y="3358266"/>
              <a:ext cx="56010" cy="5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1309828" y="3355397"/>
              <a:ext cx="56009" cy="56010"/>
            </a:xfrm>
            <a:prstGeom prst="ellipse">
              <a:avLst/>
            </a:prstGeom>
            <a:solidFill>
              <a:srgbClr val="CC0000">
                <a:alpha val="0"/>
              </a:srgbClr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843" y="3356995"/>
                  <a:ext cx="3520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rot="660000">
              <a:off x="3429445" y="2698991"/>
              <a:ext cx="0" cy="1417320"/>
            </a:xfrm>
            <a:prstGeom prst="line">
              <a:avLst/>
            </a:prstGeom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746" y="3489389"/>
                  <a:ext cx="30527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3428077" y="3034626"/>
              <a:ext cx="0" cy="457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flipH="1">
              <a:off x="1332931" y="3167757"/>
              <a:ext cx="2095689" cy="115535"/>
              <a:chOff x="1696832" y="2103447"/>
              <a:chExt cx="2095689" cy="115535"/>
            </a:xfrm>
          </p:grpSpPr>
          <p:cxnSp>
            <p:nvCxnSpPr>
              <p:cNvPr id="50" name="Straight Connector 49"/>
              <p:cNvCxnSpPr>
                <a:cxnSpLocks/>
              </p:cNvCxnSpPr>
              <p:nvPr/>
            </p:nvCxnSpPr>
            <p:spPr>
              <a:xfrm>
                <a:off x="3792521" y="2103447"/>
                <a:ext cx="0" cy="115535"/>
              </a:xfrm>
              <a:prstGeom prst="line">
                <a:avLst/>
              </a:prstGeom>
              <a:ln w="63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1696832" y="2161214"/>
                <a:ext cx="2093976" cy="0"/>
              </a:xfrm>
              <a:prstGeom prst="straightConnector1">
                <a:avLst/>
              </a:prstGeom>
              <a:ln>
                <a:headEnd type="none" w="med" len="med"/>
                <a:tailEnd type="arrow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83" y="3007763"/>
                  <a:ext cx="346953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 rot="16851975">
              <a:off x="3051241" y="3743792"/>
              <a:ext cx="6928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i="1" dirty="0"/>
                <a:t>IMAGE PLANE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036" y="2845917"/>
                  <a:ext cx="305212" cy="2252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solidFill>
                                      <a:srgbClr val="1C87F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solidFill>
                                  <a:srgbClr val="1C87F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1C87FC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092" y="3186236"/>
                  <a:ext cx="299377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rot="6060000" flipV="1">
              <a:off x="3590621" y="3362811"/>
              <a:ext cx="0" cy="365760"/>
            </a:xfrm>
            <a:prstGeom prst="straightConnector1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  <a:prstDash val="solid"/>
              <a:headEnd type="none" w="med" len="med"/>
              <a:tailEnd type="triangle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 flipV="1">
              <a:off x="1333682" y="3382297"/>
              <a:ext cx="2019940" cy="39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91448">
                  <a:off x="2208202" y="3557479"/>
                  <a:ext cx="400494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570" y="3048402"/>
                  <a:ext cx="582840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3157967" y="2966678"/>
              <a:ext cx="734089" cy="592695"/>
              <a:chOff x="3853292" y="2569009"/>
              <a:chExt cx="734089" cy="5926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3292" y="2946260"/>
                    <a:ext cx="328360" cy="21544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4124718" y="2620847"/>
                <a:ext cx="365760" cy="401192"/>
                <a:chOff x="4769816" y="2349162"/>
                <a:chExt cx="365760" cy="401192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6060000" flipV="1">
                  <a:off x="4952696" y="2567474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1C87FC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660000" flipV="1">
                  <a:off x="4809512" y="2349162"/>
                  <a:ext cx="0" cy="36576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prstDash val="sysDot"/>
                  <a:headEnd type="none" w="med" len="med"/>
                  <a:tailEnd type="triangle" w="sm" len="lg"/>
                </a:ln>
                <a:effectLst>
                  <a:outerShdw blurRad="127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883" y="2569009"/>
                    <a:ext cx="293285" cy="2252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1C87F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1C87F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>
                      <a:solidFill>
                        <a:srgbClr val="1C87F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0636" y="2857413"/>
                    <a:ext cx="286745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406949" y="3360014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467100" y="3194050"/>
              <a:ext cx="228600" cy="1587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79400" y="1778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</a:t>
            </a:r>
          </a:p>
        </p:txBody>
      </p:sp>
    </p:spTree>
    <p:extLst>
      <p:ext uri="{BB962C8B-B14F-4D97-AF65-F5344CB8AC3E}">
        <p14:creationId xmlns:p14="http://schemas.microsoft.com/office/powerpoint/2010/main" val="31617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7112</TotalTime>
  <Words>517</Words>
  <Application>Microsoft Office PowerPoint</Application>
  <PresentationFormat>Custom</PresentationFormat>
  <Paragraphs>483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Batang</vt:lpstr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232</cp:revision>
  <dcterms:created xsi:type="dcterms:W3CDTF">2015-09-02T22:57:10Z</dcterms:created>
  <dcterms:modified xsi:type="dcterms:W3CDTF">2016-05-24T06:26:19Z</dcterms:modified>
</cp:coreProperties>
</file>