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65" r:id="rId8"/>
    <p:sldId id="264" r:id="rId9"/>
    <p:sldId id="259" r:id="rId10"/>
    <p:sldId id="270" r:id="rId11"/>
    <p:sldId id="271" r:id="rId12"/>
    <p:sldId id="275" r:id="rId13"/>
    <p:sldId id="276" r:id="rId14"/>
    <p:sldId id="278" r:id="rId15"/>
    <p:sldId id="277" r:id="rId16"/>
    <p:sldId id="266" r:id="rId17"/>
    <p:sldId id="267" r:id="rId18"/>
    <p:sldId id="268" r:id="rId19"/>
    <p:sldId id="263" r:id="rId20"/>
    <p:sldId id="269" r:id="rId21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DE9"/>
    <a:srgbClr val="70C4FF"/>
    <a:srgbClr val="0096FF"/>
    <a:srgbClr val="4E93D2"/>
    <a:srgbClr val="5A8B39"/>
    <a:srgbClr val="1C87FC"/>
    <a:srgbClr val="0078D2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99" d="100"/>
          <a:sy n="99" d="100"/>
        </p:scale>
        <p:origin x="3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1.png"/><Relationship Id="rId72" Type="http://schemas.openxmlformats.org/officeDocument/2006/relationships/image" Target="../media/image163.png"/><Relationship Id="rId3" Type="http://schemas.openxmlformats.org/officeDocument/2006/relationships/image" Target="../media/image157.png"/><Relationship Id="rId7" Type="http://schemas.openxmlformats.org/officeDocument/2006/relationships/image" Target="../media/image160.png"/><Relationship Id="rId71" Type="http://schemas.openxmlformats.org/officeDocument/2006/relationships/image" Target="../media/image162.png"/><Relationship Id="rId2" Type="http://schemas.openxmlformats.org/officeDocument/2006/relationships/image" Target="../media/image156.png"/><Relationship Id="rId70" Type="http://schemas.openxmlformats.org/officeDocument/2006/relationships/image" Target="../media/image161.png"/><Relationship Id="rId75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74" Type="http://schemas.openxmlformats.org/officeDocument/2006/relationships/image" Target="../media/image165.png"/><Relationship Id="rId5" Type="http://schemas.openxmlformats.org/officeDocument/2006/relationships/image" Target="../media/image159.png"/><Relationship Id="rId73" Type="http://schemas.openxmlformats.org/officeDocument/2006/relationships/image" Target="../media/image164.png"/><Relationship Id="rId4" Type="http://schemas.openxmlformats.org/officeDocument/2006/relationships/image" Target="../media/image158.png"/><Relationship Id="rId69" Type="http://schemas.openxmlformats.org/officeDocument/2006/relationships/image" Target="../media/image1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55" Type="http://schemas.openxmlformats.org/officeDocument/2006/relationships/image" Target="../media/image42.png"/><Relationship Id="rId63" Type="http://schemas.openxmlformats.org/officeDocument/2006/relationships/image" Target="../media/image1590.png"/><Relationship Id="rId68" Type="http://schemas.openxmlformats.org/officeDocument/2006/relationships/image" Target="../media/image1640.png"/><Relationship Id="rId59" Type="http://schemas.openxmlformats.org/officeDocument/2006/relationships/image" Target="../media/image1550.png"/><Relationship Id="rId67" Type="http://schemas.openxmlformats.org/officeDocument/2006/relationships/image" Target="../media/image1630.png"/><Relationship Id="rId54" Type="http://schemas.openxmlformats.org/officeDocument/2006/relationships/image" Target="../media/image41.png"/><Relationship Id="rId62" Type="http://schemas.openxmlformats.org/officeDocument/2006/relationships/image" Target="../media/image1580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20.png"/><Relationship Id="rId57" Type="http://schemas.openxmlformats.org/officeDocument/2006/relationships/image" Target="../media/image1530.png"/><Relationship Id="rId61" Type="http://schemas.openxmlformats.org/officeDocument/2006/relationships/image" Target="../media/image1570.png"/><Relationship Id="rId60" Type="http://schemas.openxmlformats.org/officeDocument/2006/relationships/image" Target="../media/image1560.png"/><Relationship Id="rId65" Type="http://schemas.openxmlformats.org/officeDocument/2006/relationships/image" Target="../media/image1610.png"/><Relationship Id="rId56" Type="http://schemas.openxmlformats.org/officeDocument/2006/relationships/image" Target="../media/image1520.png"/><Relationship Id="rId64" Type="http://schemas.openxmlformats.org/officeDocument/2006/relationships/image" Target="../media/image1600.png"/></Relationships>
</file>

<file path=ppt/slides/_rels/slide17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710.png"/><Relationship Id="rId80" Type="http://schemas.openxmlformats.org/officeDocument/2006/relationships/image" Target="../media/image1790.png"/><Relationship Id="rId55" Type="http://schemas.openxmlformats.org/officeDocument/2006/relationships/image" Target="../media/image42.png"/><Relationship Id="rId63" Type="http://schemas.openxmlformats.org/officeDocument/2006/relationships/image" Target="../media/image1590.png"/><Relationship Id="rId68" Type="http://schemas.openxmlformats.org/officeDocument/2006/relationships/image" Target="../media/image1670.png"/><Relationship Id="rId76" Type="http://schemas.openxmlformats.org/officeDocument/2006/relationships/image" Target="../media/image1750.png"/><Relationship Id="rId59" Type="http://schemas.openxmlformats.org/officeDocument/2006/relationships/image" Target="../media/image1550.png"/><Relationship Id="rId67" Type="http://schemas.openxmlformats.org/officeDocument/2006/relationships/image" Target="../media/image1660.png"/><Relationship Id="rId71" Type="http://schemas.openxmlformats.org/officeDocument/2006/relationships/image" Target="../media/image1700.png"/><Relationship Id="rId54" Type="http://schemas.openxmlformats.org/officeDocument/2006/relationships/image" Target="../media/image41.png"/><Relationship Id="rId62" Type="http://schemas.openxmlformats.org/officeDocument/2006/relationships/image" Target="../media/image1580.png"/><Relationship Id="rId70" Type="http://schemas.openxmlformats.org/officeDocument/2006/relationships/image" Target="../media/image1690.png"/><Relationship Id="rId75" Type="http://schemas.openxmlformats.org/officeDocument/2006/relationships/image" Target="../media/image1740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50.png"/><Relationship Id="rId74" Type="http://schemas.openxmlformats.org/officeDocument/2006/relationships/image" Target="../media/image1730.png"/><Relationship Id="rId79" Type="http://schemas.openxmlformats.org/officeDocument/2006/relationships/image" Target="../media/image1780.png"/><Relationship Id="rId57" Type="http://schemas.openxmlformats.org/officeDocument/2006/relationships/image" Target="../media/image1530.png"/><Relationship Id="rId61" Type="http://schemas.openxmlformats.org/officeDocument/2006/relationships/image" Target="../media/image1570.png"/><Relationship Id="rId82" Type="http://schemas.openxmlformats.org/officeDocument/2006/relationships/image" Target="../media/image181.png"/><Relationship Id="rId60" Type="http://schemas.openxmlformats.org/officeDocument/2006/relationships/image" Target="../media/image1560.png"/><Relationship Id="rId65" Type="http://schemas.openxmlformats.org/officeDocument/2006/relationships/image" Target="../media/image1610.png"/><Relationship Id="rId73" Type="http://schemas.openxmlformats.org/officeDocument/2006/relationships/image" Target="../media/image1720.png"/><Relationship Id="rId78" Type="http://schemas.openxmlformats.org/officeDocument/2006/relationships/image" Target="../media/image1770.png"/><Relationship Id="rId81" Type="http://schemas.openxmlformats.org/officeDocument/2006/relationships/image" Target="../media/image1800.png"/><Relationship Id="rId56" Type="http://schemas.openxmlformats.org/officeDocument/2006/relationships/image" Target="../media/image1520.png"/><Relationship Id="rId64" Type="http://schemas.openxmlformats.org/officeDocument/2006/relationships/image" Target="../media/image1600.png"/><Relationship Id="rId69" Type="http://schemas.openxmlformats.org/officeDocument/2006/relationships/image" Target="../media/image168.png"/><Relationship Id="rId77" Type="http://schemas.openxmlformats.org/officeDocument/2006/relationships/image" Target="../media/image1760.png"/></Relationships>
</file>

<file path=ppt/slides/_rels/slide18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84.png"/><Relationship Id="rId80" Type="http://schemas.openxmlformats.org/officeDocument/2006/relationships/image" Target="../media/image192.png"/><Relationship Id="rId76" Type="http://schemas.openxmlformats.org/officeDocument/2006/relationships/image" Target="../media/image188.png"/><Relationship Id="rId71" Type="http://schemas.openxmlformats.org/officeDocument/2006/relationships/image" Target="../media/image183.png"/><Relationship Id="rId54" Type="http://schemas.openxmlformats.org/officeDocument/2006/relationships/image" Target="../media/image41.png"/><Relationship Id="rId70" Type="http://schemas.openxmlformats.org/officeDocument/2006/relationships/image" Target="../media/image182.png"/><Relationship Id="rId75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74" Type="http://schemas.openxmlformats.org/officeDocument/2006/relationships/image" Target="../media/image186.png"/><Relationship Id="rId79" Type="http://schemas.openxmlformats.org/officeDocument/2006/relationships/image" Target="../media/image191.png"/><Relationship Id="rId82" Type="http://schemas.openxmlformats.org/officeDocument/2006/relationships/image" Target="../media/image194.png"/><Relationship Id="rId73" Type="http://schemas.openxmlformats.org/officeDocument/2006/relationships/image" Target="../media/image185.png"/><Relationship Id="rId78" Type="http://schemas.openxmlformats.org/officeDocument/2006/relationships/image" Target="../media/image190.png"/><Relationship Id="rId81" Type="http://schemas.openxmlformats.org/officeDocument/2006/relationships/image" Target="../media/image193.png"/><Relationship Id="rId69" Type="http://schemas.openxmlformats.org/officeDocument/2006/relationships/image" Target="../media/image168.png"/><Relationship Id="rId77" Type="http://schemas.openxmlformats.org/officeDocument/2006/relationships/image" Target="../media/image1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50.png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12" Type="http://schemas.openxmlformats.org/officeDocument/2006/relationships/image" Target="../media/image1240.png"/><Relationship Id="rId2" Type="http://schemas.openxmlformats.org/officeDocument/2006/relationships/image" Target="../media/image1130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0.png"/><Relationship Id="rId11" Type="http://schemas.openxmlformats.org/officeDocument/2006/relationships/image" Target="../media/image1230.png"/><Relationship Id="rId5" Type="http://schemas.openxmlformats.org/officeDocument/2006/relationships/image" Target="../media/image196.png"/><Relationship Id="rId15" Type="http://schemas.openxmlformats.org/officeDocument/2006/relationships/image" Target="../media/image1270.png"/><Relationship Id="rId10" Type="http://schemas.openxmlformats.org/officeDocument/2006/relationships/image" Target="../media/image1220.png"/><Relationship Id="rId4" Type="http://schemas.openxmlformats.org/officeDocument/2006/relationships/image" Target="../media/image195.png"/><Relationship Id="rId9" Type="http://schemas.openxmlformats.org/officeDocument/2006/relationships/image" Target="../media/image1210.png"/><Relationship Id="rId14" Type="http://schemas.openxmlformats.org/officeDocument/2006/relationships/image" Target="../media/image126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5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0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1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73" Type="http://schemas.openxmlformats.org/officeDocument/2006/relationships/image" Target="../media/image68.png"/><Relationship Id="rId4" Type="http://schemas.openxmlformats.org/officeDocument/2006/relationships/image" Target="../media/image1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72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21" Type="http://schemas.openxmlformats.org/officeDocument/2006/relationships/image" Target="../media/image98.png"/><Relationship Id="rId55" Type="http://schemas.openxmlformats.org/officeDocument/2006/relationships/image" Target="../media/image77.png"/><Relationship Id="rId63" Type="http://schemas.openxmlformats.org/officeDocument/2006/relationships/image" Target="../media/image101.png"/><Relationship Id="rId68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1.png"/><Relationship Id="rId59" Type="http://schemas.openxmlformats.org/officeDocument/2006/relationships/image" Target="../media/image81.png"/><Relationship Id="rId67" Type="http://schemas.openxmlformats.org/officeDocument/2006/relationships/image" Target="../media/image47.png"/><Relationship Id="rId2" Type="http://schemas.openxmlformats.org/officeDocument/2006/relationships/image" Target="../media/image15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54" Type="http://schemas.openxmlformats.org/officeDocument/2006/relationships/image" Target="../media/image74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70.png"/><Relationship Id="rId53" Type="http://schemas.openxmlformats.org/officeDocument/2006/relationships/image" Target="../media/image73.png"/><Relationship Id="rId58" Type="http://schemas.openxmlformats.org/officeDocument/2006/relationships/image" Target="../media/image80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69.png"/><Relationship Id="rId57" Type="http://schemas.openxmlformats.org/officeDocument/2006/relationships/image" Target="../media/image79.png"/><Relationship Id="rId61" Type="http://schemas.openxmlformats.org/officeDocument/2006/relationships/image" Target="../media/image83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52" Type="http://schemas.openxmlformats.org/officeDocument/2006/relationships/image" Target="../media/image57.png"/><Relationship Id="rId60" Type="http://schemas.openxmlformats.org/officeDocument/2006/relationships/image" Target="../media/image82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56" Type="http://schemas.openxmlformats.org/officeDocument/2006/relationships/image" Target="../media/image78.png"/><Relationship Id="rId64" Type="http://schemas.openxmlformats.org/officeDocument/2006/relationships/image" Target="../media/image102.png"/><Relationship Id="rId69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3.png"/><Relationship Id="rId55" Type="http://schemas.openxmlformats.org/officeDocument/2006/relationships/image" Target="../media/image107.png"/><Relationship Id="rId63" Type="http://schemas.openxmlformats.org/officeDocument/2006/relationships/image" Target="../media/image116.png"/><Relationship Id="rId68" Type="http://schemas.openxmlformats.org/officeDocument/2006/relationships/image" Target="../media/image122.png"/><Relationship Id="rId76" Type="http://schemas.openxmlformats.org/officeDocument/2006/relationships/image" Target="../media/image127.png"/><Relationship Id="rId59" Type="http://schemas.openxmlformats.org/officeDocument/2006/relationships/image" Target="../media/image112.png"/><Relationship Id="rId67" Type="http://schemas.openxmlformats.org/officeDocument/2006/relationships/image" Target="../media/image121.png"/><Relationship Id="rId71" Type="http://schemas.openxmlformats.org/officeDocument/2006/relationships/image" Target="../media/image47.png"/><Relationship Id="rId54" Type="http://schemas.openxmlformats.org/officeDocument/2006/relationships/image" Target="../media/image106.png"/><Relationship Id="rId62" Type="http://schemas.openxmlformats.org/officeDocument/2006/relationships/image" Target="../media/image115.png"/><Relationship Id="rId70" Type="http://schemas.openxmlformats.org/officeDocument/2006/relationships/image" Target="../media/image37.png"/><Relationship Id="rId75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9.png"/><Relationship Id="rId74" Type="http://schemas.openxmlformats.org/officeDocument/2006/relationships/image" Target="../media/image125.png"/><Relationship Id="rId57" Type="http://schemas.openxmlformats.org/officeDocument/2006/relationships/image" Target="../media/image109.png"/><Relationship Id="rId61" Type="http://schemas.openxmlformats.org/officeDocument/2006/relationships/image" Target="../media/image114.png"/><Relationship Id="rId52" Type="http://schemas.openxmlformats.org/officeDocument/2006/relationships/image" Target="../media/image57.png"/><Relationship Id="rId60" Type="http://schemas.openxmlformats.org/officeDocument/2006/relationships/image" Target="../media/image113.png"/><Relationship Id="rId65" Type="http://schemas.openxmlformats.org/officeDocument/2006/relationships/image" Target="../media/image118.png"/><Relationship Id="rId73" Type="http://schemas.openxmlformats.org/officeDocument/2006/relationships/image" Target="../media/image124.png"/><Relationship Id="rId56" Type="http://schemas.openxmlformats.org/officeDocument/2006/relationships/image" Target="../media/image108.png"/><Relationship Id="rId64" Type="http://schemas.openxmlformats.org/officeDocument/2006/relationships/image" Target="../media/image117.png"/><Relationship Id="rId69" Type="http://schemas.openxmlformats.org/officeDocument/2006/relationships/image" Target="../media/image36.png"/><Relationship Id="rId7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49.png"/><Relationship Id="rId3" Type="http://schemas.openxmlformats.org/officeDocument/2006/relationships/image" Target="../media/image129.png"/><Relationship Id="rId55" Type="http://schemas.openxmlformats.org/officeDocument/2006/relationships/image" Target="../media/image135.png"/><Relationship Id="rId63" Type="http://schemas.openxmlformats.org/officeDocument/2006/relationships/image" Target="../media/image143.png"/><Relationship Id="rId68" Type="http://schemas.openxmlformats.org/officeDocument/2006/relationships/image" Target="../media/image145.png"/><Relationship Id="rId59" Type="http://schemas.openxmlformats.org/officeDocument/2006/relationships/image" Target="../media/image139.png"/><Relationship Id="rId67" Type="http://schemas.openxmlformats.org/officeDocument/2006/relationships/image" Target="../media/image47.png"/><Relationship Id="rId71" Type="http://schemas.openxmlformats.org/officeDocument/2006/relationships/image" Target="../media/image148.png"/><Relationship Id="rId2" Type="http://schemas.openxmlformats.org/officeDocument/2006/relationships/image" Target="../media/image111.png"/><Relationship Id="rId54" Type="http://schemas.openxmlformats.org/officeDocument/2006/relationships/image" Target="../media/image134.png"/><Relationship Id="rId62" Type="http://schemas.openxmlformats.org/officeDocument/2006/relationships/image" Target="../media/image142.png"/><Relationship Id="rId70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33.png"/><Relationship Id="rId58" Type="http://schemas.openxmlformats.org/officeDocument/2006/relationships/image" Target="../media/image138.png"/><Relationship Id="rId66" Type="http://schemas.openxmlformats.org/officeDocument/2006/relationships/image" Target="../media/image37.png"/><Relationship Id="rId5" Type="http://schemas.openxmlformats.org/officeDocument/2006/relationships/image" Target="../media/image132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52" Type="http://schemas.openxmlformats.org/officeDocument/2006/relationships/image" Target="../media/image57.png"/><Relationship Id="rId60" Type="http://schemas.openxmlformats.org/officeDocument/2006/relationships/image" Target="../media/image140.png"/><Relationship Id="rId65" Type="http://schemas.openxmlformats.org/officeDocument/2006/relationships/image" Target="../media/image36.png"/><Relationship Id="rId73" Type="http://schemas.openxmlformats.org/officeDocument/2006/relationships/image" Target="../media/image151.png"/><Relationship Id="rId4" Type="http://schemas.openxmlformats.org/officeDocument/2006/relationships/image" Target="../media/image131.png"/><Relationship Id="rId56" Type="http://schemas.openxmlformats.org/officeDocument/2006/relationships/image" Target="../media/image136.png"/><Relationship Id="rId64" Type="http://schemas.openxmlformats.org/officeDocument/2006/relationships/image" Target="../media/image144.png"/><Relationship Id="rId69" Type="http://schemas.openxmlformats.org/officeDocument/2006/relationships/image" Target="../media/image1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53.png"/><Relationship Id="rId18" Type="http://schemas.openxmlformats.org/officeDocument/2006/relationships/image" Target="../media/image155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52.png"/><Relationship Id="rId17" Type="http://schemas.openxmlformats.org/officeDocument/2006/relationships/image" Target="../media/image154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Cornucopia </a:t>
            </a:r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pivot" hidden="1"/>
          <p:cNvGrpSpPr/>
          <p:nvPr/>
        </p:nvGrpSpPr>
        <p:grpSpPr>
          <a:xfrm>
            <a:off x="3964024" y="3336792"/>
            <a:ext cx="56010" cy="56010"/>
            <a:chOff x="3011758" y="4033638"/>
            <a:chExt cx="56010" cy="56010"/>
          </a:xfrm>
        </p:grpSpPr>
        <p:sp>
          <p:nvSpPr>
            <p:cNvPr id="147" name="Oval 14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4" y="2266960"/>
            <a:ext cx="5537204" cy="1963040"/>
            <a:chOff x="-4" y="2266960"/>
            <a:chExt cx="5537204" cy="1963040"/>
          </a:xfrm>
        </p:grpSpPr>
        <p:sp>
          <p:nvSpPr>
            <p:cNvPr id="222" name="Rectangle 221"/>
            <p:cNvSpPr/>
            <p:nvPr/>
          </p:nvSpPr>
          <p:spPr>
            <a:xfrm>
              <a:off x="0" y="2311400"/>
              <a:ext cx="5486400" cy="1860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6491" t="15351" r="18597" b="28883"/>
            <a:stretch/>
          </p:blipFill>
          <p:spPr>
            <a:xfrm>
              <a:off x="-4" y="2557593"/>
              <a:ext cx="2468880" cy="1361219"/>
            </a:xfrm>
            <a:prstGeom prst="rect">
              <a:avLst/>
            </a:prstGeom>
          </p:spPr>
        </p:pic>
        <p:cxnSp>
          <p:nvCxnSpPr>
            <p:cNvPr id="115" name="Straight Connector 114"/>
            <p:cNvCxnSpPr/>
            <p:nvPr/>
          </p:nvCxnSpPr>
          <p:spPr>
            <a:xfrm flipV="1">
              <a:off x="2290566" y="3185885"/>
              <a:ext cx="0" cy="5852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3018" y="3668939"/>
              <a:ext cx="2231140" cy="115535"/>
              <a:chOff x="1203129" y="1262591"/>
              <a:chExt cx="2236119" cy="115535"/>
            </a:xfrm>
          </p:grpSpPr>
          <p:cxnSp>
            <p:nvCxnSpPr>
              <p:cNvPr id="168" name="Straight Connector 167"/>
              <p:cNvCxnSpPr>
                <a:cxnSpLocks/>
              </p:cNvCxnSpPr>
              <p:nvPr/>
            </p:nvCxnSpPr>
            <p:spPr>
              <a:xfrm>
                <a:off x="3433806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H="1" flipV="1">
                <a:off x="1203129" y="1320358"/>
                <a:ext cx="2236119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1258831" y="3534833"/>
                  <a:ext cx="723916" cy="227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Times New Roman" panose="02020603050405020304" pitchFamily="18" charset="0"/>
                    </a:rPr>
                    <a:t>= -509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831" y="3534833"/>
                  <a:ext cx="723916" cy="227626"/>
                </a:xfrm>
                <a:prstGeom prst="rect">
                  <a:avLst/>
                </a:prstGeom>
                <a:blipFill>
                  <a:blip r:embed="rId3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/>
            <p:cNvGrpSpPr/>
            <p:nvPr/>
          </p:nvGrpSpPr>
          <p:grpSpPr>
            <a:xfrm>
              <a:off x="202316" y="3665199"/>
              <a:ext cx="424658" cy="468031"/>
              <a:chOff x="4221866" y="2306299"/>
              <a:chExt cx="424658" cy="468031"/>
            </a:xfrm>
          </p:grpSpPr>
          <p:sp>
            <p:nvSpPr>
              <p:cNvPr id="157" name="Oval 156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32" name="Group 131"/>
            <p:cNvGrpSpPr/>
            <p:nvPr/>
          </p:nvGrpSpPr>
          <p:grpSpPr>
            <a:xfrm>
              <a:off x="304028" y="4029945"/>
              <a:ext cx="442244" cy="200055"/>
              <a:chOff x="3828278" y="1743945"/>
              <a:chExt cx="442244" cy="200055"/>
            </a:xfrm>
          </p:grpSpPr>
          <p:grpSp>
            <p:nvGrpSpPr>
              <p:cNvPr id="151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37279" y="2573817"/>
              <a:ext cx="7104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plane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159000" y="3130550"/>
              <a:ext cx="304800" cy="209550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H="1">
              <a:off x="71429" y="2681287"/>
              <a:ext cx="13716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299204" y="3059592"/>
              <a:ext cx="5934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Chief rays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462212" y="2266960"/>
              <a:ext cx="3074988" cy="1942485"/>
              <a:chOff x="2462212" y="2266960"/>
              <a:chExt cx="3074988" cy="194248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/>
              <a:srcRect l="9607" t="10250" r="8102" b="13790"/>
              <a:stretch/>
            </p:blipFill>
            <p:spPr>
              <a:xfrm>
                <a:off x="2560320" y="2266960"/>
                <a:ext cx="2926080" cy="1942485"/>
              </a:xfrm>
              <a:prstGeom prst="rect">
                <a:avLst/>
              </a:prstGeom>
            </p:spPr>
          </p:pic>
          <p:cxnSp>
            <p:nvCxnSpPr>
              <p:cNvPr id="5" name="Straight Connector 4"/>
              <p:cNvCxnSpPr/>
              <p:nvPr/>
            </p:nvCxnSpPr>
            <p:spPr>
              <a:xfrm flipV="1">
                <a:off x="2603500" y="2943226"/>
                <a:ext cx="2546350" cy="923924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4483100" y="3098800"/>
                <a:ext cx="139700" cy="104775"/>
              </a:xfrm>
              <a:custGeom>
                <a:avLst/>
                <a:gdLst>
                  <a:gd name="connsiteX0" fmla="*/ 0 w 139700"/>
                  <a:gd name="connsiteY0" fmla="*/ 41275 h 104775"/>
                  <a:gd name="connsiteX1" fmla="*/ 117475 w 139700"/>
                  <a:gd name="connsiteY1" fmla="*/ 0 h 104775"/>
                  <a:gd name="connsiteX2" fmla="*/ 139700 w 139700"/>
                  <a:gd name="connsiteY2" fmla="*/ 69850 h 104775"/>
                  <a:gd name="connsiteX3" fmla="*/ 25400 w 139700"/>
                  <a:gd name="connsiteY3" fmla="*/ 104775 h 104775"/>
                  <a:gd name="connsiteX4" fmla="*/ 0 w 139700"/>
                  <a:gd name="connsiteY4" fmla="*/ 412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00" h="104775">
                    <a:moveTo>
                      <a:pt x="0" y="41275"/>
                    </a:moveTo>
                    <a:lnTo>
                      <a:pt x="117475" y="0"/>
                    </a:lnTo>
                    <a:lnTo>
                      <a:pt x="139700" y="69850"/>
                    </a:lnTo>
                    <a:lnTo>
                      <a:pt x="25400" y="104775"/>
                    </a:lnTo>
                    <a:lnTo>
                      <a:pt x="0" y="41275"/>
                    </a:lnTo>
                    <a:close/>
                  </a:path>
                </a:pathLst>
              </a:custGeom>
              <a:solidFill>
                <a:srgbClr val="317DC7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2852737" y="3733800"/>
                <a:ext cx="66675" cy="59531"/>
              </a:xfrm>
              <a:custGeom>
                <a:avLst/>
                <a:gdLst>
                  <a:gd name="connsiteX0" fmla="*/ 0 w 66675"/>
                  <a:gd name="connsiteY0" fmla="*/ 9525 h 59531"/>
                  <a:gd name="connsiteX1" fmla="*/ 52388 w 66675"/>
                  <a:gd name="connsiteY1" fmla="*/ 0 h 59531"/>
                  <a:gd name="connsiteX2" fmla="*/ 66675 w 66675"/>
                  <a:gd name="connsiteY2" fmla="*/ 42863 h 59531"/>
                  <a:gd name="connsiteX3" fmla="*/ 14288 w 66675"/>
                  <a:gd name="connsiteY3" fmla="*/ 59531 h 59531"/>
                  <a:gd name="connsiteX4" fmla="*/ 0 w 66675"/>
                  <a:gd name="connsiteY4" fmla="*/ 9525 h 5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59531">
                    <a:moveTo>
                      <a:pt x="0" y="9525"/>
                    </a:moveTo>
                    <a:lnTo>
                      <a:pt x="52388" y="0"/>
                    </a:lnTo>
                    <a:lnTo>
                      <a:pt x="66675" y="42863"/>
                    </a:lnTo>
                    <a:lnTo>
                      <a:pt x="14288" y="59531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B5BFAD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576638" y="3471862"/>
                <a:ext cx="69056" cy="78581"/>
              </a:xfrm>
              <a:custGeom>
                <a:avLst/>
                <a:gdLst>
                  <a:gd name="connsiteX0" fmla="*/ 0 w 69056"/>
                  <a:gd name="connsiteY0" fmla="*/ 21431 h 78581"/>
                  <a:gd name="connsiteX1" fmla="*/ 47625 w 69056"/>
                  <a:gd name="connsiteY1" fmla="*/ 0 h 78581"/>
                  <a:gd name="connsiteX2" fmla="*/ 69056 w 69056"/>
                  <a:gd name="connsiteY2" fmla="*/ 66675 h 78581"/>
                  <a:gd name="connsiteX3" fmla="*/ 19050 w 69056"/>
                  <a:gd name="connsiteY3" fmla="*/ 78581 h 78581"/>
                  <a:gd name="connsiteX4" fmla="*/ 0 w 69056"/>
                  <a:gd name="connsiteY4" fmla="*/ 2143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78581">
                    <a:moveTo>
                      <a:pt x="0" y="21431"/>
                    </a:moveTo>
                    <a:lnTo>
                      <a:pt x="47625" y="0"/>
                    </a:lnTo>
                    <a:lnTo>
                      <a:pt x="69056" y="66675"/>
                    </a:lnTo>
                    <a:lnTo>
                      <a:pt x="19050" y="78581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317DC7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9974" b="62340" l="41677" r="45481"/>
                        </a14:imgEffect>
                      </a14:imgLayer>
                    </a14:imgProps>
                  </a:ext>
                </a:extLst>
              </a:blip>
              <a:srcRect l="41202" t="48428" r="54043" b="36114"/>
              <a:stretch/>
            </p:blipFill>
            <p:spPr>
              <a:xfrm>
                <a:off x="3683794" y="3243264"/>
                <a:ext cx="169069" cy="395287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 rot="20356091">
                <a:off x="4565377" y="2824218"/>
                <a:ext cx="9718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Optical axis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349751" y="2340281"/>
                    <a:ext cx="113030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2,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= 30 mm</a:t>
                    </a: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9751" y="2340281"/>
                    <a:ext cx="1130301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Group 116"/>
              <p:cNvGrpSpPr/>
              <p:nvPr/>
            </p:nvGrpSpPr>
            <p:grpSpPr>
              <a:xfrm>
                <a:off x="3929398" y="2946641"/>
                <a:ext cx="570732" cy="450260"/>
                <a:chOff x="3125860" y="2411667"/>
                <a:chExt cx="570732" cy="450260"/>
              </a:xfrm>
            </p:grpSpPr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33899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05" y="2646483"/>
                      <a:ext cx="306687" cy="2154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3125860" y="2411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60" y="2411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033379" y="3904510"/>
                    <a:ext cx="98629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= </a:t>
                    </a:r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24.17 </a:t>
                    </a:r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rPr>
                      <a:t>mm</a:t>
                    </a:r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Segoe UI" panose="020B0502040204020203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379" y="3904510"/>
                    <a:ext cx="986290" cy="246221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2506176" y="2545086"/>
                    <a:ext cx="1141146" cy="3911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𝐿𝑥</m:t>
                            </m:r>
                          </m:sub>
                        </m:sSub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</a:t>
                    </a:r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-20°,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10°, 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 15°,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𝐼𝑦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-5°.</a:t>
                    </a:r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545086"/>
                    <a:ext cx="1141146" cy="391133"/>
                  </a:xfrm>
                  <a:prstGeom prst="rect">
                    <a:avLst/>
                  </a:prstGeom>
                  <a:blipFill>
                    <a:blip r:embed="rId71"/>
                    <a:stretch>
                      <a:fillRect b="-15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2549248" y="2889558"/>
                    <a:ext cx="111152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1,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= 40 mm</a:t>
                    </a:r>
                  </a:p>
                </p:txBody>
              </p:sp>
            </mc:Choice>
            <mc:Fallback xmlns="">
              <p:sp>
                <p:nvSpPr>
                  <p:cNvPr id="174" name="TextBox 1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248" y="2889558"/>
                    <a:ext cx="1111523" cy="215444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1" name="Straight Connector 180"/>
              <p:cNvCxnSpPr/>
              <p:nvPr/>
            </p:nvCxnSpPr>
            <p:spPr>
              <a:xfrm>
                <a:off x="2552700" y="3367881"/>
                <a:ext cx="283464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3991211" y="3230347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3991676" y="4040701"/>
                <a:ext cx="1181289" cy="115535"/>
                <a:chOff x="2605298" y="1651989"/>
                <a:chExt cx="1181289" cy="115535"/>
              </a:xfrm>
            </p:grpSpPr>
            <p:cxnSp>
              <p:nvCxnSpPr>
                <p:cNvPr id="155" name="Straight Connector 154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/>
                <p:cNvCxnSpPr/>
                <p:nvPr/>
              </p:nvCxnSpPr>
              <p:spPr>
                <a:xfrm flipV="1">
                  <a:off x="2607011" y="1709756"/>
                  <a:ext cx="1179576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Straight Connector 175"/>
              <p:cNvCxnSpPr/>
              <p:nvPr/>
            </p:nvCxnSpPr>
            <p:spPr>
              <a:xfrm flipH="1" flipV="1">
                <a:off x="5170723" y="3230347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7" name="Image plane pivot"/>
              <p:cNvGrpSpPr/>
              <p:nvPr/>
            </p:nvGrpSpPr>
            <p:grpSpPr>
              <a:xfrm>
                <a:off x="5143536" y="3339966"/>
                <a:ext cx="56010" cy="56010"/>
                <a:chOff x="3011758" y="4033638"/>
                <a:chExt cx="56010" cy="5601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3055668" y="3911899"/>
                <a:ext cx="6098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Exit pupil 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822707" y="3684886"/>
                <a:ext cx="812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Entrance pupil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36975" y="319332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6975" y="3193321"/>
                    <a:ext cx="244475" cy="215444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6" name="lens pivot"/>
              <p:cNvGrpSpPr/>
              <p:nvPr/>
            </p:nvGrpSpPr>
            <p:grpSpPr>
              <a:xfrm>
                <a:off x="3965845" y="3333550"/>
                <a:ext cx="56010" cy="56010"/>
                <a:chOff x="3011758" y="4033638"/>
                <a:chExt cx="56010" cy="5601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TextBox 189"/>
              <p:cNvSpPr txBox="1"/>
              <p:nvPr/>
            </p:nvSpPr>
            <p:spPr>
              <a:xfrm>
                <a:off x="3422377" y="2949874"/>
                <a:ext cx="3939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Stop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540250" y="2584749"/>
                <a:ext cx="711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Image plane</a:t>
                </a:r>
              </a:p>
            </p:txBody>
          </p:sp>
          <p:cxnSp>
            <p:nvCxnSpPr>
              <p:cNvPr id="225" name="Straight Arrow Connector 224"/>
              <p:cNvCxnSpPr>
                <a:cxnSpLocks noChangeAspect="1"/>
              </p:cNvCxnSpPr>
              <p:nvPr/>
            </p:nvCxnSpPr>
            <p:spPr>
              <a:xfrm>
                <a:off x="3613150" y="3108326"/>
                <a:ext cx="68596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cxnSpLocks noChangeAspect="1"/>
              </p:cNvCxnSpPr>
              <p:nvPr/>
            </p:nvCxnSpPr>
            <p:spPr>
              <a:xfrm>
                <a:off x="3392489" y="3011491"/>
                <a:ext cx="68597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H="1">
                <a:off x="2995615" y="4019550"/>
                <a:ext cx="137160" cy="0"/>
              </a:xfrm>
              <a:prstGeom prst="straightConnector1">
                <a:avLst/>
              </a:prstGeom>
              <a:ln cap="sq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5146675" y="2705100"/>
                <a:ext cx="137160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>
                <a:cxnSpLocks noChangeAspect="1"/>
              </p:cNvCxnSpPr>
              <p:nvPr/>
            </p:nvCxnSpPr>
            <p:spPr>
              <a:xfrm flipH="1">
                <a:off x="4318004" y="2454279"/>
                <a:ext cx="108603" cy="5676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/>
              <p:cNvSpPr/>
              <p:nvPr/>
            </p:nvSpPr>
            <p:spPr>
              <a:xfrm>
                <a:off x="2552700" y="2311400"/>
                <a:ext cx="2889250" cy="1855788"/>
              </a:xfrm>
              <a:prstGeom prst="rect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 flipV="1">
                <a:off x="2466975" y="2309813"/>
                <a:ext cx="85725" cy="823912"/>
              </a:xfrm>
              <a:prstGeom prst="line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2462212" y="3338513"/>
                <a:ext cx="85725" cy="823912"/>
              </a:xfrm>
              <a:prstGeom prst="line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2506176" y="2299003"/>
                    <a:ext cx="1108356" cy="225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2. </a:t>
                    </a: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299003"/>
                    <a:ext cx="1108356" cy="225383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0" name="Straight Arrow Connector 249"/>
              <p:cNvCxnSpPr>
                <a:cxnSpLocks noChangeAspect="1"/>
              </p:cNvCxnSpPr>
              <p:nvPr/>
            </p:nvCxnSpPr>
            <p:spPr>
              <a:xfrm>
                <a:off x="3832226" y="3617914"/>
                <a:ext cx="68596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506176" y="2421690"/>
                    <a:ext cx="1200940" cy="2221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-5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-25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421690"/>
                    <a:ext cx="1200940" cy="222112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1774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625" y="11532"/>
            <a:ext cx="5486400" cy="7695512"/>
            <a:chOff x="9625" y="11532"/>
            <a:chExt cx="5486400" cy="7695512"/>
          </a:xfrm>
        </p:grpSpPr>
        <p:grpSp>
          <p:nvGrpSpPr>
            <p:cNvPr id="18" name="Group 17"/>
            <p:cNvGrpSpPr/>
            <p:nvPr/>
          </p:nvGrpSpPr>
          <p:grpSpPr>
            <a:xfrm>
              <a:off x="9625" y="2583027"/>
              <a:ext cx="5486400" cy="2555424"/>
              <a:chOff x="9625" y="2583027"/>
              <a:chExt cx="5486400" cy="255542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25" y="2583027"/>
                <a:ext cx="5486400" cy="2555424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589660"/>
                <a:ext cx="38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859731" y="4339388"/>
                <a:ext cx="596062" cy="365760"/>
                <a:chOff x="3859731" y="4339388"/>
                <a:chExt cx="596062" cy="36576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859731" y="4339388"/>
                  <a:ext cx="567892" cy="365760"/>
                  <a:chOff x="4109988" y="1318661"/>
                  <a:chExt cx="567892" cy="365760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109988" y="1501541"/>
                    <a:ext cx="548640" cy="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rot="1200000">
                    <a:off x="4677880" y="1318661"/>
                    <a:ext cx="0" cy="36576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/>
                  <p:cNvSpPr/>
                  <p:nvPr/>
                </p:nvSpPr>
                <p:spPr>
                  <a:xfrm>
                    <a:off x="4119614" y="1364381"/>
                    <a:ext cx="54864" cy="274320"/>
                  </a:xfrm>
                  <a:prstGeom prst="ellipse">
                    <a:avLst/>
                  </a:prstGeom>
                  <a:solidFill>
                    <a:srgbClr val="70C4FF">
                      <a:alpha val="92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Object plane pivot"/>
                <p:cNvGrpSpPr/>
                <p:nvPr/>
              </p:nvGrpSpPr>
              <p:grpSpPr>
                <a:xfrm>
                  <a:off x="4399783" y="4497256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7" name="Group 16"/>
            <p:cNvGrpSpPr/>
            <p:nvPr/>
          </p:nvGrpSpPr>
          <p:grpSpPr>
            <a:xfrm>
              <a:off x="9625" y="11532"/>
              <a:ext cx="5486400" cy="2555425"/>
              <a:chOff x="9625" y="11532"/>
              <a:chExt cx="5486400" cy="25554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5" y="11532"/>
                <a:ext cx="5486400" cy="255542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021309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859731" y="1771049"/>
                <a:ext cx="596058" cy="365760"/>
                <a:chOff x="3859731" y="1771049"/>
                <a:chExt cx="596058" cy="36576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859731" y="1953929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1200000">
                  <a:off x="4427623" y="1771049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/>
                <p:cNvSpPr/>
                <p:nvPr/>
              </p:nvSpPr>
              <p:spPr>
                <a:xfrm>
                  <a:off x="3869357" y="1816769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Object plane pivot"/>
                <p:cNvGrpSpPr/>
                <p:nvPr/>
              </p:nvGrpSpPr>
              <p:grpSpPr>
                <a:xfrm>
                  <a:off x="4399779" y="1920743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9" name="Group 18"/>
            <p:cNvGrpSpPr/>
            <p:nvPr/>
          </p:nvGrpSpPr>
          <p:grpSpPr>
            <a:xfrm>
              <a:off x="9625" y="5151623"/>
              <a:ext cx="5486400" cy="2555421"/>
              <a:chOff x="9625" y="5151623"/>
              <a:chExt cx="5486400" cy="255542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5" y="5151623"/>
                <a:ext cx="5486400" cy="255542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166241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859731" y="6899710"/>
                <a:ext cx="596060" cy="365760"/>
                <a:chOff x="3859731" y="6899710"/>
                <a:chExt cx="596060" cy="36576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859731" y="6899710"/>
                  <a:ext cx="567892" cy="365760"/>
                  <a:chOff x="4109988" y="1318661"/>
                  <a:chExt cx="567892" cy="365760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109988" y="1501541"/>
                    <a:ext cx="548640" cy="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1200000">
                    <a:off x="4677880" y="1318661"/>
                    <a:ext cx="0" cy="36576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Oval 39"/>
                  <p:cNvSpPr/>
                  <p:nvPr/>
                </p:nvSpPr>
                <p:spPr>
                  <a:xfrm>
                    <a:off x="4119614" y="1364381"/>
                    <a:ext cx="54864" cy="274320"/>
                  </a:xfrm>
                  <a:prstGeom prst="ellipse">
                    <a:avLst/>
                  </a:prstGeom>
                  <a:solidFill>
                    <a:srgbClr val="70C4FF">
                      <a:alpha val="92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Object plane pivot"/>
                <p:cNvGrpSpPr/>
                <p:nvPr/>
              </p:nvGrpSpPr>
              <p:grpSpPr>
                <a:xfrm>
                  <a:off x="4399781" y="7054718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7215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625" y="11532"/>
            <a:ext cx="5486399" cy="7695512"/>
            <a:chOff x="9625" y="11532"/>
            <a:chExt cx="5486399" cy="7695512"/>
          </a:xfrm>
        </p:grpSpPr>
        <p:grpSp>
          <p:nvGrpSpPr>
            <p:cNvPr id="11" name="Group 10"/>
            <p:cNvGrpSpPr/>
            <p:nvPr/>
          </p:nvGrpSpPr>
          <p:grpSpPr>
            <a:xfrm>
              <a:off x="9625" y="11532"/>
              <a:ext cx="5486399" cy="2555425"/>
              <a:chOff x="9625" y="11532"/>
              <a:chExt cx="5486399" cy="25554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25" y="11532"/>
                <a:ext cx="5486399" cy="255542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021309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859731" y="1771049"/>
                <a:ext cx="567892" cy="365760"/>
                <a:chOff x="4109988" y="1318661"/>
                <a:chExt cx="567892" cy="36576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109988" y="1501541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677880" y="1318661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 rot="600000">
                  <a:off x="4119614" y="1364381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Object plane pivot"/>
              <p:cNvGrpSpPr/>
              <p:nvPr/>
            </p:nvGrpSpPr>
            <p:grpSpPr>
              <a:xfrm>
                <a:off x="3873046" y="1928355"/>
                <a:ext cx="56010" cy="56010"/>
                <a:chOff x="3011758" y="4033638"/>
                <a:chExt cx="56010" cy="5601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9626" y="2583027"/>
              <a:ext cx="5486397" cy="2555424"/>
              <a:chOff x="9626" y="2583027"/>
              <a:chExt cx="5486397" cy="255542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6" y="2583027"/>
                <a:ext cx="5486397" cy="2555424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589660"/>
                <a:ext cx="38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859731" y="4339388"/>
                <a:ext cx="567892" cy="365760"/>
                <a:chOff x="3859731" y="4339388"/>
                <a:chExt cx="567892" cy="36576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859731" y="4522268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427623" y="4339388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 rot="600000">
                  <a:off x="3869357" y="4385108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Object plane pivot"/>
                <p:cNvGrpSpPr/>
                <p:nvPr/>
              </p:nvGrpSpPr>
              <p:grpSpPr>
                <a:xfrm>
                  <a:off x="3873046" y="449629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9630" y="5151623"/>
              <a:ext cx="5486390" cy="2555421"/>
              <a:chOff x="9630" y="5151623"/>
              <a:chExt cx="5486390" cy="255542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0" y="5151623"/>
                <a:ext cx="5486390" cy="255542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166241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59731" y="6899710"/>
                <a:ext cx="567892" cy="365760"/>
                <a:chOff x="3859731" y="6899710"/>
                <a:chExt cx="567892" cy="36576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859731" y="6899710"/>
                  <a:ext cx="567892" cy="365760"/>
                  <a:chOff x="4109988" y="1318661"/>
                  <a:chExt cx="567892" cy="365760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4109988" y="1501541"/>
                    <a:ext cx="548640" cy="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4677880" y="1318661"/>
                    <a:ext cx="0" cy="365760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Oval 44"/>
                  <p:cNvSpPr>
                    <a:spLocks noChangeAspect="1"/>
                  </p:cNvSpPr>
                  <p:nvPr/>
                </p:nvSpPr>
                <p:spPr>
                  <a:xfrm rot="600000">
                    <a:off x="4119614" y="1364381"/>
                    <a:ext cx="54864" cy="274320"/>
                  </a:xfrm>
                  <a:prstGeom prst="ellipse">
                    <a:avLst/>
                  </a:prstGeom>
                  <a:solidFill>
                    <a:srgbClr val="70C4FF">
                      <a:alpha val="92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Object plane pivot"/>
                <p:cNvGrpSpPr/>
                <p:nvPr/>
              </p:nvGrpSpPr>
              <p:grpSpPr>
                <a:xfrm>
                  <a:off x="3865426" y="705661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8127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0"/>
            <a:ext cx="5496022" cy="7772400"/>
            <a:chOff x="1" y="0"/>
            <a:chExt cx="5496022" cy="7772400"/>
          </a:xfrm>
        </p:grpSpPr>
        <p:sp>
          <p:nvSpPr>
            <p:cNvPr id="14" name="Rectangle 13"/>
            <p:cNvSpPr/>
            <p:nvPr/>
          </p:nvSpPr>
          <p:spPr>
            <a:xfrm>
              <a:off x="1" y="0"/>
              <a:ext cx="5486399" cy="777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92372" y="2006"/>
              <a:ext cx="5189254" cy="2633472"/>
              <a:chOff x="292372" y="2006"/>
              <a:chExt cx="5189254" cy="263347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2372" y="2006"/>
                <a:ext cx="5071194" cy="2633472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116559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859731" y="1894874"/>
                <a:ext cx="593200" cy="365760"/>
                <a:chOff x="3859731" y="1894874"/>
                <a:chExt cx="593200" cy="36576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859731" y="2077754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200000">
                  <a:off x="4427623" y="1894874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 rot="600000">
                  <a:off x="3869357" y="1940594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Object plane pivot"/>
                <p:cNvGrpSpPr/>
                <p:nvPr/>
              </p:nvGrpSpPr>
              <p:grpSpPr>
                <a:xfrm>
                  <a:off x="3873046" y="205218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Object plane pivot"/>
                <p:cNvGrpSpPr/>
                <p:nvPr/>
              </p:nvGrpSpPr>
              <p:grpSpPr>
                <a:xfrm>
                  <a:off x="4396921" y="205218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3" name="Group 12"/>
            <p:cNvGrpSpPr/>
            <p:nvPr/>
          </p:nvGrpSpPr>
          <p:grpSpPr>
            <a:xfrm>
              <a:off x="9626" y="2649702"/>
              <a:ext cx="5486397" cy="2555423"/>
              <a:chOff x="9626" y="2649702"/>
              <a:chExt cx="5486397" cy="255542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6" y="2649702"/>
                <a:ext cx="5486397" cy="2555423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656335"/>
                <a:ext cx="38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59731" y="4406063"/>
                <a:ext cx="593200" cy="365760"/>
                <a:chOff x="3859731" y="4406063"/>
                <a:chExt cx="593200" cy="36576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859731" y="4588943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200000">
                  <a:off x="4427623" y="4406063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 rot="600000">
                  <a:off x="3869357" y="4451783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Object plane pivot"/>
                <p:cNvGrpSpPr/>
                <p:nvPr/>
              </p:nvGrpSpPr>
              <p:grpSpPr>
                <a:xfrm>
                  <a:off x="3873046" y="456297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Object plane pivot"/>
                <p:cNvGrpSpPr/>
                <p:nvPr/>
              </p:nvGrpSpPr>
              <p:grpSpPr>
                <a:xfrm>
                  <a:off x="4396921" y="455725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5" name="Group 14"/>
            <p:cNvGrpSpPr/>
            <p:nvPr/>
          </p:nvGrpSpPr>
          <p:grpSpPr>
            <a:xfrm>
              <a:off x="9630" y="5208773"/>
              <a:ext cx="5486390" cy="2555420"/>
              <a:chOff x="9630" y="5208773"/>
              <a:chExt cx="5486390" cy="255542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0" y="5208773"/>
                <a:ext cx="5486390" cy="255542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223391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859731" y="6956860"/>
                <a:ext cx="593200" cy="365760"/>
                <a:chOff x="3859731" y="6956860"/>
                <a:chExt cx="593200" cy="36576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859731" y="7139740"/>
                  <a:ext cx="5486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200000">
                  <a:off x="4427623" y="6956860"/>
                  <a:ext cx="0" cy="36576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00000">
                  <a:off x="3869357" y="7002580"/>
                  <a:ext cx="54864" cy="274320"/>
                </a:xfrm>
                <a:prstGeom prst="ellipse">
                  <a:avLst/>
                </a:prstGeom>
                <a:solidFill>
                  <a:srgbClr val="70C4FF">
                    <a:alpha val="92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Object plane pivot"/>
                <p:cNvGrpSpPr/>
                <p:nvPr/>
              </p:nvGrpSpPr>
              <p:grpSpPr>
                <a:xfrm>
                  <a:off x="3865426" y="7113765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Object plane pivot"/>
                <p:cNvGrpSpPr/>
                <p:nvPr/>
              </p:nvGrpSpPr>
              <p:grpSpPr>
                <a:xfrm>
                  <a:off x="4396921" y="7119480"/>
                  <a:ext cx="56010" cy="56010"/>
                  <a:chOff x="3011758" y="4033638"/>
                  <a:chExt cx="56010" cy="56010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3011758" y="4033638"/>
                    <a:ext cx="56010" cy="560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3035191" y="4057071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0675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867" y="11532"/>
            <a:ext cx="5450171" cy="7695512"/>
            <a:chOff x="37867" y="11532"/>
            <a:chExt cx="5450171" cy="7695512"/>
          </a:xfrm>
        </p:grpSpPr>
        <p:grpSp>
          <p:nvGrpSpPr>
            <p:cNvPr id="3" name="Group 2"/>
            <p:cNvGrpSpPr/>
            <p:nvPr/>
          </p:nvGrpSpPr>
          <p:grpSpPr>
            <a:xfrm>
              <a:off x="40687" y="2583027"/>
              <a:ext cx="5447351" cy="2555424"/>
              <a:chOff x="40687" y="2583027"/>
              <a:chExt cx="5447351" cy="255542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687" y="2583027"/>
                <a:ext cx="5424275" cy="2555424"/>
              </a:xfrm>
              <a:prstGeom prst="rect">
                <a:avLst/>
              </a:prstGeom>
              <a:solidFill>
                <a:srgbClr val="51EDE9"/>
              </a:solidFill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099790" y="4589660"/>
                <a:ext cx="38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(b)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0686" y="11532"/>
              <a:ext cx="5440940" cy="2555425"/>
              <a:chOff x="40686" y="11532"/>
              <a:chExt cx="5440940" cy="25554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86" y="11532"/>
                <a:ext cx="5424277" cy="255542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101394" y="2021309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(a)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7867" y="5151623"/>
              <a:ext cx="5442155" cy="2555421"/>
              <a:chOff x="37867" y="5151623"/>
              <a:chExt cx="5442155" cy="255542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67" y="5151623"/>
                <a:ext cx="5429916" cy="255542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099790" y="7166241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5703"/>
            <a:ext cx="5486400" cy="283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2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326" y="2609007"/>
            <a:ext cx="5013324" cy="187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cxnSpLocks noChangeAspect="1"/>
          </p:cNvCxnSpPr>
          <p:nvPr/>
        </p:nvCxnSpPr>
        <p:spPr>
          <a:xfrm flipH="1">
            <a:off x="4162421" y="2838450"/>
            <a:ext cx="1079180" cy="1571625"/>
          </a:xfrm>
          <a:prstGeom prst="line">
            <a:avLst/>
          </a:prstGeom>
          <a:ln w="12700">
            <a:solidFill>
              <a:srgbClr val="5A8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 noChangeAspect="1"/>
          </p:cNvCxnSpPr>
          <p:nvPr/>
        </p:nvCxnSpPr>
        <p:spPr>
          <a:xfrm>
            <a:off x="455607" y="2705111"/>
            <a:ext cx="1600200" cy="18402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4696061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255934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3546362" y="3258113"/>
            <a:ext cx="0" cy="7315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417649" y="3166673"/>
            <a:ext cx="0" cy="9144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2992241" y="3570060"/>
            <a:ext cx="0" cy="64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1465" y="3623873"/>
            <a:ext cx="443484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861011" y="3079991"/>
            <a:ext cx="653282" cy="577260"/>
            <a:chOff x="3056010" y="2284667"/>
            <a:chExt cx="653282" cy="57726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190593" y="2469213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5"/>
              <p:cNvSpPr txBox="1"/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5"/>
              <p:cNvSpPr txBox="1"/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15423" y="3598629"/>
            <a:ext cx="56010" cy="5601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345" y="3458058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OPTICAL AXIS (OA)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46240" y="2812209"/>
            <a:ext cx="56010" cy="560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1597" y="3932457"/>
            <a:ext cx="1737360" cy="115535"/>
            <a:chOff x="1203129" y="1262591"/>
            <a:chExt cx="1741241" cy="115535"/>
          </a:xfrm>
        </p:grpSpPr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2942178" y="1262591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203129" y="1320358"/>
              <a:ext cx="1741241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386801" y="3592594"/>
            <a:ext cx="59855" cy="58879"/>
            <a:chOff x="2398645" y="3863270"/>
            <a:chExt cx="59855" cy="58879"/>
          </a:xfrm>
        </p:grpSpPr>
        <p:sp>
          <p:nvSpPr>
            <p:cNvPr id="39" name="Oval 38"/>
            <p:cNvSpPr/>
            <p:nvPr/>
          </p:nvSpPr>
          <p:spPr>
            <a:xfrm>
              <a:off x="2402490" y="386613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2398645" y="386327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4675" y="2841625"/>
            <a:ext cx="1846580" cy="783838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>
            <a:spLocks noChangeAspect="1"/>
          </p:cNvSpPr>
          <p:nvPr/>
        </p:nvSpPr>
        <p:spPr>
          <a:xfrm rot="6942149">
            <a:off x="1565049" y="32391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967308" y="3598663"/>
            <a:ext cx="56010" cy="56010"/>
            <a:chOff x="3011758" y="4033638"/>
            <a:chExt cx="56010" cy="56010"/>
          </a:xfrm>
        </p:grpSpPr>
        <p:sp>
          <p:nvSpPr>
            <p:cNvPr id="37" name="Oval 3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cxnSpLocks noChangeAspect="1"/>
          </p:cNvCxnSpPr>
          <p:nvPr/>
        </p:nvCxnSpPr>
        <p:spPr>
          <a:xfrm rot="120000">
            <a:off x="3540031" y="3643510"/>
            <a:ext cx="862018" cy="398683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>
            <a:spLocks noChangeAspect="1"/>
          </p:cNvSpPr>
          <p:nvPr/>
        </p:nvSpPr>
        <p:spPr>
          <a:xfrm rot="7020000">
            <a:off x="3928255" y="3800689"/>
            <a:ext cx="73152" cy="73150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3988515" y="2592627"/>
            <a:ext cx="859710" cy="200055"/>
            <a:chOff x="3831353" y="2895840"/>
            <a:chExt cx="859710" cy="200055"/>
          </a:xfrm>
        </p:grpSpPr>
        <p:sp>
          <p:nvSpPr>
            <p:cNvPr id="111" name="TextBox 110"/>
            <p:cNvSpPr txBox="1"/>
            <p:nvPr/>
          </p:nvSpPr>
          <p:spPr>
            <a:xfrm>
              <a:off x="4107516" y="289584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Chief ray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Isosceles Triangle 114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3" name="Rounded Rectangle 112" hidden="1"/>
            <p:cNvSpPr/>
            <p:nvPr/>
          </p:nvSpPr>
          <p:spPr>
            <a:xfrm>
              <a:off x="3831353" y="2921328"/>
              <a:ext cx="859710" cy="150485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8216" y="3868399"/>
            <a:ext cx="424658" cy="468031"/>
            <a:chOff x="4221866" y="2306299"/>
            <a:chExt cx="424658" cy="468031"/>
          </a:xfrm>
        </p:grpSpPr>
        <p:sp>
          <p:nvSpPr>
            <p:cNvPr id="104" name="Oval 103"/>
            <p:cNvSpPr/>
            <p:nvPr/>
          </p:nvSpPr>
          <p:spPr>
            <a:xfrm flipH="1">
              <a:off x="4323551" y="2628981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21866" y="2306299"/>
              <a:ext cx="424658" cy="468031"/>
              <a:chOff x="6174128" y="3828032"/>
              <a:chExt cx="424658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06" name="Straight Arrow Connector 105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174128" y="40812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 flipV="1">
            <a:off x="281611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15266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5"/>
              <p:cNvSpPr txBox="1"/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𝐻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blipFill rotWithShape="0">
                <a:blip r:embed="rId62"/>
                <a:stretch>
                  <a:fillRect r="-588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5"/>
              <p:cNvSpPr txBox="1"/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blipFill rotWithShape="0">
                <a:blip r:embed="rId63"/>
                <a:stretch>
                  <a:fillRect r="-909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2997902" y="4112133"/>
            <a:ext cx="1702497" cy="115535"/>
            <a:chOff x="2605298" y="1651989"/>
            <a:chExt cx="1702497" cy="115535"/>
          </a:xfrm>
        </p:grpSpPr>
        <p:cxnSp>
          <p:nvCxnSpPr>
            <p:cNvPr id="98" name="Straight Connector 97"/>
            <p:cNvCxnSpPr>
              <a:cxnSpLocks/>
            </p:cNvCxnSpPr>
            <p:nvPr/>
          </p:nvCxnSpPr>
          <p:spPr>
            <a:xfrm flipH="1">
              <a:off x="2605298" y="1651989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607011" y="1709756"/>
              <a:ext cx="1700784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271042" y="2725020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Nodal ray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4045767" y="2802187"/>
            <a:ext cx="256032" cy="45720"/>
            <a:chOff x="267517" y="2217329"/>
            <a:chExt cx="256032" cy="4572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267517" y="2240189"/>
              <a:ext cx="2560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Isosceles Triangle 138"/>
            <p:cNvSpPr/>
            <p:nvPr/>
          </p:nvSpPr>
          <p:spPr>
            <a:xfrm rot="5400000">
              <a:off x="372673" y="2217329"/>
              <a:ext cx="45720" cy="4572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3999642" y="2756858"/>
            <a:ext cx="744717" cy="14140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Object plane pivot"/>
          <p:cNvGrpSpPr/>
          <p:nvPr/>
        </p:nvGrpSpPr>
        <p:grpSpPr>
          <a:xfrm>
            <a:off x="4145778" y="2958967"/>
            <a:ext cx="56010" cy="56010"/>
            <a:chOff x="3011758" y="4033638"/>
            <a:chExt cx="56010" cy="56010"/>
          </a:xfrm>
        </p:grpSpPr>
        <p:sp>
          <p:nvSpPr>
            <p:cNvPr id="136" name="Oval 135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271042" y="288694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Pivots</a:t>
            </a:r>
          </a:p>
        </p:txBody>
      </p:sp>
      <p:grpSp>
        <p:nvGrpSpPr>
          <p:cNvPr id="140" name="Object plane pivot"/>
          <p:cNvGrpSpPr/>
          <p:nvPr/>
        </p:nvGrpSpPr>
        <p:grpSpPr>
          <a:xfrm>
            <a:off x="1231128" y="3595554"/>
            <a:ext cx="56010" cy="56010"/>
            <a:chOff x="3011758" y="4033638"/>
            <a:chExt cx="56010" cy="56010"/>
          </a:xfrm>
        </p:grpSpPr>
        <p:sp>
          <p:nvSpPr>
            <p:cNvPr id="141" name="Oval 140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Object plane pivot"/>
          <p:cNvGrpSpPr/>
          <p:nvPr/>
        </p:nvGrpSpPr>
        <p:grpSpPr>
          <a:xfrm>
            <a:off x="4671255" y="3595554"/>
            <a:ext cx="56010" cy="56010"/>
            <a:chOff x="3011758" y="4033638"/>
            <a:chExt cx="56010" cy="56010"/>
          </a:xfrm>
        </p:grpSpPr>
        <p:sp>
          <p:nvSpPr>
            <p:cNvPr id="144" name="Oval 143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/>
          <p:cNvCxnSpPr/>
          <p:nvPr/>
        </p:nvCxnSpPr>
        <p:spPr>
          <a:xfrm>
            <a:off x="574675" y="2841625"/>
            <a:ext cx="2244725" cy="78263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 noChangeAspect="1"/>
          </p:cNvCxnSpPr>
          <p:nvPr/>
        </p:nvCxnSpPr>
        <p:spPr>
          <a:xfrm>
            <a:off x="3151204" y="3622692"/>
            <a:ext cx="1252799" cy="436804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 noChangeAspect="1"/>
          </p:cNvCxnSpPr>
          <p:nvPr/>
        </p:nvCxnSpPr>
        <p:spPr>
          <a:xfrm flipV="1">
            <a:off x="1622442" y="3622674"/>
            <a:ext cx="1189704" cy="414800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 flipV="1">
            <a:off x="3151193" y="2919413"/>
            <a:ext cx="2035170" cy="70515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626393" y="3627438"/>
            <a:ext cx="787718" cy="41116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3547251" y="2924176"/>
            <a:ext cx="1629587" cy="69955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154680" y="5593080"/>
            <a:ext cx="392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reproduce this figure in Zemax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/>
          <p:cNvSpPr>
            <a:spLocks noChangeAspect="1"/>
          </p:cNvSpPr>
          <p:nvPr/>
        </p:nvSpPr>
        <p:spPr>
          <a:xfrm>
            <a:off x="1031148" y="3392489"/>
            <a:ext cx="448080" cy="448080"/>
          </a:xfrm>
          <a:prstGeom prst="arc">
            <a:avLst>
              <a:gd name="adj1" fmla="val 13697086"/>
              <a:gd name="adj2" fmla="val 16293604"/>
            </a:avLst>
          </a:prstGeom>
          <a:solidFill>
            <a:srgbClr val="FF0000">
              <a:alpha val="38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>
            <a:spLocks noChangeAspect="1"/>
          </p:cNvSpPr>
          <p:nvPr/>
        </p:nvSpPr>
        <p:spPr>
          <a:xfrm>
            <a:off x="4474436" y="3397254"/>
            <a:ext cx="448080" cy="448080"/>
          </a:xfrm>
          <a:prstGeom prst="arc">
            <a:avLst>
              <a:gd name="adj1" fmla="val 16096097"/>
              <a:gd name="adj2" fmla="val 18314628"/>
            </a:avLst>
          </a:prstGeom>
          <a:solidFill>
            <a:srgbClr val="92D050">
              <a:alpha val="63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blipFill rotWithShape="0"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Isosceles Triangle 88"/>
          <p:cNvSpPr>
            <a:spLocks noChangeAspect="1"/>
          </p:cNvSpPr>
          <p:nvPr/>
        </p:nvSpPr>
        <p:spPr>
          <a:xfrm rot="6701400">
            <a:off x="1726973" y="3217717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>
            <a:spLocks noChangeAspect="1"/>
          </p:cNvSpPr>
          <p:nvPr/>
        </p:nvSpPr>
        <p:spPr>
          <a:xfrm rot="3953366">
            <a:off x="2124641" y="3722543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 rot="4345657">
            <a:off x="2227037" y="3774931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>
            <a:spLocks noChangeAspect="1"/>
          </p:cNvSpPr>
          <p:nvPr/>
        </p:nvSpPr>
        <p:spPr>
          <a:xfrm rot="3953366">
            <a:off x="3967729" y="33915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>
            <a:spLocks noChangeAspect="1"/>
          </p:cNvSpPr>
          <p:nvPr/>
        </p:nvSpPr>
        <p:spPr>
          <a:xfrm rot="4306895">
            <a:off x="4020115" y="3274868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>
            <a:spLocks noChangeAspect="1"/>
          </p:cNvSpPr>
          <p:nvPr/>
        </p:nvSpPr>
        <p:spPr>
          <a:xfrm rot="6685212">
            <a:off x="3798659" y="3822555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/>
          <p:cNvSpPr/>
          <p:nvPr/>
        </p:nvSpPr>
        <p:spPr>
          <a:xfrm>
            <a:off x="314326" y="2774107"/>
            <a:ext cx="4638674" cy="160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30945" y="4364277"/>
            <a:ext cx="5107183" cy="1952714"/>
            <a:chOff x="256345" y="2592627"/>
            <a:chExt cx="5107183" cy="1952714"/>
          </a:xfrm>
        </p:grpSpPr>
        <p:cxnSp>
          <p:nvCxnSpPr>
            <p:cNvPr id="97" name="Straight Connector 96"/>
            <p:cNvCxnSpPr>
              <a:cxnSpLocks noChangeAspect="1"/>
            </p:cNvCxnSpPr>
            <p:nvPr/>
          </p:nvCxnSpPr>
          <p:spPr>
            <a:xfrm flipH="1">
              <a:off x="4162421" y="2838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 noChangeAspect="1"/>
            </p:cNvCxnSpPr>
            <p:nvPr/>
          </p:nvCxnSpPr>
          <p:spPr>
            <a:xfrm>
              <a:off x="455607" y="2705111"/>
              <a:ext cx="1600200" cy="184023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696061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1255934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3546362" y="3258113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2417649" y="31666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992241" y="3570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51465" y="3623873"/>
              <a:ext cx="4434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14" name="Straight Arrow Connector 21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63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Group 129"/>
            <p:cNvGrpSpPr/>
            <p:nvPr/>
          </p:nvGrpSpPr>
          <p:grpSpPr>
            <a:xfrm>
              <a:off x="1261597" y="3932457"/>
              <a:ext cx="1737360" cy="115535"/>
              <a:chOff x="1203129" y="1262591"/>
              <a:chExt cx="1741241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148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Isosceles Triangle 151"/>
            <p:cNvSpPr>
              <a:spLocks noChangeAspect="1"/>
            </p:cNvSpPr>
            <p:nvPr/>
          </p:nvSpPr>
          <p:spPr>
            <a:xfrm rot="6942149">
              <a:off x="1565049" y="32391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5" name="Straight Connector 154"/>
            <p:cNvCxnSpPr>
              <a:cxnSpLocks noChangeAspect="1"/>
            </p:cNvCxnSpPr>
            <p:nvPr/>
          </p:nvCxnSpPr>
          <p:spPr>
            <a:xfrm rot="120000">
              <a:off x="3540031" y="3643510"/>
              <a:ext cx="862018" cy="3986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Isosceles Triangle 155"/>
            <p:cNvSpPr>
              <a:spLocks noChangeAspect="1"/>
            </p:cNvSpPr>
            <p:nvPr/>
          </p:nvSpPr>
          <p:spPr>
            <a:xfrm rot="7020000">
              <a:off x="3928255" y="380068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Group 162"/>
            <p:cNvGrpSpPr/>
            <p:nvPr/>
          </p:nvGrpSpPr>
          <p:grpSpPr>
            <a:xfrm>
              <a:off x="3988515" y="2592627"/>
              <a:ext cx="859710" cy="200055"/>
              <a:chOff x="3831353" y="2895840"/>
              <a:chExt cx="859710" cy="200055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204" name="Group 203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Isosceles Triangle 206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05" name="Rounded Rectangle 204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18216" y="3868399"/>
              <a:ext cx="424658" cy="468031"/>
              <a:chOff x="4221866" y="2306299"/>
              <a:chExt cx="424658" cy="468031"/>
            </a:xfrm>
          </p:grpSpPr>
          <p:sp>
            <p:nvSpPr>
              <p:cNvPr id="196" name="Oval 195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98" name="Straight Arrow Connector 197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65" name="Straight Arrow Connector 164"/>
            <p:cNvCxnSpPr/>
            <p:nvPr/>
          </p:nvCxnSpPr>
          <p:spPr>
            <a:xfrm flipV="1">
              <a:off x="281611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315266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 Box 15"/>
                <p:cNvSpPr txBox="1"/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 Box 15"/>
                <p:cNvSpPr txBox="1"/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Group 168"/>
            <p:cNvGrpSpPr/>
            <p:nvPr/>
          </p:nvGrpSpPr>
          <p:grpSpPr>
            <a:xfrm>
              <a:off x="2997902" y="4112133"/>
              <a:ext cx="1702497" cy="115535"/>
              <a:chOff x="2605298" y="1651989"/>
              <a:chExt cx="1702497" cy="115535"/>
            </a:xfrm>
          </p:grpSpPr>
          <p:cxnSp>
            <p:nvCxnSpPr>
              <p:cNvPr id="194" name="Straight Connector 193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2607011" y="1709756"/>
                <a:ext cx="170078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Rounded Rectangle 170"/>
            <p:cNvSpPr/>
            <p:nvPr/>
          </p:nvSpPr>
          <p:spPr>
            <a:xfrm>
              <a:off x="3999642" y="2756858"/>
              <a:ext cx="744717" cy="14140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Object plane pivot"/>
            <p:cNvGrpSpPr/>
            <p:nvPr/>
          </p:nvGrpSpPr>
          <p:grpSpPr>
            <a:xfrm>
              <a:off x="4145778" y="2958967"/>
              <a:ext cx="56010" cy="56010"/>
              <a:chOff x="3011758" y="4033638"/>
              <a:chExt cx="56010" cy="5601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4271042" y="2886945"/>
              <a:ext cx="4058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Pivots</a:t>
              </a:r>
            </a:p>
          </p:txBody>
        </p:sp>
        <p:grpSp>
          <p:nvGrpSpPr>
            <p:cNvPr id="176" name="Object plane pivot"/>
            <p:cNvGrpSpPr/>
            <p:nvPr/>
          </p:nvGrpSpPr>
          <p:grpSpPr>
            <a:xfrm>
              <a:off x="1231128" y="3595554"/>
              <a:ext cx="56010" cy="56010"/>
              <a:chOff x="3011758" y="4033638"/>
              <a:chExt cx="56010" cy="56010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Object plane pivot"/>
            <p:cNvGrpSpPr/>
            <p:nvPr/>
          </p:nvGrpSpPr>
          <p:grpSpPr>
            <a:xfrm>
              <a:off x="4671255" y="3595554"/>
              <a:ext cx="56010" cy="56010"/>
              <a:chOff x="3011758" y="4033638"/>
              <a:chExt cx="56010" cy="56010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8" name="Straight Connector 177"/>
            <p:cNvCxnSpPr/>
            <p:nvPr/>
          </p:nvCxnSpPr>
          <p:spPr>
            <a:xfrm flipV="1">
              <a:off x="1626393" y="3627438"/>
              <a:ext cx="787718" cy="41116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3547251" y="2924176"/>
              <a:ext cx="1629587" cy="69955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>
              <a:off x="1031148" y="3392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>
              <a:off x="4474436" y="3397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Isosceles Triangle 185"/>
            <p:cNvSpPr>
              <a:spLocks noChangeAspect="1"/>
            </p:cNvSpPr>
            <p:nvPr/>
          </p:nvSpPr>
          <p:spPr>
            <a:xfrm rot="3953366">
              <a:off x="2124641" y="3722543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/>
            <p:cNvSpPr>
              <a:spLocks noChangeAspect="1"/>
            </p:cNvSpPr>
            <p:nvPr/>
          </p:nvSpPr>
          <p:spPr>
            <a:xfrm rot="3953366">
              <a:off x="3967729" y="33915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553631"/>
            <a:ext cx="4546600" cy="1767419"/>
            <a:chOff x="514350" y="1553631"/>
            <a:chExt cx="4546600" cy="1767419"/>
          </a:xfrm>
        </p:grpSpPr>
        <p:sp>
          <p:nvSpPr>
            <p:cNvPr id="221" name="Rectangle 220"/>
            <p:cNvSpPr/>
            <p:nvPr/>
          </p:nvSpPr>
          <p:spPr>
            <a:xfrm>
              <a:off x="514350" y="1624757"/>
              <a:ext cx="4546600" cy="169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rot="2940000" flipV="1">
              <a:off x="1437144" y="2154768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rot="7440000" flipV="1">
              <a:off x="4549215" y="2396863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28950" y="180340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3578112" y="2379472"/>
              <a:ext cx="0" cy="20432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2449399" y="2353931"/>
              <a:ext cx="0" cy="25540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Arc 173"/>
            <p:cNvSpPr>
              <a:spLocks noChangeAspect="1"/>
            </p:cNvSpPr>
            <p:nvPr/>
          </p:nvSpPr>
          <p:spPr>
            <a:xfrm rot="5400000">
              <a:off x="4163286" y="225742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284786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18441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844921" y="1695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>
              <a:off x="592135" y="1682761"/>
              <a:ext cx="1375576" cy="158191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4378561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287684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3027166" y="2427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11815" y="2480873"/>
              <a:ext cx="42976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62611" y="2063991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5"/>
                <p:cNvSpPr txBox="1"/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5"/>
                <p:cNvSpPr txBox="1"/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3547173" y="2455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20" y="242300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293347" y="2789457"/>
              <a:ext cx="1737360" cy="115535"/>
              <a:chOff x="1203129" y="1262591"/>
              <a:chExt cx="1741241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2418551" y="2449594"/>
              <a:ext cx="56680" cy="58879"/>
              <a:chOff x="2401820" y="3863270"/>
              <a:chExt cx="56680" cy="5887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flipH="1">
                <a:off x="2401820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99058" y="245566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t="-25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45216" y="269364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029652" y="2969133"/>
              <a:ext cx="1355025" cy="115535"/>
              <a:chOff x="2605298" y="1651989"/>
              <a:chExt cx="135502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13533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46928" y="305839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262878" y="245255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4353755" y="245255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06289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4156936" y="2254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688395" y="161020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LENS PLANE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4428694" y="185786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IMAGE PLANE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 rot="2930877">
              <a:off x="338894" y="1838806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OBJECT PLANE</a:t>
              </a:r>
            </a:p>
          </p:txBody>
        </p:sp>
        <p:sp>
          <p:nvSpPr>
            <p:cNvPr id="154" name="Arc 153"/>
            <p:cNvSpPr>
              <a:spLocks noChangeAspect="1"/>
            </p:cNvSpPr>
            <p:nvPr/>
          </p:nvSpPr>
          <p:spPr>
            <a:xfrm rot="5400000">
              <a:off x="106924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811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29394" y="3164256"/>
            <a:ext cx="3896556" cy="1909803"/>
            <a:chOff x="529394" y="3164256"/>
            <a:chExt cx="3896556" cy="1909803"/>
          </a:xfrm>
        </p:grpSpPr>
        <p:sp>
          <p:nvSpPr>
            <p:cNvPr id="221" name="Rectangle 220"/>
            <p:cNvSpPr/>
            <p:nvPr/>
          </p:nvSpPr>
          <p:spPr>
            <a:xfrm>
              <a:off x="542925" y="3205907"/>
              <a:ext cx="3883025" cy="1766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Arc 225"/>
            <p:cNvSpPr>
              <a:spLocks noChangeAspect="1"/>
            </p:cNvSpPr>
            <p:nvPr/>
          </p:nvSpPr>
          <p:spPr>
            <a:xfrm>
              <a:off x="2991711" y="462597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Arc 217"/>
            <p:cNvSpPr>
              <a:spLocks noChangeAspect="1"/>
            </p:cNvSpPr>
            <p:nvPr/>
          </p:nvSpPr>
          <p:spPr>
            <a:xfrm>
              <a:off x="2647223" y="46243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3528286" y="383540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364523" y="38242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 rot="60000">
              <a:off x="692529" y="3518336"/>
              <a:ext cx="2187196" cy="131372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57525" y="338455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7643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21298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216271" y="327660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3749911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589309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40390" y="4062023"/>
              <a:ext cx="3291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91186" y="3641966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62745" y="400415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588620" y="3843557"/>
              <a:ext cx="1289304" cy="115535"/>
              <a:chOff x="1651797" y="1262591"/>
              <a:chExt cx="1292188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651797" y="1320358"/>
                <a:ext cx="129218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3027633" y="403681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73791" y="427479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213802" y="3845433"/>
              <a:ext cx="532065" cy="115535"/>
              <a:chOff x="2605298" y="1651989"/>
              <a:chExt cx="53206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53035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75503" y="463954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564503" y="403370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3725105" y="403370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716970" y="319135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LENS PLANE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3800044" y="343901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IMAGE PLANE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 rot="1938331">
              <a:off x="529394" y="3588232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OBJECT PLANE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76550" y="4851400"/>
              <a:ext cx="33832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 Box 15"/>
                <p:cNvSpPr txBox="1"/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𝑆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 Box 15"/>
                <p:cNvSpPr txBox="1"/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290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5878" y="2044489"/>
            <a:ext cx="4578072" cy="1721061"/>
            <a:chOff x="355878" y="2044489"/>
            <a:chExt cx="4578072" cy="1721061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78072" cy="165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50160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00000">
                <a:off x="1535839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2803" y="2116377"/>
              <a:ext cx="859710" cy="200055"/>
              <a:chOff x="3831353" y="289584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50416" y="2242799"/>
              <a:ext cx="424658" cy="468031"/>
              <a:chOff x="4221866" y="2306299"/>
              <a:chExt cx="424658" cy="468031"/>
            </a:xfrm>
          </p:grpSpPr>
          <p:sp>
            <p:nvSpPr>
              <p:cNvPr id="64" name="Oval 6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2103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307285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18435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19691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308541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549876" y="3451416"/>
              <a:ext cx="1153857" cy="115535"/>
              <a:chOff x="2605298" y="1651989"/>
              <a:chExt cx="115385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15214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80975" y="685800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Appendix Figure 3.1</a:t>
            </a:r>
          </a:p>
        </p:txBody>
      </p: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Cornucopia </a:t>
            </a:r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156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156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-600000">
            <a:off x="571500" y="1152526"/>
            <a:ext cx="1104900" cy="2076450"/>
            <a:chOff x="552450" y="1666876"/>
            <a:chExt cx="1104900" cy="2076450"/>
          </a:xfrm>
        </p:grpSpPr>
        <p:grpSp>
          <p:nvGrpSpPr>
            <p:cNvPr id="7" name="Group 6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" name="Isosceles Triangle 2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76701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6701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66950" y="1152526"/>
            <a:ext cx="1104900" cy="2076450"/>
            <a:chOff x="552450" y="1666876"/>
            <a:chExt cx="1104900" cy="2076450"/>
          </a:xfrm>
        </p:grpSpPr>
        <p:grpSp>
          <p:nvGrpSpPr>
            <p:cNvPr id="12" name="Group 11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14" name="Isosceles Triangle 13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4452938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2938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600000">
            <a:off x="3952875" y="1152526"/>
            <a:ext cx="1104900" cy="2076450"/>
            <a:chOff x="552450" y="1666876"/>
            <a:chExt cx="1104900" cy="2076450"/>
          </a:xfrm>
        </p:grpSpPr>
        <p:grpSp>
          <p:nvGrpSpPr>
            <p:cNvPr id="19" name="Group 18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21" name="Isosceles Triangle 20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Isosceles Triangle 19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107156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7156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rot="-600000">
            <a:off x="571500" y="4438651"/>
            <a:ext cx="1104900" cy="2438400"/>
            <a:chOff x="552450" y="1666876"/>
            <a:chExt cx="11049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2" name="Isosceles Triangle 31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276701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6701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52938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52938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266950" y="4438651"/>
            <a:ext cx="1104900" cy="2438400"/>
            <a:chOff x="552450" y="1666876"/>
            <a:chExt cx="1104900" cy="2438400"/>
          </a:xfrm>
        </p:grpSpPr>
        <p:grpSp>
          <p:nvGrpSpPr>
            <p:cNvPr id="53" name="Group 52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55" name="Isosceles Triangle 54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Isosceles Triangle 53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600000">
            <a:off x="3952875" y="4438651"/>
            <a:ext cx="1104900" cy="2438400"/>
            <a:chOff x="552450" y="1666876"/>
            <a:chExt cx="1104900" cy="2438400"/>
          </a:xfrm>
        </p:grpSpPr>
        <p:grpSp>
          <p:nvGrpSpPr>
            <p:cNvPr id="58" name="Group 57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485775" y="56673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-1524000" y="57435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71450" y="57340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1866900" y="56959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9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Marginal ray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OPTICAL AXIS (OA)</a:t>
                </a:r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Marginal ray</a:t>
                </a:r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3.3</a:t>
            </a:r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/>
                  <a:t>OPTICAL AXIS (OA)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323850" y="1905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3.4</a:t>
            </a:r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/>
                  <a:t>OPTICAL AXIS (OA)</a:t>
                </a: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123" y="6446023"/>
              <a:ext cx="2414017" cy="115535"/>
              <a:chOff x="510229" y="1264972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29448" y="1264972"/>
                <a:ext cx="0" cy="115535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0229" y="1322739"/>
                <a:ext cx="2419407" cy="0"/>
              </a:xfrm>
              <a:prstGeom prst="straightConnector1">
                <a:avLst/>
              </a:prstGeom>
              <a:ln w="635">
                <a:solidFill>
                  <a:schemeClr val="tx1">
                    <a:lumMod val="75000"/>
                    <a:lumOff val="25000"/>
                    <a:alpha val="96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Legend"/>
            <p:cNvGrpSpPr/>
            <p:nvPr/>
          </p:nvGrpSpPr>
          <p:grpSpPr>
            <a:xfrm>
              <a:off x="333963" y="4472857"/>
              <a:ext cx="779873" cy="361980"/>
              <a:chOff x="221392" y="2131288"/>
              <a:chExt cx="779873" cy="361980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492792" y="2293213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</a:t>
                </a:r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2238375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3.5</a:t>
            </a:r>
          </a:p>
        </p:txBody>
      </p: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>
                  <a:cs typeface="Times New Roman" panose="02020603050405020304" pitchFamily="18" charset="0"/>
                </a:rPr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2484755"/>
            <a:ext cx="5700717" cy="2679700"/>
            <a:chOff x="0" y="2484755"/>
            <a:chExt cx="5700717" cy="2679700"/>
          </a:xfrm>
        </p:grpSpPr>
        <p:sp>
          <p:nvSpPr>
            <p:cNvPr id="277" name="white canvas"/>
            <p:cNvSpPr/>
            <p:nvPr/>
          </p:nvSpPr>
          <p:spPr>
            <a:xfrm>
              <a:off x="24864" y="24847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z-axis behind Object plane"/>
            <p:cNvCxnSpPr/>
            <p:nvPr/>
          </p:nvCxnSpPr>
          <p:spPr>
            <a:xfrm>
              <a:off x="4913565" y="38412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Position of Image plane Pivot"/>
            <p:cNvCxnSpPr/>
            <p:nvPr/>
          </p:nvCxnSpPr>
          <p:spPr>
            <a:xfrm flipH="1" flipV="1">
              <a:off x="4880732" y="38416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4884795" y="37528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Image Plane"/>
            <p:cNvGrpSpPr/>
            <p:nvPr/>
          </p:nvGrpSpPr>
          <p:grpSpPr>
            <a:xfrm>
              <a:off x="4054797" y="2743074"/>
              <a:ext cx="1645920" cy="2194560"/>
              <a:chOff x="4054797" y="2666874"/>
              <a:chExt cx="1645920" cy="2194560"/>
            </a:xfrm>
          </p:grpSpPr>
          <p:sp>
            <p:nvSpPr>
              <p:cNvPr id="51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>
            <a:xfrm rot="164208" flipV="1">
              <a:off x="4898489" y="34758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>
              <a:spLocks noChangeAspect="1"/>
            </p:cNvSpPr>
            <p:nvPr/>
          </p:nvSpPr>
          <p:spPr>
            <a:xfrm rot="21104208">
              <a:off x="4867894" y="38227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CameraFramePlaneBotLeft"/>
            <p:cNvSpPr/>
            <p:nvPr/>
          </p:nvSpPr>
          <p:spPr>
            <a:xfrm>
              <a:off x="126347" y="38437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ameraFramePlaneTopLeft"/>
            <p:cNvSpPr/>
            <p:nvPr/>
          </p:nvSpPr>
          <p:spPr>
            <a:xfrm>
              <a:off x="126347" y="30900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agittalRightPlaneBack"/>
            <p:cNvSpPr/>
            <p:nvPr/>
          </p:nvSpPr>
          <p:spPr>
            <a:xfrm rot="21480000">
              <a:off x="2659730" y="31159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MeridionalPlaneBot"/>
            <p:cNvGrpSpPr/>
            <p:nvPr/>
          </p:nvGrpSpPr>
          <p:grpSpPr>
            <a:xfrm>
              <a:off x="245482" y="38896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50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11" name="Straight Arrow Connector 51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TextBox 51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16" name="TextBox 51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290" name="z-axis of world frame"/>
            <p:cNvCxnSpPr/>
            <p:nvPr/>
          </p:nvCxnSpPr>
          <p:spPr>
            <a:xfrm>
              <a:off x="119459" y="38447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MeridionalPlaneTop"/>
            <p:cNvGrpSpPr/>
            <p:nvPr/>
          </p:nvGrpSpPr>
          <p:grpSpPr>
            <a:xfrm rot="21480000">
              <a:off x="343059" y="31409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50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92" name="SagittalLeftPlaneBack"/>
            <p:cNvSpPr/>
            <p:nvPr/>
          </p:nvSpPr>
          <p:spPr>
            <a:xfrm rot="21480000">
              <a:off x="254445" y="34977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Position of X'"/>
            <p:cNvCxnSpPr/>
            <p:nvPr/>
          </p:nvCxnSpPr>
          <p:spPr>
            <a:xfrm flipH="1" flipV="1">
              <a:off x="4711778" y="42694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z prime"/>
                <p:cNvSpPr txBox="1"/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NormalToImagePlane"/>
                <p:cNvSpPr txBox="1"/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normalToImagePlane"/>
            <p:cNvCxnSpPr/>
            <p:nvPr/>
          </p:nvCxnSpPr>
          <p:spPr>
            <a:xfrm flipV="1">
              <a:off x="4943475" y="27336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rot="420000">
              <a:off x="2348650" y="33091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cxnSpLocks noChangeAspect="1"/>
            </p:cNvCxnSpPr>
            <p:nvPr/>
          </p:nvCxnSpPr>
          <p:spPr>
            <a:xfrm rot="420000">
              <a:off x="3418105" y="31275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cxnSpLocks noChangeAspect="1"/>
            </p:cNvCxnSpPr>
            <p:nvPr/>
          </p:nvCxnSpPr>
          <p:spPr>
            <a:xfrm rot="420000">
              <a:off x="2907522" y="35765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598745" y="35340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 rot="20984220">
              <a:off x="2239623" y="3412149"/>
              <a:ext cx="659262" cy="685775"/>
              <a:chOff x="3025071" y="2316875"/>
              <a:chExt cx="659262" cy="685775"/>
            </a:xfrm>
          </p:grpSpPr>
          <p:cxnSp>
            <p:nvCxnSpPr>
              <p:cNvPr id="503" name="Straight Arrow Connector 502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Oval 303"/>
            <p:cNvSpPr/>
            <p:nvPr/>
          </p:nvSpPr>
          <p:spPr>
            <a:xfrm rot="21480000">
              <a:off x="3490897" y="37200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Arc 306"/>
            <p:cNvSpPr>
              <a:spLocks noChangeAspect="1"/>
            </p:cNvSpPr>
            <p:nvPr/>
          </p:nvSpPr>
          <p:spPr>
            <a:xfrm rot="21480000">
              <a:off x="2069376" y="37353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/>
            <p:cNvSpPr>
              <a:spLocks noChangeAspect="1"/>
            </p:cNvSpPr>
            <p:nvPr/>
          </p:nvSpPr>
          <p:spPr>
            <a:xfrm rot="21480000">
              <a:off x="3413801" y="35478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/>
                <p:cNvSpPr txBox="1"/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Oval 310"/>
            <p:cNvSpPr>
              <a:spLocks noChangeAspect="1"/>
            </p:cNvSpPr>
            <p:nvPr/>
          </p:nvSpPr>
          <p:spPr>
            <a:xfrm rot="21480000">
              <a:off x="547287" y="35185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val 312"/>
            <p:cNvSpPr>
              <a:spLocks noChangeAspect="1"/>
            </p:cNvSpPr>
            <p:nvPr/>
          </p:nvSpPr>
          <p:spPr>
            <a:xfrm rot="21480000">
              <a:off x="4677318" y="42433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oup 313"/>
            <p:cNvGrpSpPr/>
            <p:nvPr/>
          </p:nvGrpSpPr>
          <p:grpSpPr>
            <a:xfrm rot="21480000">
              <a:off x="2419245" y="3929142"/>
              <a:ext cx="59855" cy="58879"/>
              <a:chOff x="2398645" y="3863270"/>
              <a:chExt cx="59855" cy="58879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574933" y="35459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Isosceles Triangle 315"/>
            <p:cNvSpPr>
              <a:spLocks noChangeAspect="1"/>
            </p:cNvSpPr>
            <p:nvPr/>
          </p:nvSpPr>
          <p:spPr>
            <a:xfrm rot="6385277">
              <a:off x="1428489" y="37000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Straight Connector 317"/>
            <p:cNvCxnSpPr/>
            <p:nvPr/>
          </p:nvCxnSpPr>
          <p:spPr>
            <a:xfrm>
              <a:off x="3515581" y="37484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Isosceles Triangle 318"/>
            <p:cNvSpPr>
              <a:spLocks noChangeAspect="1"/>
            </p:cNvSpPr>
            <p:nvPr/>
          </p:nvSpPr>
          <p:spPr>
            <a:xfrm rot="6990279">
              <a:off x="4091290" y="39785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 rot="20957016">
              <a:off x="590581" y="40578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oup 321"/>
            <p:cNvGrpSpPr/>
            <p:nvPr/>
          </p:nvGrpSpPr>
          <p:grpSpPr>
            <a:xfrm rot="21360000">
              <a:off x="2454607" y="4289427"/>
              <a:ext cx="1080650" cy="130455"/>
              <a:chOff x="3092222" y="1899046"/>
              <a:chExt cx="822960" cy="130455"/>
            </a:xfrm>
          </p:grpSpPr>
          <p:cxnSp>
            <p:nvCxnSpPr>
              <p:cNvPr id="499" name="Straight Arrow Connector 498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/>
                <p:cNvSpPr txBox="1"/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- z_o prime"/>
                <p:cNvSpPr txBox="1"/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6" name="Group 325"/>
            <p:cNvGrpSpPr/>
            <p:nvPr/>
          </p:nvGrpSpPr>
          <p:grpSpPr>
            <a:xfrm>
              <a:off x="0" y="42522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93" name="Straight Arrow Connector 492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TextBox 49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27" name="CameraFramePlaneBotRight"/>
            <p:cNvSpPr/>
            <p:nvPr/>
          </p:nvSpPr>
          <p:spPr>
            <a:xfrm>
              <a:off x="2986712" y="38469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8" name="SagittalRightPlaneFront"/>
            <p:cNvGrpSpPr/>
            <p:nvPr/>
          </p:nvGrpSpPr>
          <p:grpSpPr>
            <a:xfrm rot="21480000">
              <a:off x="2988471" y="33568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9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329" name="z-axis of world frame"/>
            <p:cNvCxnSpPr/>
            <p:nvPr/>
          </p:nvCxnSpPr>
          <p:spPr>
            <a:xfrm>
              <a:off x="3025372" y="38423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meraFramePlaneTopRight"/>
            <p:cNvSpPr/>
            <p:nvPr/>
          </p:nvSpPr>
          <p:spPr>
            <a:xfrm>
              <a:off x="2986712" y="30900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SagittalLeftPlaneFront"/>
            <p:cNvGrpSpPr/>
            <p:nvPr/>
          </p:nvGrpSpPr>
          <p:grpSpPr>
            <a:xfrm rot="21480000">
              <a:off x="663049" y="37360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8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850526" y="3296518"/>
              <a:ext cx="631853" cy="733587"/>
              <a:chOff x="7949953" y="848592"/>
              <a:chExt cx="631853" cy="733587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85" name="Straight Arrow Connector 48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7" name="TextBox 486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3" name="Straight Connector 332"/>
            <p:cNvCxnSpPr/>
            <p:nvPr/>
          </p:nvCxnSpPr>
          <p:spPr>
            <a:xfrm flipH="1" flipV="1">
              <a:off x="2986675" y="38151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Position of X"/>
            <p:cNvCxnSpPr/>
            <p:nvPr/>
          </p:nvCxnSpPr>
          <p:spPr>
            <a:xfrm flipH="1" flipV="1">
              <a:off x="567745" y="35468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/>
                <p:cNvSpPr txBox="1"/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6" name="Group 335"/>
            <p:cNvGrpSpPr/>
            <p:nvPr/>
          </p:nvGrpSpPr>
          <p:grpSpPr>
            <a:xfrm>
              <a:off x="572136" y="4706287"/>
              <a:ext cx="2414017" cy="115535"/>
              <a:chOff x="511025" y="1262591"/>
              <a:chExt cx="2419407" cy="115535"/>
            </a:xfrm>
          </p:grpSpPr>
          <p:cxnSp>
            <p:nvCxnSpPr>
              <p:cNvPr id="481" name="Straight Connector 480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Origi-pivot"/>
            <p:cNvGrpSpPr/>
            <p:nvPr/>
          </p:nvGrpSpPr>
          <p:grpSpPr>
            <a:xfrm>
              <a:off x="2957774" y="3815188"/>
              <a:ext cx="56010" cy="56010"/>
              <a:chOff x="3011758" y="4033638"/>
              <a:chExt cx="56010" cy="56010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Arc 456"/>
            <p:cNvSpPr/>
            <p:nvPr/>
          </p:nvSpPr>
          <p:spPr>
            <a:xfrm>
              <a:off x="1549975" y="33335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TextBox 457"/>
                <p:cNvSpPr txBox="1"/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9" name="Group 458"/>
            <p:cNvGrpSpPr/>
            <p:nvPr/>
          </p:nvGrpSpPr>
          <p:grpSpPr>
            <a:xfrm>
              <a:off x="2986349" y="4704676"/>
              <a:ext cx="1720785" cy="115535"/>
              <a:chOff x="2605298" y="1651989"/>
              <a:chExt cx="1720785" cy="115535"/>
            </a:xfrm>
          </p:grpSpPr>
          <p:cxnSp>
            <p:nvCxnSpPr>
              <p:cNvPr id="477" name="Straight Connector 47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arrow - z_o prime"/>
            <p:cNvGrpSpPr/>
            <p:nvPr/>
          </p:nvGrpSpPr>
          <p:grpSpPr>
            <a:xfrm>
              <a:off x="2986344" y="4920572"/>
              <a:ext cx="1894521" cy="115535"/>
              <a:chOff x="2605298" y="1651989"/>
              <a:chExt cx="1894521" cy="115535"/>
            </a:xfrm>
          </p:grpSpPr>
          <p:cxnSp>
            <p:nvCxnSpPr>
              <p:cNvPr id="475" name="Straight Connector 47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ImagePlane-pivot"/>
            <p:cNvGrpSpPr/>
            <p:nvPr/>
          </p:nvGrpSpPr>
          <p:grpSpPr>
            <a:xfrm>
              <a:off x="4862774" y="3815188"/>
              <a:ext cx="56010" cy="56010"/>
              <a:chOff x="3011758" y="4033638"/>
              <a:chExt cx="56010" cy="5601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Legend"/>
            <p:cNvGrpSpPr/>
            <p:nvPr/>
          </p:nvGrpSpPr>
          <p:grpSpPr>
            <a:xfrm>
              <a:off x="221392" y="2485307"/>
              <a:ext cx="779873" cy="361980"/>
              <a:chOff x="221392" y="2131288"/>
              <a:chExt cx="779873" cy="36198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465" name="Group 46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Isosceles Triangle 47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66" name="Rounded Rectangle 465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469" name="Oval 468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ImagePlaneFrameCenter"/>
                <p:cNvSpPr txBox="1"/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extBox 198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3.6</a:t>
            </a:r>
          </a:p>
        </p:txBody>
      </p: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 hidden="1"/>
          <p:cNvGrpSpPr>
            <a:grpSpLocks noChangeAspect="1"/>
          </p:cNvGrpSpPr>
          <p:nvPr/>
        </p:nvGrpSpPr>
        <p:grpSpPr>
          <a:xfrm rot="20984220">
            <a:off x="2239623" y="3335949"/>
            <a:ext cx="659262" cy="685775"/>
            <a:chOff x="3025071" y="2316875"/>
            <a:chExt cx="659262" cy="685775"/>
          </a:xfrm>
        </p:grpSpPr>
        <p:cxnSp>
          <p:nvCxnSpPr>
            <p:cNvPr id="266" name="Straight Arrow Connector 265"/>
            <p:cNvCxnSpPr/>
            <p:nvPr/>
          </p:nvCxnSpPr>
          <p:spPr>
            <a:xfrm rot="495780" flipV="1">
              <a:off x="3223252" y="2467060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148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288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283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85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sp>
          <p:nvSpPr>
            <p:cNvPr id="160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27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276" name="Straight Arrow Connector 27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64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27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6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9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Isosceles Triangle 190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Isosceles Triangle 193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7" name="Group 196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262" name="Straight Arrow Connector 261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0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 200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56" name="Straight Arrow Connector 255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02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25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204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252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248" name="Straight Arrow Connector 247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244" name="Straight Connector 243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Arc 212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oup 214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240" name="Straight Connector 23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238" name="Straight Connector 23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9" name="Rounded Rectangle 228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oup 219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225" name="Straight Connector 22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normalToImagePlane"/>
            <p:cNvCxnSpPr>
              <a:endCxn id="222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3.8</a:t>
            </a:r>
          </a:p>
        </p:txBody>
      </p:sp>
    </p:spTree>
    <p:extLst>
      <p:ext uri="{BB962C8B-B14F-4D97-AF65-F5344CB8AC3E}">
        <p14:creationId xmlns:p14="http://schemas.microsoft.com/office/powerpoint/2010/main" val="108051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337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 rot="1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452" name="Straight Arrow Connector 451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31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7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sp>
          <p:nvSpPr>
            <p:cNvPr id="342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3813457"/>
              <a:ext cx="4681726" cy="983526"/>
              <a:chOff x="5952128" y="3621370"/>
              <a:chExt cx="4722674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3" y="3621370"/>
                <a:ext cx="4586089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348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3064699"/>
              <a:ext cx="4599430" cy="792480"/>
              <a:chOff x="4934226" y="2918580"/>
              <a:chExt cx="4143840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6" y="2918580"/>
                <a:ext cx="4114801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6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4" y="3335949"/>
              <a:ext cx="659262" cy="685776"/>
              <a:chOff x="3025072" y="2316875"/>
              <a:chExt cx="659262" cy="685776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3" y="2787207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2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5" y="4213227"/>
              <a:ext cx="1080649" cy="130455"/>
              <a:chOff x="3092227" y="1899046"/>
              <a:chExt cx="822961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7" y="1899046"/>
                <a:ext cx="822961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5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308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Isosceles Triangle 400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02" name="Rounded Rectangle 401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4" name="Group 313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315" name="Straight Connector 31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normalToImagePlane"/>
            <p:cNvCxnSpPr>
              <a:endCxn id="321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366713" y="704850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for 2 figures (3.6 and 3.8)</a:t>
            </a:r>
          </a:p>
        </p:txBody>
      </p:sp>
    </p:spTree>
    <p:extLst>
      <p:ext uri="{BB962C8B-B14F-4D97-AF65-F5344CB8AC3E}">
        <p14:creationId xmlns:p14="http://schemas.microsoft.com/office/powerpoint/2010/main" val="22572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9400" y="177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</a:t>
            </a:r>
          </a:p>
        </p:txBody>
      </p: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7221</TotalTime>
  <Words>517</Words>
  <Application>Microsoft Office PowerPoint</Application>
  <PresentationFormat>Custom</PresentationFormat>
  <Paragraphs>483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Batang</vt:lpstr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242</cp:revision>
  <dcterms:created xsi:type="dcterms:W3CDTF">2015-09-02T22:57:10Z</dcterms:created>
  <dcterms:modified xsi:type="dcterms:W3CDTF">2016-05-25T07:41:37Z</dcterms:modified>
</cp:coreProperties>
</file>