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70" r:id="rId11"/>
    <p:sldId id="271" r:id="rId12"/>
    <p:sldId id="275" r:id="rId13"/>
    <p:sldId id="276" r:id="rId14"/>
    <p:sldId id="278" r:id="rId15"/>
    <p:sldId id="277" r:id="rId16"/>
    <p:sldId id="266" r:id="rId17"/>
    <p:sldId id="267" r:id="rId18"/>
    <p:sldId id="268" r:id="rId19"/>
    <p:sldId id="263" r:id="rId20"/>
    <p:sldId id="269" r:id="rId21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0096FF"/>
    <a:srgbClr val="4E93D2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99" d="100"/>
          <a:sy n="99" d="100"/>
        </p:scale>
        <p:origin x="3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71" Type="http://schemas.openxmlformats.org/officeDocument/2006/relationships/image" Target="../media/image158.png"/><Relationship Id="rId2" Type="http://schemas.openxmlformats.org/officeDocument/2006/relationships/image" Target="../media/image124.png"/><Relationship Id="rId70" Type="http://schemas.openxmlformats.org/officeDocument/2006/relationships/image" Target="../media/image161.png"/><Relationship Id="rId75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65.png"/><Relationship Id="rId5" Type="http://schemas.openxmlformats.org/officeDocument/2006/relationships/image" Target="../media/image156.png"/><Relationship Id="rId73" Type="http://schemas.openxmlformats.org/officeDocument/2006/relationships/image" Target="../media/image164.png"/><Relationship Id="rId4" Type="http://schemas.openxmlformats.org/officeDocument/2006/relationships/image" Target="../media/image146.png"/><Relationship Id="rId69" Type="http://schemas.openxmlformats.org/officeDocument/2006/relationships/image" Target="../media/image1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40.png"/><Relationship Id="rId59" Type="http://schemas.openxmlformats.org/officeDocument/2006/relationships/image" Target="../media/image1550.png"/><Relationship Id="rId67" Type="http://schemas.openxmlformats.org/officeDocument/2006/relationships/image" Target="../media/image163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2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/Relationships>
</file>

<file path=ppt/slides/_rels/slide17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0.png"/><Relationship Id="rId80" Type="http://schemas.openxmlformats.org/officeDocument/2006/relationships/image" Target="../media/image1790.png"/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70.png"/><Relationship Id="rId76" Type="http://schemas.openxmlformats.org/officeDocument/2006/relationships/image" Target="../media/image1750.png"/><Relationship Id="rId59" Type="http://schemas.openxmlformats.org/officeDocument/2006/relationships/image" Target="../media/image1550.png"/><Relationship Id="rId67" Type="http://schemas.openxmlformats.org/officeDocument/2006/relationships/image" Target="../media/image1660.png"/><Relationship Id="rId71" Type="http://schemas.openxmlformats.org/officeDocument/2006/relationships/image" Target="../media/image170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70" Type="http://schemas.openxmlformats.org/officeDocument/2006/relationships/image" Target="../media/image1690.png"/><Relationship Id="rId75" Type="http://schemas.openxmlformats.org/officeDocument/2006/relationships/image" Target="../media/image174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50.png"/><Relationship Id="rId74" Type="http://schemas.openxmlformats.org/officeDocument/2006/relationships/image" Target="../media/image1730.png"/><Relationship Id="rId79" Type="http://schemas.openxmlformats.org/officeDocument/2006/relationships/image" Target="../media/image178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82" Type="http://schemas.openxmlformats.org/officeDocument/2006/relationships/image" Target="../media/image181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73" Type="http://schemas.openxmlformats.org/officeDocument/2006/relationships/image" Target="../media/image1720.png"/><Relationship Id="rId78" Type="http://schemas.openxmlformats.org/officeDocument/2006/relationships/image" Target="../media/image1770.png"/><Relationship Id="rId81" Type="http://schemas.openxmlformats.org/officeDocument/2006/relationships/image" Target="../media/image180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Relationship Id="rId69" Type="http://schemas.openxmlformats.org/officeDocument/2006/relationships/image" Target="../media/image168.png"/><Relationship Id="rId77" Type="http://schemas.openxmlformats.org/officeDocument/2006/relationships/image" Target="../media/image1760.png"/></Relationships>
</file>

<file path=ppt/slides/_rels/slide18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11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0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3.png"/><Relationship Id="rId18" Type="http://schemas.openxmlformats.org/officeDocument/2006/relationships/image" Target="../media/image155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52.png"/><Relationship Id="rId17" Type="http://schemas.openxmlformats.org/officeDocument/2006/relationships/image" Target="../media/image154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pivot" hidden="1"/>
          <p:cNvGrpSpPr/>
          <p:nvPr/>
        </p:nvGrpSpPr>
        <p:grpSpPr>
          <a:xfrm>
            <a:off x="3964024" y="3336792"/>
            <a:ext cx="56010" cy="56010"/>
            <a:chOff x="3011758" y="4033638"/>
            <a:chExt cx="56010" cy="56010"/>
          </a:xfrm>
        </p:grpSpPr>
        <p:sp>
          <p:nvSpPr>
            <p:cNvPr id="147" name="Oval 14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4" y="2266960"/>
            <a:ext cx="5537204" cy="1963040"/>
            <a:chOff x="-4" y="2266960"/>
            <a:chExt cx="5537204" cy="1963040"/>
          </a:xfrm>
        </p:grpSpPr>
        <p:sp>
          <p:nvSpPr>
            <p:cNvPr id="222" name="Rectangle 221"/>
            <p:cNvSpPr/>
            <p:nvPr/>
          </p:nvSpPr>
          <p:spPr>
            <a:xfrm>
              <a:off x="0" y="2311400"/>
              <a:ext cx="5486400" cy="186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-4" y="2557593"/>
              <a:ext cx="2468880" cy="1361219"/>
            </a:xfrm>
            <a:prstGeom prst="rect">
              <a:avLst/>
            </a:prstGeom>
          </p:spPr>
        </p:pic>
        <p:cxnSp>
          <p:nvCxnSpPr>
            <p:cNvPr id="115" name="Straight Connector 114"/>
            <p:cNvCxnSpPr/>
            <p:nvPr/>
          </p:nvCxnSpPr>
          <p:spPr>
            <a:xfrm flipV="1">
              <a:off x="2290566" y="3185885"/>
              <a:ext cx="0" cy="5852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3018" y="3668939"/>
              <a:ext cx="2231140" cy="115535"/>
              <a:chOff x="1203129" y="1262591"/>
              <a:chExt cx="2236119" cy="115535"/>
            </a:xfrm>
          </p:grpSpPr>
          <p:cxnSp>
            <p:nvCxnSpPr>
              <p:cNvPr id="168" name="Straight Connector 167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258831" y="3534833"/>
                  <a:ext cx="723916" cy="227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-509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831" y="3534833"/>
                  <a:ext cx="723916" cy="227626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202316" y="3665199"/>
              <a:ext cx="424658" cy="468031"/>
              <a:chOff x="4221866" y="2306299"/>
              <a:chExt cx="424658" cy="468031"/>
            </a:xfrm>
          </p:grpSpPr>
          <p:sp>
            <p:nvSpPr>
              <p:cNvPr id="157" name="Oval 15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32" name="Group 131"/>
            <p:cNvGrpSpPr/>
            <p:nvPr/>
          </p:nvGrpSpPr>
          <p:grpSpPr>
            <a:xfrm>
              <a:off x="304028" y="4029945"/>
              <a:ext cx="442244" cy="200055"/>
              <a:chOff x="3828278" y="1743945"/>
              <a:chExt cx="442244" cy="200055"/>
            </a:xfrm>
          </p:grpSpPr>
          <p:grpSp>
            <p:nvGrpSpPr>
              <p:cNvPr id="151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7279" y="2573817"/>
              <a:ext cx="7104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59000" y="3130550"/>
              <a:ext cx="304800" cy="209550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H="1">
              <a:off x="71429" y="2681287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299204" y="3059592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62212" y="2266960"/>
              <a:ext cx="3074988" cy="1942485"/>
              <a:chOff x="2462212" y="2266960"/>
              <a:chExt cx="3074988" cy="194248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l="9607" t="10250" r="8102" b="13790"/>
              <a:stretch/>
            </p:blipFill>
            <p:spPr>
              <a:xfrm>
                <a:off x="2560320" y="2266960"/>
                <a:ext cx="2926080" cy="1942485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 flipV="1">
                <a:off x="2603500" y="2943226"/>
                <a:ext cx="2546350" cy="923924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4483100" y="3098800"/>
                <a:ext cx="139700" cy="104775"/>
              </a:xfrm>
              <a:custGeom>
                <a:avLst/>
                <a:gdLst>
                  <a:gd name="connsiteX0" fmla="*/ 0 w 139700"/>
                  <a:gd name="connsiteY0" fmla="*/ 41275 h 104775"/>
                  <a:gd name="connsiteX1" fmla="*/ 117475 w 139700"/>
                  <a:gd name="connsiteY1" fmla="*/ 0 h 104775"/>
                  <a:gd name="connsiteX2" fmla="*/ 139700 w 139700"/>
                  <a:gd name="connsiteY2" fmla="*/ 69850 h 104775"/>
                  <a:gd name="connsiteX3" fmla="*/ 25400 w 139700"/>
                  <a:gd name="connsiteY3" fmla="*/ 104775 h 104775"/>
                  <a:gd name="connsiteX4" fmla="*/ 0 w 139700"/>
                  <a:gd name="connsiteY4" fmla="*/ 412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00" h="104775">
                    <a:moveTo>
                      <a:pt x="0" y="41275"/>
                    </a:moveTo>
                    <a:lnTo>
                      <a:pt x="117475" y="0"/>
                    </a:lnTo>
                    <a:lnTo>
                      <a:pt x="139700" y="69850"/>
                    </a:lnTo>
                    <a:lnTo>
                      <a:pt x="25400" y="104775"/>
                    </a:lnTo>
                    <a:lnTo>
                      <a:pt x="0" y="41275"/>
                    </a:lnTo>
                    <a:close/>
                  </a:path>
                </a:pathLst>
              </a:custGeom>
              <a:solidFill>
                <a:srgbClr val="317DC7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852737" y="3733800"/>
                <a:ext cx="66675" cy="59531"/>
              </a:xfrm>
              <a:custGeom>
                <a:avLst/>
                <a:gdLst>
                  <a:gd name="connsiteX0" fmla="*/ 0 w 66675"/>
                  <a:gd name="connsiteY0" fmla="*/ 9525 h 59531"/>
                  <a:gd name="connsiteX1" fmla="*/ 52388 w 66675"/>
                  <a:gd name="connsiteY1" fmla="*/ 0 h 59531"/>
                  <a:gd name="connsiteX2" fmla="*/ 66675 w 66675"/>
                  <a:gd name="connsiteY2" fmla="*/ 42863 h 59531"/>
                  <a:gd name="connsiteX3" fmla="*/ 14288 w 66675"/>
                  <a:gd name="connsiteY3" fmla="*/ 59531 h 59531"/>
                  <a:gd name="connsiteX4" fmla="*/ 0 w 66675"/>
                  <a:gd name="connsiteY4" fmla="*/ 9525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59531">
                    <a:moveTo>
                      <a:pt x="0" y="9525"/>
                    </a:moveTo>
                    <a:lnTo>
                      <a:pt x="52388" y="0"/>
                    </a:lnTo>
                    <a:lnTo>
                      <a:pt x="66675" y="42863"/>
                    </a:lnTo>
                    <a:lnTo>
                      <a:pt x="14288" y="59531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B5BFAD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576638" y="3471862"/>
                <a:ext cx="69056" cy="78581"/>
              </a:xfrm>
              <a:custGeom>
                <a:avLst/>
                <a:gdLst>
                  <a:gd name="connsiteX0" fmla="*/ 0 w 69056"/>
                  <a:gd name="connsiteY0" fmla="*/ 21431 h 78581"/>
                  <a:gd name="connsiteX1" fmla="*/ 47625 w 69056"/>
                  <a:gd name="connsiteY1" fmla="*/ 0 h 78581"/>
                  <a:gd name="connsiteX2" fmla="*/ 69056 w 69056"/>
                  <a:gd name="connsiteY2" fmla="*/ 66675 h 78581"/>
                  <a:gd name="connsiteX3" fmla="*/ 19050 w 69056"/>
                  <a:gd name="connsiteY3" fmla="*/ 78581 h 78581"/>
                  <a:gd name="connsiteX4" fmla="*/ 0 w 69056"/>
                  <a:gd name="connsiteY4" fmla="*/ 2143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8581">
                    <a:moveTo>
                      <a:pt x="0" y="21431"/>
                    </a:moveTo>
                    <a:lnTo>
                      <a:pt x="47625" y="0"/>
                    </a:lnTo>
                    <a:lnTo>
                      <a:pt x="69056" y="66675"/>
                    </a:lnTo>
                    <a:lnTo>
                      <a:pt x="19050" y="78581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317DC7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9974" b="62340" l="41677" r="45481"/>
                        </a14:imgEffect>
                      </a14:imgLayer>
                    </a14:imgProps>
                  </a:ext>
                </a:extLst>
              </a:blip>
              <a:srcRect l="41202" t="48428" r="54043" b="36114"/>
              <a:stretch/>
            </p:blipFill>
            <p:spPr>
              <a:xfrm>
                <a:off x="3683794" y="3243264"/>
                <a:ext cx="169069" cy="39528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 rot="20356091">
                <a:off x="4565377" y="2824218"/>
                <a:ext cx="9718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Optical axis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2,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30 mm</a:t>
                    </a: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/>
              <p:cNvGrpSpPr/>
              <p:nvPr/>
            </p:nvGrpSpPr>
            <p:grpSpPr>
              <a:xfrm>
                <a:off x="3929398" y="2946641"/>
                <a:ext cx="570732" cy="450260"/>
                <a:chOff x="3125860" y="2411667"/>
                <a:chExt cx="570732" cy="450260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24.17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rPr>
                      <a:t>mm</a:t>
                    </a:r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506176" y="2545086"/>
                    <a:ext cx="1048172" cy="391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-20°,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10°, 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 15°,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-5°.</a:t>
                    </a:r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545086"/>
                    <a:ext cx="1048172" cy="391133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1,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40 mm</a:t>
                    </a:r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Connector 180"/>
              <p:cNvCxnSpPr/>
              <p:nvPr/>
            </p:nvCxnSpPr>
            <p:spPr>
              <a:xfrm>
                <a:off x="2552700" y="3367881"/>
                <a:ext cx="283464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3991211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3991676" y="4040701"/>
                <a:ext cx="1181289" cy="115535"/>
                <a:chOff x="2605298" y="1651989"/>
                <a:chExt cx="1181289" cy="115535"/>
              </a:xfrm>
            </p:grpSpPr>
            <p:cxnSp>
              <p:nvCxnSpPr>
                <p:cNvPr id="155" name="Straight Connector 154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2607011" y="1709756"/>
                  <a:ext cx="1179576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5170723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Image plane pivot"/>
              <p:cNvGrpSpPr/>
              <p:nvPr/>
            </p:nvGrpSpPr>
            <p:grpSpPr>
              <a:xfrm>
                <a:off x="5143536" y="3339966"/>
                <a:ext cx="56010" cy="56010"/>
                <a:chOff x="3011758" y="4033638"/>
                <a:chExt cx="56010" cy="5601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3055668" y="3911899"/>
                <a:ext cx="6098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Exit pupil 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822707" y="3684886"/>
                <a:ext cx="812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Entrance pupil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6" name="lens pivot"/>
              <p:cNvGrpSpPr/>
              <p:nvPr/>
            </p:nvGrpSpPr>
            <p:grpSpPr>
              <a:xfrm>
                <a:off x="3965845" y="3333550"/>
                <a:ext cx="56010" cy="56010"/>
                <a:chOff x="3011758" y="4033638"/>
                <a:chExt cx="56010" cy="5601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3422377" y="2949874"/>
                <a:ext cx="3939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Stop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40250" y="2584749"/>
                <a:ext cx="711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Image plane</a:t>
                </a:r>
              </a:p>
            </p:txBody>
          </p:sp>
          <p:cxnSp>
            <p:nvCxnSpPr>
              <p:cNvPr id="225" name="Straight Arrow Connector 224"/>
              <p:cNvCxnSpPr>
                <a:cxnSpLocks noChangeAspect="1"/>
              </p:cNvCxnSpPr>
              <p:nvPr/>
            </p:nvCxnSpPr>
            <p:spPr>
              <a:xfrm>
                <a:off x="3613150" y="3108326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cxnSpLocks noChangeAspect="1"/>
              </p:cNvCxnSpPr>
              <p:nvPr/>
            </p:nvCxnSpPr>
            <p:spPr>
              <a:xfrm>
                <a:off x="3392489" y="3011491"/>
                <a:ext cx="68597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H="1">
                <a:off x="2995615" y="4019550"/>
                <a:ext cx="137160" cy="0"/>
              </a:xfrm>
              <a:prstGeom prst="straightConnector1">
                <a:avLst/>
              </a:prstGeom>
              <a:ln cap="sq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5146675" y="2705100"/>
                <a:ext cx="13716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cxnSpLocks noChangeAspect="1"/>
              </p:cNvCxnSpPr>
              <p:nvPr/>
            </p:nvCxnSpPr>
            <p:spPr>
              <a:xfrm flipH="1">
                <a:off x="4318004" y="2454279"/>
                <a:ext cx="108603" cy="5676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2552700" y="2311400"/>
                <a:ext cx="2889250" cy="1855788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2466975" y="23098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2462212" y="33385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2. </a:t>
                    </a: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/>
              <p:cNvCxnSpPr>
                <a:cxnSpLocks noChangeAspect="1"/>
              </p:cNvCxnSpPr>
              <p:nvPr/>
            </p:nvCxnSpPr>
            <p:spPr>
              <a:xfrm>
                <a:off x="3832226" y="3617914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-5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-25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774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627" y="11532"/>
            <a:ext cx="5491039" cy="7689209"/>
            <a:chOff x="9627" y="11532"/>
            <a:chExt cx="5491039" cy="7689209"/>
          </a:xfrm>
        </p:grpSpPr>
        <p:grpSp>
          <p:nvGrpSpPr>
            <p:cNvPr id="18" name="Group 17"/>
            <p:cNvGrpSpPr/>
            <p:nvPr/>
          </p:nvGrpSpPr>
          <p:grpSpPr>
            <a:xfrm>
              <a:off x="9627" y="2589329"/>
              <a:ext cx="5486394" cy="2542819"/>
              <a:chOff x="9627" y="2589329"/>
              <a:chExt cx="5486394" cy="254281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7" y="2589329"/>
                <a:ext cx="5486394" cy="2542819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859731" y="4339388"/>
                <a:ext cx="596062" cy="365760"/>
                <a:chOff x="3859731" y="4339388"/>
                <a:chExt cx="596062" cy="36576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859731" y="4339388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200000"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Object plane pivot"/>
                <p:cNvGrpSpPr/>
                <p:nvPr/>
              </p:nvGrpSpPr>
              <p:grpSpPr>
                <a:xfrm>
                  <a:off x="4399783" y="4497256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14266" y="11532"/>
              <a:ext cx="5486400" cy="2559756"/>
              <a:chOff x="14266" y="11532"/>
              <a:chExt cx="5486400" cy="255975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66" y="11532"/>
                <a:ext cx="5486400" cy="255975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59731" y="1771049"/>
                <a:ext cx="596058" cy="365760"/>
                <a:chOff x="3859731" y="1771049"/>
                <a:chExt cx="596058" cy="36576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859731" y="1953929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1200000">
                  <a:off x="4427623" y="1771049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3869357" y="1816769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Object plane pivot"/>
                <p:cNvGrpSpPr/>
                <p:nvPr/>
              </p:nvGrpSpPr>
              <p:grpSpPr>
                <a:xfrm>
                  <a:off x="4399779" y="1923918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9" name="Group 18"/>
            <p:cNvGrpSpPr/>
            <p:nvPr/>
          </p:nvGrpSpPr>
          <p:grpSpPr>
            <a:xfrm>
              <a:off x="9631" y="5157925"/>
              <a:ext cx="5486388" cy="2542816"/>
              <a:chOff x="9631" y="5157925"/>
              <a:chExt cx="5486388" cy="254281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1" y="5157925"/>
                <a:ext cx="5486388" cy="2542816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859731" y="6899710"/>
                <a:ext cx="596060" cy="365760"/>
                <a:chOff x="3859731" y="6899710"/>
                <a:chExt cx="596060" cy="36576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859731" y="6899710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1200000"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/>
                  <p:cNvSpPr/>
                  <p:nvPr/>
                </p:nvSpPr>
                <p:spPr>
                  <a:xfrm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Object plane pivot"/>
                <p:cNvGrpSpPr/>
                <p:nvPr/>
              </p:nvGrpSpPr>
              <p:grpSpPr>
                <a:xfrm>
                  <a:off x="4399781" y="7054718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7215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27" y="11531"/>
            <a:ext cx="5491040" cy="7689209"/>
            <a:chOff x="9627" y="11531"/>
            <a:chExt cx="5491040" cy="7689209"/>
          </a:xfrm>
        </p:grpSpPr>
        <p:grpSp>
          <p:nvGrpSpPr>
            <p:cNvPr id="11" name="Group 10"/>
            <p:cNvGrpSpPr/>
            <p:nvPr/>
          </p:nvGrpSpPr>
          <p:grpSpPr>
            <a:xfrm>
              <a:off x="14267" y="11531"/>
              <a:ext cx="5486400" cy="2559756"/>
              <a:chOff x="14267" y="11531"/>
              <a:chExt cx="5486400" cy="255975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67" y="11531"/>
                <a:ext cx="5486400" cy="255975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59731" y="1771049"/>
                <a:ext cx="567892" cy="365760"/>
                <a:chOff x="4109988" y="1318661"/>
                <a:chExt cx="567892" cy="36576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109988" y="1501541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677880" y="1318661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600000">
                  <a:off x="4119614" y="1364381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Object plane pivot"/>
              <p:cNvGrpSpPr/>
              <p:nvPr/>
            </p:nvGrpSpPr>
            <p:grpSpPr>
              <a:xfrm>
                <a:off x="3873046" y="1928355"/>
                <a:ext cx="56010" cy="56010"/>
                <a:chOff x="3011758" y="4033638"/>
                <a:chExt cx="56010" cy="5601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9627" y="2589328"/>
              <a:ext cx="5486394" cy="2542819"/>
              <a:chOff x="9627" y="2589328"/>
              <a:chExt cx="5486394" cy="254281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7" y="2589328"/>
                <a:ext cx="5486394" cy="2542819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859731" y="4339388"/>
                <a:ext cx="567892" cy="365760"/>
                <a:chOff x="3859731" y="4339388"/>
                <a:chExt cx="567892" cy="36576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59731" y="4522268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27623" y="4339388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rot="600000">
                  <a:off x="3869357" y="4385108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Object plane pivot"/>
                <p:cNvGrpSpPr/>
                <p:nvPr/>
              </p:nvGrpSpPr>
              <p:grpSpPr>
                <a:xfrm>
                  <a:off x="3873046" y="449629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9631" y="5157924"/>
              <a:ext cx="5486388" cy="2542816"/>
              <a:chOff x="9631" y="5157924"/>
              <a:chExt cx="5486388" cy="254281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1" y="5157924"/>
                <a:ext cx="5486388" cy="2542816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59731" y="6899710"/>
                <a:ext cx="567892" cy="365760"/>
                <a:chOff x="3859731" y="6899710"/>
                <a:chExt cx="567892" cy="36576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859731" y="6899710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>
                    <a:spLocks noChangeAspect="1"/>
                  </p:cNvSpPr>
                  <p:nvPr/>
                </p:nvSpPr>
                <p:spPr>
                  <a:xfrm rot="600000"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Object plane pivot"/>
                <p:cNvGrpSpPr/>
                <p:nvPr/>
              </p:nvGrpSpPr>
              <p:grpSpPr>
                <a:xfrm>
                  <a:off x="3865426" y="705661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812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0"/>
            <a:ext cx="5496019" cy="7772400"/>
            <a:chOff x="1" y="0"/>
            <a:chExt cx="5496019" cy="7772400"/>
          </a:xfrm>
        </p:grpSpPr>
        <p:sp>
          <p:nvSpPr>
            <p:cNvPr id="14" name="Rectangle 13"/>
            <p:cNvSpPr/>
            <p:nvPr/>
          </p:nvSpPr>
          <p:spPr>
            <a:xfrm>
              <a:off x="1" y="0"/>
              <a:ext cx="5486399" cy="777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3579" y="2006"/>
              <a:ext cx="5159193" cy="2636661"/>
              <a:chOff x="293579" y="2006"/>
              <a:chExt cx="5159193" cy="263666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3579" y="2006"/>
                <a:ext cx="5074920" cy="263666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11655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859731" y="1894874"/>
                <a:ext cx="593200" cy="365760"/>
                <a:chOff x="3859731" y="1894874"/>
                <a:chExt cx="593200" cy="36576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859731" y="2077754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200000">
                  <a:off x="4427623" y="1894874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600000">
                  <a:off x="3869357" y="1940594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Object plane pivot"/>
                <p:cNvGrpSpPr/>
                <p:nvPr/>
              </p:nvGrpSpPr>
              <p:grpSpPr>
                <a:xfrm>
                  <a:off x="3873046" y="20521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Object plane pivot"/>
                <p:cNvGrpSpPr/>
                <p:nvPr/>
              </p:nvGrpSpPr>
              <p:grpSpPr>
                <a:xfrm>
                  <a:off x="4396921" y="20521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" name="Group 12"/>
            <p:cNvGrpSpPr/>
            <p:nvPr/>
          </p:nvGrpSpPr>
          <p:grpSpPr>
            <a:xfrm>
              <a:off x="9628" y="2656004"/>
              <a:ext cx="5486392" cy="2542818"/>
              <a:chOff x="9628" y="2656004"/>
              <a:chExt cx="5486392" cy="254281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8" y="2656004"/>
                <a:ext cx="5486392" cy="2542818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65633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59731" y="4406063"/>
                <a:ext cx="593200" cy="365760"/>
                <a:chOff x="3859731" y="4406063"/>
                <a:chExt cx="593200" cy="36576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59731" y="4588943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200000">
                  <a:off x="4427623" y="4406063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rot="600000">
                  <a:off x="3869357" y="4451783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Object plane pivot"/>
                <p:cNvGrpSpPr/>
                <p:nvPr/>
              </p:nvGrpSpPr>
              <p:grpSpPr>
                <a:xfrm>
                  <a:off x="3873046" y="456297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Object plane pivot"/>
                <p:cNvGrpSpPr/>
                <p:nvPr/>
              </p:nvGrpSpPr>
              <p:grpSpPr>
                <a:xfrm>
                  <a:off x="4396921" y="455725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5" name="Group 14"/>
            <p:cNvGrpSpPr/>
            <p:nvPr/>
          </p:nvGrpSpPr>
          <p:grpSpPr>
            <a:xfrm>
              <a:off x="9632" y="5215075"/>
              <a:ext cx="5486386" cy="2542815"/>
              <a:chOff x="9632" y="5215075"/>
              <a:chExt cx="5486386" cy="254281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2" y="5215075"/>
                <a:ext cx="5486386" cy="254281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22339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859731" y="6956860"/>
                <a:ext cx="593200" cy="365760"/>
                <a:chOff x="3859731" y="6956860"/>
                <a:chExt cx="593200" cy="36576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59731" y="7139740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200000">
                  <a:off x="4427623" y="6956860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00000">
                  <a:off x="3869357" y="7002580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Object plane pivot"/>
                <p:cNvGrpSpPr/>
                <p:nvPr/>
              </p:nvGrpSpPr>
              <p:grpSpPr>
                <a:xfrm>
                  <a:off x="3865426" y="711376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Object plane pivot"/>
                <p:cNvGrpSpPr/>
                <p:nvPr/>
              </p:nvGrpSpPr>
              <p:grpSpPr>
                <a:xfrm>
                  <a:off x="4396921" y="71194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067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433" y="11531"/>
            <a:ext cx="5431349" cy="7689202"/>
            <a:chOff x="36433" y="11531"/>
            <a:chExt cx="5431349" cy="7689202"/>
          </a:xfrm>
        </p:grpSpPr>
        <p:grpSp>
          <p:nvGrpSpPr>
            <p:cNvPr id="3" name="Group 2"/>
            <p:cNvGrpSpPr/>
            <p:nvPr/>
          </p:nvGrpSpPr>
          <p:grpSpPr>
            <a:xfrm>
              <a:off x="36433" y="2583027"/>
              <a:ext cx="5421147" cy="2560320"/>
              <a:chOff x="36433" y="2583027"/>
              <a:chExt cx="5421147" cy="256032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433" y="2583027"/>
                <a:ext cx="5308187" cy="2560320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5259" y="11531"/>
              <a:ext cx="5422392" cy="2558850"/>
              <a:chOff x="45259" y="11531"/>
              <a:chExt cx="5422392" cy="25588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9" y="11531"/>
                <a:ext cx="5422392" cy="255885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7868" y="5157931"/>
              <a:ext cx="5429914" cy="2542802"/>
              <a:chOff x="37868" y="5157931"/>
              <a:chExt cx="5429914" cy="254280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8" y="5157931"/>
                <a:ext cx="5429914" cy="2542802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5703"/>
            <a:ext cx="5486400" cy="28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OPTICAL AXIS (OA)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Chief ray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Nodal ray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Pivots</a:t>
            </a:r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reproduce this figure in Zemax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Pivots</a:t>
              </a:r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Appendix Figure 3.1</a:t>
            </a:r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3.3</a:t>
            </a:r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3.4</a:t>
            </a:r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/>
                  <a:t>OPTICAL AXIS (OA)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</a:t>
                </a: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3.5</a:t>
            </a:r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cs typeface="Times New Roman" panose="02020603050405020304" pitchFamily="18" charset="0"/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3.6</a:t>
            </a:r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3.8</a:t>
            </a:r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for 2 figures (3.6 and 3.8)</a:t>
            </a:r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</a:t>
            </a:r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7368</TotalTime>
  <Words>517</Words>
  <Application>Microsoft Office PowerPoint</Application>
  <PresentationFormat>Custom</PresentationFormat>
  <Paragraphs>483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254</cp:revision>
  <dcterms:created xsi:type="dcterms:W3CDTF">2015-09-02T22:57:10Z</dcterms:created>
  <dcterms:modified xsi:type="dcterms:W3CDTF">2016-05-30T00:47:38Z</dcterms:modified>
</cp:coreProperties>
</file>