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61" r:id="rId2"/>
    <p:sldId id="262" r:id="rId3"/>
    <p:sldId id="260" r:id="rId4"/>
    <p:sldId id="256" r:id="rId5"/>
    <p:sldId id="257" r:id="rId6"/>
    <p:sldId id="258" r:id="rId7"/>
    <p:sldId id="265" r:id="rId8"/>
    <p:sldId id="264" r:id="rId9"/>
    <p:sldId id="259" r:id="rId10"/>
    <p:sldId id="270" r:id="rId11"/>
    <p:sldId id="271" r:id="rId12"/>
    <p:sldId id="275" r:id="rId13"/>
    <p:sldId id="276" r:id="rId14"/>
    <p:sldId id="278" r:id="rId15"/>
    <p:sldId id="277" r:id="rId16"/>
    <p:sldId id="266" r:id="rId17"/>
    <p:sldId id="267" r:id="rId18"/>
    <p:sldId id="268" r:id="rId19"/>
    <p:sldId id="263" r:id="rId20"/>
    <p:sldId id="269" r:id="rId21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EDE9"/>
    <a:srgbClr val="70C4FF"/>
    <a:srgbClr val="0096FF"/>
    <a:srgbClr val="4E93D2"/>
    <a:srgbClr val="5A8B39"/>
    <a:srgbClr val="1C87FC"/>
    <a:srgbClr val="0078D2"/>
    <a:srgbClr val="F5208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 varScale="1">
        <p:scale>
          <a:sx n="99" d="100"/>
          <a:sy n="99" d="100"/>
        </p:scale>
        <p:origin x="3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1.png"/><Relationship Id="rId72" Type="http://schemas.openxmlformats.org/officeDocument/2006/relationships/image" Target="../media/image163.png"/><Relationship Id="rId3" Type="http://schemas.openxmlformats.org/officeDocument/2006/relationships/image" Target="../media/image157.png"/><Relationship Id="rId7" Type="http://schemas.openxmlformats.org/officeDocument/2006/relationships/image" Target="../media/image160.png"/><Relationship Id="rId71" Type="http://schemas.openxmlformats.org/officeDocument/2006/relationships/image" Target="../media/image162.png"/><Relationship Id="rId2" Type="http://schemas.openxmlformats.org/officeDocument/2006/relationships/image" Target="../media/image156.png"/><Relationship Id="rId70" Type="http://schemas.openxmlformats.org/officeDocument/2006/relationships/image" Target="../media/image161.png"/><Relationship Id="rId75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74" Type="http://schemas.openxmlformats.org/officeDocument/2006/relationships/image" Target="../media/image165.png"/><Relationship Id="rId5" Type="http://schemas.openxmlformats.org/officeDocument/2006/relationships/image" Target="../media/image159.png"/><Relationship Id="rId73" Type="http://schemas.openxmlformats.org/officeDocument/2006/relationships/image" Target="../media/image164.png"/><Relationship Id="rId4" Type="http://schemas.openxmlformats.org/officeDocument/2006/relationships/image" Target="../media/image158.png"/><Relationship Id="rId69" Type="http://schemas.openxmlformats.org/officeDocument/2006/relationships/image" Target="../media/image16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55" Type="http://schemas.openxmlformats.org/officeDocument/2006/relationships/image" Target="../media/image42.png"/><Relationship Id="rId63" Type="http://schemas.openxmlformats.org/officeDocument/2006/relationships/image" Target="../media/image1590.png"/><Relationship Id="rId68" Type="http://schemas.openxmlformats.org/officeDocument/2006/relationships/image" Target="../media/image1640.png"/><Relationship Id="rId59" Type="http://schemas.openxmlformats.org/officeDocument/2006/relationships/image" Target="../media/image1550.png"/><Relationship Id="rId67" Type="http://schemas.openxmlformats.org/officeDocument/2006/relationships/image" Target="../media/image1630.png"/><Relationship Id="rId54" Type="http://schemas.openxmlformats.org/officeDocument/2006/relationships/image" Target="../media/image41.png"/><Relationship Id="rId62" Type="http://schemas.openxmlformats.org/officeDocument/2006/relationships/image" Target="../media/image1580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540.png"/><Relationship Id="rId66" Type="http://schemas.openxmlformats.org/officeDocument/2006/relationships/image" Target="../media/image1620.png"/><Relationship Id="rId57" Type="http://schemas.openxmlformats.org/officeDocument/2006/relationships/image" Target="../media/image1530.png"/><Relationship Id="rId61" Type="http://schemas.openxmlformats.org/officeDocument/2006/relationships/image" Target="../media/image1570.png"/><Relationship Id="rId60" Type="http://schemas.openxmlformats.org/officeDocument/2006/relationships/image" Target="../media/image1560.png"/><Relationship Id="rId65" Type="http://schemas.openxmlformats.org/officeDocument/2006/relationships/image" Target="../media/image1610.png"/><Relationship Id="rId56" Type="http://schemas.openxmlformats.org/officeDocument/2006/relationships/image" Target="../media/image1520.png"/><Relationship Id="rId64" Type="http://schemas.openxmlformats.org/officeDocument/2006/relationships/image" Target="../media/image1600.png"/></Relationships>
</file>

<file path=ppt/slides/_rels/slide17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710.png"/><Relationship Id="rId80" Type="http://schemas.openxmlformats.org/officeDocument/2006/relationships/image" Target="../media/image1790.png"/><Relationship Id="rId55" Type="http://schemas.openxmlformats.org/officeDocument/2006/relationships/image" Target="../media/image42.png"/><Relationship Id="rId63" Type="http://schemas.openxmlformats.org/officeDocument/2006/relationships/image" Target="../media/image1590.png"/><Relationship Id="rId68" Type="http://schemas.openxmlformats.org/officeDocument/2006/relationships/image" Target="../media/image1670.png"/><Relationship Id="rId76" Type="http://schemas.openxmlformats.org/officeDocument/2006/relationships/image" Target="../media/image1750.png"/><Relationship Id="rId59" Type="http://schemas.openxmlformats.org/officeDocument/2006/relationships/image" Target="../media/image1550.png"/><Relationship Id="rId67" Type="http://schemas.openxmlformats.org/officeDocument/2006/relationships/image" Target="../media/image1660.png"/><Relationship Id="rId71" Type="http://schemas.openxmlformats.org/officeDocument/2006/relationships/image" Target="../media/image1700.png"/><Relationship Id="rId54" Type="http://schemas.openxmlformats.org/officeDocument/2006/relationships/image" Target="../media/image41.png"/><Relationship Id="rId62" Type="http://schemas.openxmlformats.org/officeDocument/2006/relationships/image" Target="../media/image1580.png"/><Relationship Id="rId70" Type="http://schemas.openxmlformats.org/officeDocument/2006/relationships/image" Target="../media/image1690.png"/><Relationship Id="rId75" Type="http://schemas.openxmlformats.org/officeDocument/2006/relationships/image" Target="../media/image1740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540.png"/><Relationship Id="rId66" Type="http://schemas.openxmlformats.org/officeDocument/2006/relationships/image" Target="../media/image1650.png"/><Relationship Id="rId74" Type="http://schemas.openxmlformats.org/officeDocument/2006/relationships/image" Target="../media/image1730.png"/><Relationship Id="rId79" Type="http://schemas.openxmlformats.org/officeDocument/2006/relationships/image" Target="../media/image1780.png"/><Relationship Id="rId57" Type="http://schemas.openxmlformats.org/officeDocument/2006/relationships/image" Target="../media/image1530.png"/><Relationship Id="rId61" Type="http://schemas.openxmlformats.org/officeDocument/2006/relationships/image" Target="../media/image1570.png"/><Relationship Id="rId82" Type="http://schemas.openxmlformats.org/officeDocument/2006/relationships/image" Target="../media/image181.png"/><Relationship Id="rId60" Type="http://schemas.openxmlformats.org/officeDocument/2006/relationships/image" Target="../media/image1560.png"/><Relationship Id="rId65" Type="http://schemas.openxmlformats.org/officeDocument/2006/relationships/image" Target="../media/image1610.png"/><Relationship Id="rId73" Type="http://schemas.openxmlformats.org/officeDocument/2006/relationships/image" Target="../media/image1720.png"/><Relationship Id="rId78" Type="http://schemas.openxmlformats.org/officeDocument/2006/relationships/image" Target="../media/image1770.png"/><Relationship Id="rId81" Type="http://schemas.openxmlformats.org/officeDocument/2006/relationships/image" Target="../media/image1800.png"/><Relationship Id="rId56" Type="http://schemas.openxmlformats.org/officeDocument/2006/relationships/image" Target="../media/image1520.png"/><Relationship Id="rId64" Type="http://schemas.openxmlformats.org/officeDocument/2006/relationships/image" Target="../media/image1600.png"/><Relationship Id="rId69" Type="http://schemas.openxmlformats.org/officeDocument/2006/relationships/image" Target="../media/image168.png"/><Relationship Id="rId77" Type="http://schemas.openxmlformats.org/officeDocument/2006/relationships/image" Target="../media/image1760.png"/></Relationships>
</file>

<file path=ppt/slides/_rels/slide18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84.png"/><Relationship Id="rId80" Type="http://schemas.openxmlformats.org/officeDocument/2006/relationships/image" Target="../media/image192.png"/><Relationship Id="rId76" Type="http://schemas.openxmlformats.org/officeDocument/2006/relationships/image" Target="../media/image188.png"/><Relationship Id="rId71" Type="http://schemas.openxmlformats.org/officeDocument/2006/relationships/image" Target="../media/image183.png"/><Relationship Id="rId54" Type="http://schemas.openxmlformats.org/officeDocument/2006/relationships/image" Target="../media/image41.png"/><Relationship Id="rId70" Type="http://schemas.openxmlformats.org/officeDocument/2006/relationships/image" Target="../media/image182.png"/><Relationship Id="rId75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74" Type="http://schemas.openxmlformats.org/officeDocument/2006/relationships/image" Target="../media/image186.png"/><Relationship Id="rId79" Type="http://schemas.openxmlformats.org/officeDocument/2006/relationships/image" Target="../media/image191.png"/><Relationship Id="rId82" Type="http://schemas.openxmlformats.org/officeDocument/2006/relationships/image" Target="../media/image194.png"/><Relationship Id="rId73" Type="http://schemas.openxmlformats.org/officeDocument/2006/relationships/image" Target="../media/image185.png"/><Relationship Id="rId78" Type="http://schemas.openxmlformats.org/officeDocument/2006/relationships/image" Target="../media/image190.png"/><Relationship Id="rId81" Type="http://schemas.openxmlformats.org/officeDocument/2006/relationships/image" Target="../media/image193.png"/><Relationship Id="rId69" Type="http://schemas.openxmlformats.org/officeDocument/2006/relationships/image" Target="../media/image168.png"/><Relationship Id="rId77" Type="http://schemas.openxmlformats.org/officeDocument/2006/relationships/image" Target="../media/image18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13" Type="http://schemas.openxmlformats.org/officeDocument/2006/relationships/image" Target="../media/image1250.png"/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12" Type="http://schemas.openxmlformats.org/officeDocument/2006/relationships/image" Target="../media/image1240.png"/><Relationship Id="rId2" Type="http://schemas.openxmlformats.org/officeDocument/2006/relationships/image" Target="../media/image1130.png"/><Relationship Id="rId16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0.png"/><Relationship Id="rId11" Type="http://schemas.openxmlformats.org/officeDocument/2006/relationships/image" Target="../media/image1230.png"/><Relationship Id="rId5" Type="http://schemas.openxmlformats.org/officeDocument/2006/relationships/image" Target="../media/image196.png"/><Relationship Id="rId15" Type="http://schemas.openxmlformats.org/officeDocument/2006/relationships/image" Target="../media/image1270.png"/><Relationship Id="rId10" Type="http://schemas.openxmlformats.org/officeDocument/2006/relationships/image" Target="../media/image1220.png"/><Relationship Id="rId4" Type="http://schemas.openxmlformats.org/officeDocument/2006/relationships/image" Target="../media/image195.png"/><Relationship Id="rId9" Type="http://schemas.openxmlformats.org/officeDocument/2006/relationships/image" Target="../media/image1210.png"/><Relationship Id="rId14" Type="http://schemas.openxmlformats.org/officeDocument/2006/relationships/image" Target="../media/image126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3" Type="http://schemas.openxmlformats.org/officeDocument/2006/relationships/image" Target="../media/image3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610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512.png"/><Relationship Id="rId25" Type="http://schemas.openxmlformats.org/officeDocument/2006/relationships/image" Target="../media/image130.png"/><Relationship Id="rId2" Type="http://schemas.openxmlformats.org/officeDocument/2006/relationships/image" Target="../media/image1.png"/><Relationship Id="rId16" Type="http://schemas.openxmlformats.org/officeDocument/2006/relationships/image" Target="../media/image410.png"/><Relationship Id="rId20" Type="http://schemas.openxmlformats.org/officeDocument/2006/relationships/image" Target="../media/image8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20.png"/><Relationship Id="rId5" Type="http://schemas.openxmlformats.org/officeDocument/2006/relationships/image" Target="../media/image4.png"/><Relationship Id="rId15" Type="http://schemas.openxmlformats.org/officeDocument/2006/relationships/image" Target="../media/image311.png"/><Relationship Id="rId23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7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1.png"/><Relationship Id="rId22" Type="http://schemas.openxmlformats.org/officeDocument/2006/relationships/image" Target="../media/image1011.png"/></Relationships>
</file>

<file path=ppt/slides/_rels/slide4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8.png"/><Relationship Id="rId72" Type="http://schemas.openxmlformats.org/officeDocument/2006/relationships/image" Target="../media/image30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55" Type="http://schemas.openxmlformats.org/officeDocument/2006/relationships/image" Target="../media/image42.png"/><Relationship Id="rId63" Type="http://schemas.openxmlformats.org/officeDocument/2006/relationships/image" Target="../media/image21.png"/><Relationship Id="rId68" Type="http://schemas.openxmlformats.org/officeDocument/2006/relationships/image" Target="../media/image26.png"/><Relationship Id="rId46" Type="http://schemas.openxmlformats.org/officeDocument/2006/relationships/image" Target="../media/image33.png"/><Relationship Id="rId38" Type="http://schemas.openxmlformats.org/officeDocument/2006/relationships/image" Target="../media/image23.png"/><Relationship Id="rId59" Type="http://schemas.openxmlformats.org/officeDocument/2006/relationships/image" Target="../media/image17.png"/><Relationship Id="rId67" Type="http://schemas.openxmlformats.org/officeDocument/2006/relationships/image" Target="../media/image25.png"/><Relationship Id="rId71" Type="http://schemas.openxmlformats.org/officeDocument/2006/relationships/image" Target="../media/image29.png"/><Relationship Id="rId2" Type="http://schemas.openxmlformats.org/officeDocument/2006/relationships/image" Target="../media/image15.png"/><Relationship Id="rId54" Type="http://schemas.openxmlformats.org/officeDocument/2006/relationships/image" Target="../media/image41.png"/><Relationship Id="rId62" Type="http://schemas.openxmlformats.org/officeDocument/2006/relationships/image" Target="../media/image20.png"/><Relationship Id="rId70" Type="http://schemas.openxmlformats.org/officeDocument/2006/relationships/image" Target="../media/image28.png"/><Relationship Id="rId7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image" Target="../media/image3.png"/><Relationship Id="rId66" Type="http://schemas.openxmlformats.org/officeDocument/2006/relationships/image" Target="../media/image42.png"/><Relationship Id="rId74" Type="http://schemas.openxmlformats.org/officeDocument/2006/relationships/image" Target="../media/image32.png"/><Relationship Id="rId49" Type="http://schemas.openxmlformats.org/officeDocument/2006/relationships/image" Target="../media/image36.png"/><Relationship Id="rId57" Type="http://schemas.openxmlformats.org/officeDocument/2006/relationships/image" Target="../media/image16.png"/><Relationship Id="rId61" Type="http://schemas.openxmlformats.org/officeDocument/2006/relationships/image" Target="../media/image19.png"/><Relationship Id="rId44" Type="http://schemas.openxmlformats.org/officeDocument/2006/relationships/image" Target="../media/image31.png"/><Relationship Id="rId52" Type="http://schemas.openxmlformats.org/officeDocument/2006/relationships/image" Target="../media/image39.png"/><Relationship Id="rId60" Type="http://schemas.openxmlformats.org/officeDocument/2006/relationships/image" Target="../media/image18.png"/><Relationship Id="rId65" Type="http://schemas.openxmlformats.org/officeDocument/2006/relationships/image" Target="../media/image41.png"/><Relationship Id="rId73" Type="http://schemas.openxmlformats.org/officeDocument/2006/relationships/image" Target="../media/image24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56" Type="http://schemas.openxmlformats.org/officeDocument/2006/relationships/image" Target="../media/image150.png"/><Relationship Id="rId64" Type="http://schemas.openxmlformats.org/officeDocument/2006/relationships/image" Target="../media/image22.png"/><Relationship Id="rId6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23.png"/><Relationship Id="rId51" Type="http://schemas.openxmlformats.org/officeDocument/2006/relationships/image" Target="../media/image75.png"/><Relationship Id="rId72" Type="http://schemas.openxmlformats.org/officeDocument/2006/relationships/image" Target="../media/image67.png"/><Relationship Id="rId3" Type="http://schemas.openxmlformats.org/officeDocument/2006/relationships/image" Target="../media/image53.png"/><Relationship Id="rId55" Type="http://schemas.openxmlformats.org/officeDocument/2006/relationships/image" Target="../media/image45.png"/><Relationship Id="rId63" Type="http://schemas.openxmlformats.org/officeDocument/2006/relationships/image" Target="../media/image41.png"/><Relationship Id="rId68" Type="http://schemas.openxmlformats.org/officeDocument/2006/relationships/image" Target="../media/image46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40.png"/><Relationship Id="rId59" Type="http://schemas.openxmlformats.org/officeDocument/2006/relationships/image" Target="../media/image50.png"/><Relationship Id="rId67" Type="http://schemas.openxmlformats.org/officeDocument/2006/relationships/image" Target="../media/image450.png"/><Relationship Id="rId71" Type="http://schemas.openxmlformats.org/officeDocument/2006/relationships/image" Target="../media/image47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54" Type="http://schemas.openxmlformats.org/officeDocument/2006/relationships/image" Target="../media/image44.png"/><Relationship Id="rId62" Type="http://schemas.openxmlformats.org/officeDocument/2006/relationships/image" Target="../media/image40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3" Type="http://schemas.openxmlformats.org/officeDocument/2006/relationships/image" Target="../media/image431.png"/><Relationship Id="rId58" Type="http://schemas.openxmlformats.org/officeDocument/2006/relationships/image" Target="../media/image49.png"/><Relationship Id="rId66" Type="http://schemas.openxmlformats.org/officeDocument/2006/relationships/image" Target="../media/image44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57" Type="http://schemas.openxmlformats.org/officeDocument/2006/relationships/image" Target="../media/image48.png"/><Relationship Id="rId61" Type="http://schemas.openxmlformats.org/officeDocument/2006/relationships/image" Target="../media/image66.png"/><Relationship Id="rId10" Type="http://schemas.openxmlformats.org/officeDocument/2006/relationships/image" Target="../media/image59.png"/><Relationship Id="rId52" Type="http://schemas.openxmlformats.org/officeDocument/2006/relationships/image" Target="../media/image76.png"/><Relationship Id="rId60" Type="http://schemas.openxmlformats.org/officeDocument/2006/relationships/image" Target="../media/image51.png"/><Relationship Id="rId65" Type="http://schemas.openxmlformats.org/officeDocument/2006/relationships/image" Target="../media/image430.png"/><Relationship Id="rId73" Type="http://schemas.openxmlformats.org/officeDocument/2006/relationships/image" Target="../media/image68.png"/><Relationship Id="rId4" Type="http://schemas.openxmlformats.org/officeDocument/2006/relationships/image" Target="../media/image15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56" Type="http://schemas.openxmlformats.org/officeDocument/2006/relationships/image" Target="../media/image46.png"/><Relationship Id="rId64" Type="http://schemas.openxmlformats.org/officeDocument/2006/relationships/image" Target="../media/image42.png"/><Relationship Id="rId6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72.png"/><Relationship Id="rId51" Type="http://schemas.openxmlformats.org/officeDocument/2006/relationships/image" Target="../media/image56.png"/><Relationship Id="rId3" Type="http://schemas.openxmlformats.org/officeDocument/2006/relationships/image" Target="../media/image801.png"/><Relationship Id="rId21" Type="http://schemas.openxmlformats.org/officeDocument/2006/relationships/image" Target="../media/image98.png"/><Relationship Id="rId55" Type="http://schemas.openxmlformats.org/officeDocument/2006/relationships/image" Target="../media/image77.png"/><Relationship Id="rId63" Type="http://schemas.openxmlformats.org/officeDocument/2006/relationships/image" Target="../media/image101.png"/><Relationship Id="rId68" Type="http://schemas.openxmlformats.org/officeDocument/2006/relationships/image" Target="../media/image67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71.png"/><Relationship Id="rId59" Type="http://schemas.openxmlformats.org/officeDocument/2006/relationships/image" Target="../media/image81.png"/><Relationship Id="rId67" Type="http://schemas.openxmlformats.org/officeDocument/2006/relationships/image" Target="../media/image47.png"/><Relationship Id="rId2" Type="http://schemas.openxmlformats.org/officeDocument/2006/relationships/image" Target="../media/image15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54" Type="http://schemas.openxmlformats.org/officeDocument/2006/relationships/image" Target="../media/image74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11" Type="http://schemas.openxmlformats.org/officeDocument/2006/relationships/image" Target="../media/image88.png"/><Relationship Id="rId24" Type="http://schemas.openxmlformats.org/officeDocument/2006/relationships/image" Target="../media/image70.png"/><Relationship Id="rId53" Type="http://schemas.openxmlformats.org/officeDocument/2006/relationships/image" Target="../media/image73.png"/><Relationship Id="rId58" Type="http://schemas.openxmlformats.org/officeDocument/2006/relationships/image" Target="../media/image80.png"/><Relationship Id="rId66" Type="http://schemas.openxmlformats.org/officeDocument/2006/relationships/image" Target="../media/image37.png"/><Relationship Id="rId5" Type="http://schemas.openxmlformats.org/officeDocument/2006/relationships/image" Target="../media/image820.png"/><Relationship Id="rId15" Type="http://schemas.openxmlformats.org/officeDocument/2006/relationships/image" Target="../media/image92.png"/><Relationship Id="rId23" Type="http://schemas.openxmlformats.org/officeDocument/2006/relationships/image" Target="../media/image69.png"/><Relationship Id="rId57" Type="http://schemas.openxmlformats.org/officeDocument/2006/relationships/image" Target="../media/image79.png"/><Relationship Id="rId61" Type="http://schemas.openxmlformats.org/officeDocument/2006/relationships/image" Target="../media/image83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52" Type="http://schemas.openxmlformats.org/officeDocument/2006/relationships/image" Target="../media/image57.png"/><Relationship Id="rId60" Type="http://schemas.openxmlformats.org/officeDocument/2006/relationships/image" Target="../media/image82.png"/><Relationship Id="rId65" Type="http://schemas.openxmlformats.org/officeDocument/2006/relationships/image" Target="../media/image36.png"/><Relationship Id="rId4" Type="http://schemas.openxmlformats.org/officeDocument/2006/relationships/image" Target="../media/image812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56" Type="http://schemas.openxmlformats.org/officeDocument/2006/relationships/image" Target="../media/image78.png"/><Relationship Id="rId64" Type="http://schemas.openxmlformats.org/officeDocument/2006/relationships/image" Target="../media/image102.png"/><Relationship Id="rId69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23.png"/><Relationship Id="rId55" Type="http://schemas.openxmlformats.org/officeDocument/2006/relationships/image" Target="../media/image107.png"/><Relationship Id="rId63" Type="http://schemas.openxmlformats.org/officeDocument/2006/relationships/image" Target="../media/image116.png"/><Relationship Id="rId68" Type="http://schemas.openxmlformats.org/officeDocument/2006/relationships/image" Target="../media/image122.png"/><Relationship Id="rId76" Type="http://schemas.openxmlformats.org/officeDocument/2006/relationships/image" Target="../media/image127.png"/><Relationship Id="rId59" Type="http://schemas.openxmlformats.org/officeDocument/2006/relationships/image" Target="../media/image112.png"/><Relationship Id="rId67" Type="http://schemas.openxmlformats.org/officeDocument/2006/relationships/image" Target="../media/image121.png"/><Relationship Id="rId71" Type="http://schemas.openxmlformats.org/officeDocument/2006/relationships/image" Target="../media/image47.png"/><Relationship Id="rId54" Type="http://schemas.openxmlformats.org/officeDocument/2006/relationships/image" Target="../media/image106.png"/><Relationship Id="rId62" Type="http://schemas.openxmlformats.org/officeDocument/2006/relationships/image" Target="../media/image115.png"/><Relationship Id="rId70" Type="http://schemas.openxmlformats.org/officeDocument/2006/relationships/image" Target="../media/image37.png"/><Relationship Id="rId75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05.png"/><Relationship Id="rId58" Type="http://schemas.openxmlformats.org/officeDocument/2006/relationships/image" Target="../media/image110.png"/><Relationship Id="rId66" Type="http://schemas.openxmlformats.org/officeDocument/2006/relationships/image" Target="../media/image119.png"/><Relationship Id="rId74" Type="http://schemas.openxmlformats.org/officeDocument/2006/relationships/image" Target="../media/image125.png"/><Relationship Id="rId57" Type="http://schemas.openxmlformats.org/officeDocument/2006/relationships/image" Target="../media/image109.png"/><Relationship Id="rId61" Type="http://schemas.openxmlformats.org/officeDocument/2006/relationships/image" Target="../media/image114.png"/><Relationship Id="rId52" Type="http://schemas.openxmlformats.org/officeDocument/2006/relationships/image" Target="../media/image57.png"/><Relationship Id="rId60" Type="http://schemas.openxmlformats.org/officeDocument/2006/relationships/image" Target="../media/image113.png"/><Relationship Id="rId65" Type="http://schemas.openxmlformats.org/officeDocument/2006/relationships/image" Target="../media/image118.png"/><Relationship Id="rId73" Type="http://schemas.openxmlformats.org/officeDocument/2006/relationships/image" Target="../media/image124.png"/><Relationship Id="rId56" Type="http://schemas.openxmlformats.org/officeDocument/2006/relationships/image" Target="../media/image108.png"/><Relationship Id="rId64" Type="http://schemas.openxmlformats.org/officeDocument/2006/relationships/image" Target="../media/image117.png"/><Relationship Id="rId69" Type="http://schemas.openxmlformats.org/officeDocument/2006/relationships/image" Target="../media/image36.png"/><Relationship Id="rId77" Type="http://schemas.openxmlformats.org/officeDocument/2006/relationships/image" Target="../media/image128.png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49.png"/><Relationship Id="rId3" Type="http://schemas.openxmlformats.org/officeDocument/2006/relationships/image" Target="../media/image129.png"/><Relationship Id="rId55" Type="http://schemas.openxmlformats.org/officeDocument/2006/relationships/image" Target="../media/image135.png"/><Relationship Id="rId63" Type="http://schemas.openxmlformats.org/officeDocument/2006/relationships/image" Target="../media/image143.png"/><Relationship Id="rId68" Type="http://schemas.openxmlformats.org/officeDocument/2006/relationships/image" Target="../media/image145.png"/><Relationship Id="rId59" Type="http://schemas.openxmlformats.org/officeDocument/2006/relationships/image" Target="../media/image139.png"/><Relationship Id="rId67" Type="http://schemas.openxmlformats.org/officeDocument/2006/relationships/image" Target="../media/image47.png"/><Relationship Id="rId71" Type="http://schemas.openxmlformats.org/officeDocument/2006/relationships/image" Target="../media/image148.png"/><Relationship Id="rId2" Type="http://schemas.openxmlformats.org/officeDocument/2006/relationships/image" Target="../media/image111.png"/><Relationship Id="rId54" Type="http://schemas.openxmlformats.org/officeDocument/2006/relationships/image" Target="../media/image134.png"/><Relationship Id="rId62" Type="http://schemas.openxmlformats.org/officeDocument/2006/relationships/image" Target="../media/image142.png"/><Relationship Id="rId70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33.png"/><Relationship Id="rId58" Type="http://schemas.openxmlformats.org/officeDocument/2006/relationships/image" Target="../media/image138.png"/><Relationship Id="rId66" Type="http://schemas.openxmlformats.org/officeDocument/2006/relationships/image" Target="../media/image37.png"/><Relationship Id="rId5" Type="http://schemas.openxmlformats.org/officeDocument/2006/relationships/image" Target="../media/image132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52" Type="http://schemas.openxmlformats.org/officeDocument/2006/relationships/image" Target="../media/image57.png"/><Relationship Id="rId60" Type="http://schemas.openxmlformats.org/officeDocument/2006/relationships/image" Target="../media/image140.png"/><Relationship Id="rId65" Type="http://schemas.openxmlformats.org/officeDocument/2006/relationships/image" Target="../media/image36.png"/><Relationship Id="rId73" Type="http://schemas.openxmlformats.org/officeDocument/2006/relationships/image" Target="../media/image151.png"/><Relationship Id="rId4" Type="http://schemas.openxmlformats.org/officeDocument/2006/relationships/image" Target="../media/image131.png"/><Relationship Id="rId56" Type="http://schemas.openxmlformats.org/officeDocument/2006/relationships/image" Target="../media/image136.png"/><Relationship Id="rId64" Type="http://schemas.openxmlformats.org/officeDocument/2006/relationships/image" Target="../media/image144.png"/><Relationship Id="rId69" Type="http://schemas.openxmlformats.org/officeDocument/2006/relationships/image" Target="../media/image1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53.png"/><Relationship Id="rId18" Type="http://schemas.openxmlformats.org/officeDocument/2006/relationships/image" Target="../media/image155.png"/><Relationship Id="rId3" Type="http://schemas.openxmlformats.org/officeDocument/2006/relationships/image" Target="../media/image940.png"/><Relationship Id="rId7" Type="http://schemas.openxmlformats.org/officeDocument/2006/relationships/image" Target="../media/image1000.png"/><Relationship Id="rId12" Type="http://schemas.openxmlformats.org/officeDocument/2006/relationships/image" Target="../media/image152.png"/><Relationship Id="rId17" Type="http://schemas.openxmlformats.org/officeDocument/2006/relationships/image" Target="../media/image154.png"/><Relationship Id="rId2" Type="http://schemas.openxmlformats.org/officeDocument/2006/relationships/image" Target="../media/image370.png"/><Relationship Id="rId16" Type="http://schemas.openxmlformats.org/officeDocument/2006/relationships/image" Target="../media/image10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11" Type="http://schemas.openxmlformats.org/officeDocument/2006/relationships/image" Target="../media/image1040.png"/><Relationship Id="rId5" Type="http://schemas.openxmlformats.org/officeDocument/2006/relationships/image" Target="../media/image390.png"/><Relationship Id="rId15" Type="http://schemas.openxmlformats.org/officeDocument/2006/relationships/image" Target="../media/image1080.png"/><Relationship Id="rId10" Type="http://schemas.openxmlformats.org/officeDocument/2006/relationships/image" Target="../media/image1030.png"/><Relationship Id="rId4" Type="http://schemas.openxmlformats.org/officeDocument/2006/relationships/image" Target="../media/image99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Cornucopia </a:t>
            </a:r>
          </a:p>
        </p:txBody>
      </p:sp>
      <p:sp>
        <p:nvSpPr>
          <p:cNvPr id="5" name="Plane"/>
          <p:cNvSpPr/>
          <p:nvPr/>
        </p:nvSpPr>
        <p:spPr>
          <a:xfrm>
            <a:off x="1214636" y="6863205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ane"/>
          <p:cNvSpPr/>
          <p:nvPr/>
        </p:nvSpPr>
        <p:spPr>
          <a:xfrm>
            <a:off x="1214636" y="6071356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agittalPlaneBack"/>
          <p:cNvSpPr/>
          <p:nvPr/>
        </p:nvSpPr>
        <p:spPr>
          <a:xfrm>
            <a:off x="1495187" y="2580247"/>
            <a:ext cx="4114800" cy="79248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 w="6350">
            <a:solidFill>
              <a:schemeClr val="tx1">
                <a:lumMod val="50000"/>
                <a:lumOff val="50000"/>
                <a:alpha val="50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MeridionalPlaneBottom"/>
          <p:cNvGrpSpPr/>
          <p:nvPr/>
        </p:nvGrpSpPr>
        <p:grpSpPr>
          <a:xfrm>
            <a:off x="1371600" y="4767701"/>
            <a:ext cx="4114800" cy="792480"/>
            <a:chOff x="6110486" y="3672326"/>
            <a:chExt cx="4114800" cy="792480"/>
          </a:xfrm>
        </p:grpSpPr>
        <p:sp>
          <p:nvSpPr>
            <p:cNvPr id="9" name="Plane"/>
            <p:cNvSpPr/>
            <p:nvPr/>
          </p:nvSpPr>
          <p:spPr>
            <a:xfrm>
              <a:off x="6110486" y="3672326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174922" y="3832794"/>
              <a:ext cx="423864" cy="468031"/>
              <a:chOff x="6174922" y="3828032"/>
              <a:chExt cx="423864" cy="468031"/>
            </a:xfrm>
            <a:scene3d>
              <a:camera prst="isometricOffAxis2Left"/>
              <a:lightRig rig="threePt" dir="t"/>
            </a:scene3d>
          </p:grpSpPr>
          <p:cxnSp>
            <p:nvCxnSpPr>
              <p:cNvPr id="11" name="Straight Arrow Connector 1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E668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8AF2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17" name="MeridionalPlaneTop"/>
          <p:cNvGrpSpPr/>
          <p:nvPr/>
        </p:nvGrpSpPr>
        <p:grpSpPr>
          <a:xfrm>
            <a:off x="1371600" y="4013956"/>
            <a:ext cx="4114800" cy="792480"/>
            <a:chOff x="4934225" y="2918581"/>
            <a:chExt cx="4114800" cy="792480"/>
          </a:xfrm>
        </p:grpSpPr>
        <p:sp>
          <p:nvSpPr>
            <p:cNvPr id="18" name="Plane"/>
            <p:cNvSpPr/>
            <p:nvPr/>
          </p:nvSpPr>
          <p:spPr>
            <a:xfrm>
              <a:off x="4934225" y="2918581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_meriplane"/>
            <p:cNvSpPr txBox="1"/>
            <p:nvPr/>
          </p:nvSpPr>
          <p:spPr>
            <a:xfrm>
              <a:off x="7708901" y="3102225"/>
              <a:ext cx="1238250" cy="215444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Meridional Plane</a:t>
              </a:r>
            </a:p>
          </p:txBody>
        </p:sp>
      </p:grpSp>
      <p:grpSp>
        <p:nvGrpSpPr>
          <p:cNvPr id="20" name="SagittalPlaneFront"/>
          <p:cNvGrpSpPr/>
          <p:nvPr/>
        </p:nvGrpSpPr>
        <p:grpSpPr>
          <a:xfrm>
            <a:off x="1036556" y="2801227"/>
            <a:ext cx="4227196" cy="792480"/>
            <a:chOff x="5922881" y="1620127"/>
            <a:chExt cx="4227196" cy="792480"/>
          </a:xfrm>
        </p:grpSpPr>
        <p:sp>
          <p:nvSpPr>
            <p:cNvPr id="21" name="SagittalPlaneFront"/>
            <p:cNvSpPr/>
            <p:nvPr/>
          </p:nvSpPr>
          <p:spPr>
            <a:xfrm>
              <a:off x="6035277" y="1620127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_meriplane"/>
            <p:cNvSpPr txBox="1"/>
            <p:nvPr/>
          </p:nvSpPr>
          <p:spPr>
            <a:xfrm>
              <a:off x="5922881" y="1768727"/>
              <a:ext cx="1430414" cy="246221"/>
            </a:xfrm>
            <a:prstGeom prst="rect">
              <a:avLst/>
            </a:prstGeom>
            <a:noFill/>
            <a:scene3d>
              <a:camera prst="isometricOffAxis2To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SAGITTAL Plane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7410" y="4177962"/>
            <a:ext cx="423864" cy="468031"/>
            <a:chOff x="6174922" y="3828032"/>
            <a:chExt cx="423864" cy="468031"/>
          </a:xfrm>
          <a:scene3d>
            <a:camera prst="orthographicFront"/>
            <a:lightRig rig="threePt" dir="t"/>
          </a:scene3d>
        </p:grpSpPr>
        <p:cxnSp>
          <p:nvCxnSpPr>
            <p:cNvPr id="24" name="Straight Arrow Connector 23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74922" y="3828032"/>
              <a:ext cx="1571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91628" y="3916139"/>
              <a:ext cx="1000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4963" y="4111397"/>
              <a:ext cx="1238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2918058" y="78380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70043" y="81356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pivot" hidden="1"/>
          <p:cNvGrpSpPr/>
          <p:nvPr/>
        </p:nvGrpSpPr>
        <p:grpSpPr>
          <a:xfrm>
            <a:off x="3964024" y="3336792"/>
            <a:ext cx="56010" cy="56010"/>
            <a:chOff x="3011758" y="4033638"/>
            <a:chExt cx="56010" cy="56010"/>
          </a:xfrm>
        </p:grpSpPr>
        <p:sp>
          <p:nvSpPr>
            <p:cNvPr id="147" name="Oval 146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4" y="2266960"/>
            <a:ext cx="5537204" cy="1963040"/>
            <a:chOff x="-4" y="2266960"/>
            <a:chExt cx="5537204" cy="1963040"/>
          </a:xfrm>
        </p:grpSpPr>
        <p:sp>
          <p:nvSpPr>
            <p:cNvPr id="222" name="Rectangle 221"/>
            <p:cNvSpPr/>
            <p:nvPr/>
          </p:nvSpPr>
          <p:spPr>
            <a:xfrm>
              <a:off x="0" y="2311400"/>
              <a:ext cx="5486400" cy="1860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6491" t="15351" r="18597" b="28883"/>
            <a:stretch/>
          </p:blipFill>
          <p:spPr>
            <a:xfrm>
              <a:off x="-4" y="2557593"/>
              <a:ext cx="2468880" cy="1361219"/>
            </a:xfrm>
            <a:prstGeom prst="rect">
              <a:avLst/>
            </a:prstGeom>
          </p:spPr>
        </p:pic>
        <p:cxnSp>
          <p:nvCxnSpPr>
            <p:cNvPr id="115" name="Straight Connector 114"/>
            <p:cNvCxnSpPr/>
            <p:nvPr/>
          </p:nvCxnSpPr>
          <p:spPr>
            <a:xfrm flipV="1">
              <a:off x="2290566" y="3185885"/>
              <a:ext cx="0" cy="5852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3018" y="3668939"/>
              <a:ext cx="2231140" cy="115535"/>
              <a:chOff x="1203129" y="1262591"/>
              <a:chExt cx="2236119" cy="115535"/>
            </a:xfrm>
          </p:grpSpPr>
          <p:cxnSp>
            <p:nvCxnSpPr>
              <p:cNvPr id="168" name="Straight Connector 167"/>
              <p:cNvCxnSpPr>
                <a:cxnSpLocks/>
              </p:cNvCxnSpPr>
              <p:nvPr/>
            </p:nvCxnSpPr>
            <p:spPr>
              <a:xfrm>
                <a:off x="3433806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 flipH="1" flipV="1">
                <a:off x="1203129" y="1320358"/>
                <a:ext cx="2236119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1258831" y="3534833"/>
                  <a:ext cx="723916" cy="2276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Times New Roman" panose="02020603050405020304" pitchFamily="18" charset="0"/>
                    </a:rPr>
                    <a:t>= -509 </a:t>
                  </a:r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endPara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831" y="3534833"/>
                  <a:ext cx="723916" cy="227626"/>
                </a:xfrm>
                <a:prstGeom prst="rect">
                  <a:avLst/>
                </a:prstGeom>
                <a:blipFill>
                  <a:blip r:embed="rId3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Group 127"/>
            <p:cNvGrpSpPr/>
            <p:nvPr/>
          </p:nvGrpSpPr>
          <p:grpSpPr>
            <a:xfrm>
              <a:off x="202316" y="3665199"/>
              <a:ext cx="424658" cy="468031"/>
              <a:chOff x="4221866" y="2306299"/>
              <a:chExt cx="424658" cy="468031"/>
            </a:xfrm>
          </p:grpSpPr>
          <p:sp>
            <p:nvSpPr>
              <p:cNvPr id="157" name="Oval 156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32" name="Group 131"/>
            <p:cNvGrpSpPr/>
            <p:nvPr/>
          </p:nvGrpSpPr>
          <p:grpSpPr>
            <a:xfrm>
              <a:off x="304028" y="4029945"/>
              <a:ext cx="442244" cy="200055"/>
              <a:chOff x="3828278" y="1743945"/>
              <a:chExt cx="442244" cy="200055"/>
            </a:xfrm>
          </p:grpSpPr>
          <p:grpSp>
            <p:nvGrpSpPr>
              <p:cNvPr id="151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137279" y="2573817"/>
              <a:ext cx="7104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plane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159000" y="3130550"/>
              <a:ext cx="304800" cy="209550"/>
            </a:xfrm>
            <a:prstGeom prst="rect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flipH="1">
              <a:off x="71429" y="2681287"/>
              <a:ext cx="13716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299204" y="3059592"/>
              <a:ext cx="5934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Chief rays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462212" y="2266960"/>
              <a:ext cx="3074988" cy="1942485"/>
              <a:chOff x="2462212" y="2266960"/>
              <a:chExt cx="3074988" cy="194248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4"/>
              <a:srcRect l="9607" t="10250" r="8102" b="13790"/>
              <a:stretch/>
            </p:blipFill>
            <p:spPr>
              <a:xfrm>
                <a:off x="2560320" y="2266960"/>
                <a:ext cx="2926080" cy="1942485"/>
              </a:xfrm>
              <a:prstGeom prst="rect">
                <a:avLst/>
              </a:prstGeom>
            </p:spPr>
          </p:pic>
          <p:cxnSp>
            <p:nvCxnSpPr>
              <p:cNvPr id="5" name="Straight Connector 4"/>
              <p:cNvCxnSpPr/>
              <p:nvPr/>
            </p:nvCxnSpPr>
            <p:spPr>
              <a:xfrm flipV="1">
                <a:off x="2603500" y="2943226"/>
                <a:ext cx="2546350" cy="923924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4483100" y="3098800"/>
                <a:ext cx="139700" cy="104775"/>
              </a:xfrm>
              <a:custGeom>
                <a:avLst/>
                <a:gdLst>
                  <a:gd name="connsiteX0" fmla="*/ 0 w 139700"/>
                  <a:gd name="connsiteY0" fmla="*/ 41275 h 104775"/>
                  <a:gd name="connsiteX1" fmla="*/ 117475 w 139700"/>
                  <a:gd name="connsiteY1" fmla="*/ 0 h 104775"/>
                  <a:gd name="connsiteX2" fmla="*/ 139700 w 139700"/>
                  <a:gd name="connsiteY2" fmla="*/ 69850 h 104775"/>
                  <a:gd name="connsiteX3" fmla="*/ 25400 w 139700"/>
                  <a:gd name="connsiteY3" fmla="*/ 104775 h 104775"/>
                  <a:gd name="connsiteX4" fmla="*/ 0 w 139700"/>
                  <a:gd name="connsiteY4" fmla="*/ 412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00" h="104775">
                    <a:moveTo>
                      <a:pt x="0" y="41275"/>
                    </a:moveTo>
                    <a:lnTo>
                      <a:pt x="117475" y="0"/>
                    </a:lnTo>
                    <a:lnTo>
                      <a:pt x="139700" y="69850"/>
                    </a:lnTo>
                    <a:lnTo>
                      <a:pt x="25400" y="104775"/>
                    </a:lnTo>
                    <a:lnTo>
                      <a:pt x="0" y="41275"/>
                    </a:lnTo>
                    <a:close/>
                  </a:path>
                </a:pathLst>
              </a:custGeom>
              <a:solidFill>
                <a:srgbClr val="317DC7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2852737" y="3733800"/>
                <a:ext cx="66675" cy="59531"/>
              </a:xfrm>
              <a:custGeom>
                <a:avLst/>
                <a:gdLst>
                  <a:gd name="connsiteX0" fmla="*/ 0 w 66675"/>
                  <a:gd name="connsiteY0" fmla="*/ 9525 h 59531"/>
                  <a:gd name="connsiteX1" fmla="*/ 52388 w 66675"/>
                  <a:gd name="connsiteY1" fmla="*/ 0 h 59531"/>
                  <a:gd name="connsiteX2" fmla="*/ 66675 w 66675"/>
                  <a:gd name="connsiteY2" fmla="*/ 42863 h 59531"/>
                  <a:gd name="connsiteX3" fmla="*/ 14288 w 66675"/>
                  <a:gd name="connsiteY3" fmla="*/ 59531 h 59531"/>
                  <a:gd name="connsiteX4" fmla="*/ 0 w 66675"/>
                  <a:gd name="connsiteY4" fmla="*/ 9525 h 5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59531">
                    <a:moveTo>
                      <a:pt x="0" y="9525"/>
                    </a:moveTo>
                    <a:lnTo>
                      <a:pt x="52388" y="0"/>
                    </a:lnTo>
                    <a:lnTo>
                      <a:pt x="66675" y="42863"/>
                    </a:lnTo>
                    <a:lnTo>
                      <a:pt x="14288" y="59531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B5BFAD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576638" y="3471862"/>
                <a:ext cx="69056" cy="78581"/>
              </a:xfrm>
              <a:custGeom>
                <a:avLst/>
                <a:gdLst>
                  <a:gd name="connsiteX0" fmla="*/ 0 w 69056"/>
                  <a:gd name="connsiteY0" fmla="*/ 21431 h 78581"/>
                  <a:gd name="connsiteX1" fmla="*/ 47625 w 69056"/>
                  <a:gd name="connsiteY1" fmla="*/ 0 h 78581"/>
                  <a:gd name="connsiteX2" fmla="*/ 69056 w 69056"/>
                  <a:gd name="connsiteY2" fmla="*/ 66675 h 78581"/>
                  <a:gd name="connsiteX3" fmla="*/ 19050 w 69056"/>
                  <a:gd name="connsiteY3" fmla="*/ 78581 h 78581"/>
                  <a:gd name="connsiteX4" fmla="*/ 0 w 69056"/>
                  <a:gd name="connsiteY4" fmla="*/ 2143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56" h="78581">
                    <a:moveTo>
                      <a:pt x="0" y="21431"/>
                    </a:moveTo>
                    <a:lnTo>
                      <a:pt x="47625" y="0"/>
                    </a:lnTo>
                    <a:lnTo>
                      <a:pt x="69056" y="66675"/>
                    </a:lnTo>
                    <a:lnTo>
                      <a:pt x="19050" y="78581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317DC7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9974" b="62340" l="41677" r="45481"/>
                        </a14:imgEffect>
                      </a14:imgLayer>
                    </a14:imgProps>
                  </a:ext>
                </a:extLst>
              </a:blip>
              <a:srcRect l="41202" t="48428" r="54043" b="36114"/>
              <a:stretch/>
            </p:blipFill>
            <p:spPr>
              <a:xfrm>
                <a:off x="3683794" y="3243264"/>
                <a:ext cx="169069" cy="395287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 rot="20356091">
                <a:off x="4565377" y="2824218"/>
                <a:ext cx="9718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Optical axis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349751" y="2340281"/>
                    <a:ext cx="113030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Lens 2,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= 30 mm</a:t>
                    </a: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9751" y="2340281"/>
                    <a:ext cx="1130301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7" name="Group 116"/>
              <p:cNvGrpSpPr/>
              <p:nvPr/>
            </p:nvGrpSpPr>
            <p:grpSpPr>
              <a:xfrm>
                <a:off x="3929398" y="2946641"/>
                <a:ext cx="570732" cy="450260"/>
                <a:chOff x="3125860" y="2411667"/>
                <a:chExt cx="570732" cy="450260"/>
              </a:xfrm>
            </p:grpSpPr>
            <p:cxnSp>
              <p:nvCxnSpPr>
                <p:cNvPr id="170" name="Straight Arrow Connector 169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3389905" y="2646483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05" y="2646483"/>
                      <a:ext cx="306687" cy="21544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3125860" y="2411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5860" y="2411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4033379" y="3904510"/>
                    <a:ext cx="98629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:r>
                      <a: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= </a:t>
                    </a:r>
                    <a:r>
                      <a: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24.17 </a:t>
                    </a:r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Segoe UI" panose="020B0502040204020203" pitchFamily="34" charset="0"/>
                        <a:cs typeface="Times New Roman" panose="02020603050405020304" pitchFamily="18" charset="0"/>
                      </a:rPr>
                      <a:t>mm</a:t>
                    </a:r>
                    <a:endParaRPr lang="en-US" sz="10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Segoe UI" panose="020B0502040204020203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379" y="3904510"/>
                    <a:ext cx="986290" cy="246221"/>
                  </a:xfrm>
                  <a:prstGeom prst="rect">
                    <a:avLst/>
                  </a:prstGeom>
                  <a:blipFill>
                    <a:blip r:embed="rId70"/>
                    <a:stretch>
                      <a:fillRect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2506176" y="2545086"/>
                    <a:ext cx="1141146" cy="3911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𝐿𝑥</m:t>
                            </m:r>
                          </m:sub>
                        </m:sSub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</a:t>
                    </a:r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-20°,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Times New Roman" panose="02020603050405020304" pitchFamily="18" charset="0"/>
                      </a:rPr>
                      <a:t> = 10°, 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Times New Roman" panose="02020603050405020304" pitchFamily="18" charset="0"/>
                      </a:rPr>
                      <a:t> =  15°,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𝐼𝑦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Times New Roman" panose="02020603050405020304" pitchFamily="18" charset="0"/>
                      </a:rPr>
                      <a:t> = -5°.</a:t>
                    </a:r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6176" y="2545086"/>
                    <a:ext cx="1141146" cy="391133"/>
                  </a:xfrm>
                  <a:prstGeom prst="rect">
                    <a:avLst/>
                  </a:prstGeom>
                  <a:blipFill>
                    <a:blip r:embed="rId71"/>
                    <a:stretch>
                      <a:fillRect b="-15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2549248" y="2889558"/>
                    <a:ext cx="1111523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Lens 1,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= 40 mm</a:t>
                    </a:r>
                  </a:p>
                </p:txBody>
              </p:sp>
            </mc:Choice>
            <mc:Fallback xmlns="">
              <p:sp>
                <p:nvSpPr>
                  <p:cNvPr id="174" name="TextBox 1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9248" y="2889558"/>
                    <a:ext cx="1111523" cy="215444"/>
                  </a:xfrm>
                  <a:prstGeom prst="rect">
                    <a:avLst/>
                  </a:prstGeom>
                  <a:blipFill>
                    <a:blip r:embed="rId72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1" name="Straight Connector 180"/>
              <p:cNvCxnSpPr/>
              <p:nvPr/>
            </p:nvCxnSpPr>
            <p:spPr>
              <a:xfrm>
                <a:off x="2552700" y="3367881"/>
                <a:ext cx="283464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 flipV="1">
                <a:off x="3991211" y="3230347"/>
                <a:ext cx="0" cy="9144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3991676" y="4040701"/>
                <a:ext cx="1181289" cy="115535"/>
                <a:chOff x="2605298" y="1651989"/>
                <a:chExt cx="1181289" cy="115535"/>
              </a:xfrm>
            </p:grpSpPr>
            <p:cxnSp>
              <p:nvCxnSpPr>
                <p:cNvPr id="155" name="Straight Connector 154"/>
                <p:cNvCxnSpPr>
                  <a:cxnSpLocks/>
                </p:cNvCxnSpPr>
                <p:nvPr/>
              </p:nvCxnSpPr>
              <p:spPr>
                <a:xfrm flipH="1">
                  <a:off x="2605298" y="1651989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/>
                <p:cNvCxnSpPr/>
                <p:nvPr/>
              </p:nvCxnSpPr>
              <p:spPr>
                <a:xfrm flipV="1">
                  <a:off x="2607011" y="1709756"/>
                  <a:ext cx="1179576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6" name="Straight Connector 175"/>
              <p:cNvCxnSpPr/>
              <p:nvPr/>
            </p:nvCxnSpPr>
            <p:spPr>
              <a:xfrm flipH="1" flipV="1">
                <a:off x="5170723" y="3230347"/>
                <a:ext cx="0" cy="9144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7" name="Image plane pivot"/>
              <p:cNvGrpSpPr/>
              <p:nvPr/>
            </p:nvGrpSpPr>
            <p:grpSpPr>
              <a:xfrm>
                <a:off x="5143536" y="3339966"/>
                <a:ext cx="56010" cy="56010"/>
                <a:chOff x="3011758" y="4033638"/>
                <a:chExt cx="56010" cy="56010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8" name="TextBox 187"/>
              <p:cNvSpPr txBox="1"/>
              <p:nvPr/>
            </p:nvSpPr>
            <p:spPr>
              <a:xfrm>
                <a:off x="3055668" y="3911899"/>
                <a:ext cx="6098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/>
                  <a:t>Exit pupil 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822707" y="3684886"/>
                <a:ext cx="812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/>
                  <a:t>Entrance pupil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736975" y="3193321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6975" y="3193321"/>
                    <a:ext cx="244475" cy="215444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6" name="lens pivot"/>
              <p:cNvGrpSpPr/>
              <p:nvPr/>
            </p:nvGrpSpPr>
            <p:grpSpPr>
              <a:xfrm>
                <a:off x="3965845" y="3333550"/>
                <a:ext cx="56010" cy="56010"/>
                <a:chOff x="3011758" y="4033638"/>
                <a:chExt cx="56010" cy="5601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TextBox 189"/>
              <p:cNvSpPr txBox="1"/>
              <p:nvPr/>
            </p:nvSpPr>
            <p:spPr>
              <a:xfrm>
                <a:off x="3422377" y="2949874"/>
                <a:ext cx="3939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Stop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4540250" y="2584749"/>
                <a:ext cx="711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Image plane</a:t>
                </a:r>
              </a:p>
            </p:txBody>
          </p:sp>
          <p:cxnSp>
            <p:nvCxnSpPr>
              <p:cNvPr id="225" name="Straight Arrow Connector 224"/>
              <p:cNvCxnSpPr>
                <a:cxnSpLocks noChangeAspect="1"/>
              </p:cNvCxnSpPr>
              <p:nvPr/>
            </p:nvCxnSpPr>
            <p:spPr>
              <a:xfrm>
                <a:off x="3613150" y="3108326"/>
                <a:ext cx="68596" cy="170307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cxnSpLocks noChangeAspect="1"/>
              </p:cNvCxnSpPr>
              <p:nvPr/>
            </p:nvCxnSpPr>
            <p:spPr>
              <a:xfrm>
                <a:off x="3392489" y="3011491"/>
                <a:ext cx="68597" cy="170307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 flipH="1">
                <a:off x="2995615" y="4019550"/>
                <a:ext cx="137160" cy="0"/>
              </a:xfrm>
              <a:prstGeom prst="straightConnector1">
                <a:avLst/>
              </a:prstGeom>
              <a:ln cap="sq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>
                <a:off x="5146675" y="2705100"/>
                <a:ext cx="137160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>
                <a:cxnSpLocks noChangeAspect="1"/>
              </p:cNvCxnSpPr>
              <p:nvPr/>
            </p:nvCxnSpPr>
            <p:spPr>
              <a:xfrm flipH="1">
                <a:off x="4318004" y="2454279"/>
                <a:ext cx="108603" cy="5676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Rectangle 236"/>
              <p:cNvSpPr/>
              <p:nvPr/>
            </p:nvSpPr>
            <p:spPr>
              <a:xfrm>
                <a:off x="2552700" y="2311400"/>
                <a:ext cx="2889250" cy="1855788"/>
              </a:xfrm>
              <a:prstGeom prst="rect">
                <a:avLst/>
              </a:prstGeom>
              <a:noFill/>
              <a:ln w="6350">
                <a:solidFill>
                  <a:schemeClr val="tx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 flipV="1">
                <a:off x="2466975" y="2309813"/>
                <a:ext cx="85725" cy="823912"/>
              </a:xfrm>
              <a:prstGeom prst="line">
                <a:avLst/>
              </a:prstGeom>
              <a:noFill/>
              <a:ln w="6350">
                <a:solidFill>
                  <a:schemeClr val="tx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2462212" y="3338513"/>
                <a:ext cx="85725" cy="823912"/>
              </a:xfrm>
              <a:prstGeom prst="line">
                <a:avLst/>
              </a:prstGeom>
              <a:noFill/>
              <a:ln w="6350">
                <a:solidFill>
                  <a:schemeClr val="tx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2506176" y="2299003"/>
                    <a:ext cx="1108356" cy="2253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24 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2. </a:t>
                    </a:r>
                  </a:p>
                </p:txBody>
              </p:sp>
            </mc:Choice>
            <mc:Fallback xmlns="">
              <p:sp>
                <p:nvSpPr>
                  <p:cNvPr id="244" name="TextBox 2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6176" y="2299003"/>
                    <a:ext cx="1108356" cy="225383"/>
                  </a:xfrm>
                  <a:prstGeom prst="rect">
                    <a:avLst/>
                  </a:prstGeom>
                  <a:blipFill>
                    <a:blip r:embed="rId74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0" name="Straight Arrow Connector 249"/>
              <p:cNvCxnSpPr>
                <a:cxnSpLocks noChangeAspect="1"/>
              </p:cNvCxnSpPr>
              <p:nvPr/>
            </p:nvCxnSpPr>
            <p:spPr>
              <a:xfrm>
                <a:off x="3832226" y="3617914"/>
                <a:ext cx="68596" cy="170307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506176" y="2421690"/>
                    <a:ext cx="1200940" cy="2221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-5 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-25 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. </a:t>
                    </a: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6176" y="2421690"/>
                    <a:ext cx="1200940" cy="222112"/>
                  </a:xfrm>
                  <a:prstGeom prst="rect">
                    <a:avLst/>
                  </a:prstGeom>
                  <a:blipFill>
                    <a:blip r:embed="rId75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1774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625" y="11532"/>
            <a:ext cx="5486399" cy="7695512"/>
            <a:chOff x="9625" y="11532"/>
            <a:chExt cx="5486399" cy="7695512"/>
          </a:xfrm>
        </p:grpSpPr>
        <p:grpSp>
          <p:nvGrpSpPr>
            <p:cNvPr id="18" name="Group 17"/>
            <p:cNvGrpSpPr/>
            <p:nvPr/>
          </p:nvGrpSpPr>
          <p:grpSpPr>
            <a:xfrm>
              <a:off x="9626" y="2583027"/>
              <a:ext cx="5486397" cy="2555424"/>
              <a:chOff x="9626" y="2583027"/>
              <a:chExt cx="5486397" cy="255542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26" y="2583027"/>
                <a:ext cx="5486397" cy="2555424"/>
              </a:xfrm>
              <a:prstGeom prst="rect">
                <a:avLst/>
              </a:prstGeom>
              <a:solidFill>
                <a:srgbClr val="51EDE9"/>
              </a:solidFill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099790" y="4589660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(b)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859731" y="4339388"/>
                <a:ext cx="596062" cy="365760"/>
                <a:chOff x="3859731" y="4339388"/>
                <a:chExt cx="596062" cy="36576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859731" y="4339388"/>
                  <a:ext cx="567892" cy="365760"/>
                  <a:chOff x="4109988" y="1318661"/>
                  <a:chExt cx="567892" cy="365760"/>
                </a:xfrm>
              </p:grpSpPr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109988" y="1501541"/>
                    <a:ext cx="548640" cy="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rot="1200000">
                    <a:off x="4677880" y="1318661"/>
                    <a:ext cx="0" cy="36576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/>
                  <p:cNvSpPr/>
                  <p:nvPr/>
                </p:nvSpPr>
                <p:spPr>
                  <a:xfrm>
                    <a:off x="4119614" y="1364381"/>
                    <a:ext cx="54864" cy="274320"/>
                  </a:xfrm>
                  <a:prstGeom prst="ellipse">
                    <a:avLst/>
                  </a:prstGeom>
                  <a:solidFill>
                    <a:srgbClr val="70C4FF">
                      <a:alpha val="92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Object plane pivot"/>
                <p:cNvGrpSpPr/>
                <p:nvPr/>
              </p:nvGrpSpPr>
              <p:grpSpPr>
                <a:xfrm>
                  <a:off x="4399783" y="4497256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8" name="Group 7"/>
            <p:cNvGrpSpPr/>
            <p:nvPr/>
          </p:nvGrpSpPr>
          <p:grpSpPr>
            <a:xfrm>
              <a:off x="9625" y="11532"/>
              <a:ext cx="5486399" cy="2555425"/>
              <a:chOff x="9625" y="11532"/>
              <a:chExt cx="5486399" cy="25554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5" y="11532"/>
                <a:ext cx="5486399" cy="2555425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101394" y="202130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(a)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859731" y="1771049"/>
                <a:ext cx="596058" cy="365760"/>
                <a:chOff x="3859731" y="1771049"/>
                <a:chExt cx="596058" cy="36576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859731" y="1953929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1200000">
                  <a:off x="4427623" y="1771049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/>
                <p:cNvSpPr/>
                <p:nvPr/>
              </p:nvSpPr>
              <p:spPr>
                <a:xfrm>
                  <a:off x="3869357" y="1816769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Object plane pivot"/>
                <p:cNvGrpSpPr/>
                <p:nvPr/>
              </p:nvGrpSpPr>
              <p:grpSpPr>
                <a:xfrm>
                  <a:off x="4399779" y="1923918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9" name="Group 18"/>
            <p:cNvGrpSpPr/>
            <p:nvPr/>
          </p:nvGrpSpPr>
          <p:grpSpPr>
            <a:xfrm>
              <a:off x="9630" y="5151623"/>
              <a:ext cx="5486390" cy="2555421"/>
              <a:chOff x="9630" y="5151623"/>
              <a:chExt cx="5486390" cy="255542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0" y="5151623"/>
                <a:ext cx="5486390" cy="255542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099790" y="7166241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(c)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859731" y="6899710"/>
                <a:ext cx="596060" cy="365760"/>
                <a:chOff x="3859731" y="6899710"/>
                <a:chExt cx="596060" cy="36576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859731" y="6899710"/>
                  <a:ext cx="567892" cy="365760"/>
                  <a:chOff x="4109988" y="1318661"/>
                  <a:chExt cx="567892" cy="365760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4109988" y="1501541"/>
                    <a:ext cx="548640" cy="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rot="1200000">
                    <a:off x="4677880" y="1318661"/>
                    <a:ext cx="0" cy="36576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Oval 39"/>
                  <p:cNvSpPr/>
                  <p:nvPr/>
                </p:nvSpPr>
                <p:spPr>
                  <a:xfrm>
                    <a:off x="4119614" y="1364381"/>
                    <a:ext cx="54864" cy="274320"/>
                  </a:xfrm>
                  <a:prstGeom prst="ellipse">
                    <a:avLst/>
                  </a:prstGeom>
                  <a:solidFill>
                    <a:srgbClr val="70C4FF">
                      <a:alpha val="92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Object plane pivot"/>
                <p:cNvGrpSpPr/>
                <p:nvPr/>
              </p:nvGrpSpPr>
              <p:grpSpPr>
                <a:xfrm>
                  <a:off x="4399781" y="7054718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07215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625" y="11532"/>
            <a:ext cx="5486399" cy="7695511"/>
            <a:chOff x="9625" y="11532"/>
            <a:chExt cx="5486399" cy="7695511"/>
          </a:xfrm>
        </p:grpSpPr>
        <p:grpSp>
          <p:nvGrpSpPr>
            <p:cNvPr id="11" name="Group 10"/>
            <p:cNvGrpSpPr/>
            <p:nvPr/>
          </p:nvGrpSpPr>
          <p:grpSpPr>
            <a:xfrm>
              <a:off x="9625" y="11532"/>
              <a:ext cx="5486399" cy="2555424"/>
              <a:chOff x="9625" y="11532"/>
              <a:chExt cx="5486399" cy="255542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25" y="11532"/>
                <a:ext cx="5486399" cy="2555424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101394" y="202130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(a)</a:t>
                </a: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3859731" y="1771049"/>
                <a:ext cx="567892" cy="365760"/>
                <a:chOff x="4109988" y="1318661"/>
                <a:chExt cx="567892" cy="36576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109988" y="1501541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677880" y="1318661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 rot="600000">
                  <a:off x="4119614" y="1364381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Object plane pivot"/>
              <p:cNvGrpSpPr/>
              <p:nvPr/>
            </p:nvGrpSpPr>
            <p:grpSpPr>
              <a:xfrm>
                <a:off x="3873046" y="1928355"/>
                <a:ext cx="56010" cy="56010"/>
                <a:chOff x="3011758" y="4033638"/>
                <a:chExt cx="56010" cy="5601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9626" y="2583027"/>
              <a:ext cx="5486397" cy="2555423"/>
              <a:chOff x="9626" y="2583027"/>
              <a:chExt cx="5486397" cy="255542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6" y="2583027"/>
                <a:ext cx="5486397" cy="2555423"/>
              </a:xfrm>
              <a:prstGeom prst="rect">
                <a:avLst/>
              </a:prstGeom>
              <a:solidFill>
                <a:srgbClr val="51EDE9"/>
              </a:solidFill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099790" y="4589660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(b)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859731" y="4339388"/>
                <a:ext cx="567892" cy="365760"/>
                <a:chOff x="3859731" y="4339388"/>
                <a:chExt cx="567892" cy="365760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859731" y="4522268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427623" y="4339388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 rot="600000">
                  <a:off x="3869357" y="4385108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Object plane pivot"/>
                <p:cNvGrpSpPr/>
                <p:nvPr/>
              </p:nvGrpSpPr>
              <p:grpSpPr>
                <a:xfrm>
                  <a:off x="3873046" y="4496295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9" name="Group 8"/>
            <p:cNvGrpSpPr/>
            <p:nvPr/>
          </p:nvGrpSpPr>
          <p:grpSpPr>
            <a:xfrm>
              <a:off x="9630" y="5151623"/>
              <a:ext cx="5486390" cy="2555420"/>
              <a:chOff x="9630" y="5151623"/>
              <a:chExt cx="5486390" cy="255542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0" y="5151623"/>
                <a:ext cx="5486390" cy="255542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099790" y="7166241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(c)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859731" y="6899710"/>
                <a:ext cx="567892" cy="365760"/>
                <a:chOff x="3859731" y="6899710"/>
                <a:chExt cx="567892" cy="36576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859731" y="6899710"/>
                  <a:ext cx="567892" cy="365760"/>
                  <a:chOff x="4109988" y="1318661"/>
                  <a:chExt cx="567892" cy="365760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4109988" y="1501541"/>
                    <a:ext cx="548640" cy="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4677880" y="1318661"/>
                    <a:ext cx="0" cy="36576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Oval 44"/>
                  <p:cNvSpPr>
                    <a:spLocks noChangeAspect="1"/>
                  </p:cNvSpPr>
                  <p:nvPr/>
                </p:nvSpPr>
                <p:spPr>
                  <a:xfrm rot="600000">
                    <a:off x="4119614" y="1364381"/>
                    <a:ext cx="54864" cy="274320"/>
                  </a:xfrm>
                  <a:prstGeom prst="ellipse">
                    <a:avLst/>
                  </a:prstGeom>
                  <a:solidFill>
                    <a:srgbClr val="70C4FF">
                      <a:alpha val="92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Object plane pivot"/>
                <p:cNvGrpSpPr/>
                <p:nvPr/>
              </p:nvGrpSpPr>
              <p:grpSpPr>
                <a:xfrm>
                  <a:off x="3865426" y="7056615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8127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0"/>
            <a:ext cx="5496020" cy="7772400"/>
            <a:chOff x="1" y="0"/>
            <a:chExt cx="5496020" cy="7772400"/>
          </a:xfrm>
        </p:grpSpPr>
        <p:sp>
          <p:nvSpPr>
            <p:cNvPr id="14" name="Rectangle 13"/>
            <p:cNvSpPr/>
            <p:nvPr/>
          </p:nvSpPr>
          <p:spPr>
            <a:xfrm>
              <a:off x="1" y="0"/>
              <a:ext cx="5486399" cy="777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92372" y="2006"/>
              <a:ext cx="5160400" cy="2633471"/>
              <a:chOff x="292372" y="2006"/>
              <a:chExt cx="5160400" cy="263347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2372" y="2006"/>
                <a:ext cx="5071194" cy="2633471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101394" y="211655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(a)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859731" y="1894874"/>
                <a:ext cx="593200" cy="365760"/>
                <a:chOff x="3859731" y="1894874"/>
                <a:chExt cx="593200" cy="36576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859731" y="2077754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1200000">
                  <a:off x="4427623" y="1894874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 rot="600000">
                  <a:off x="3869357" y="1940594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Object plane pivot"/>
                <p:cNvGrpSpPr/>
                <p:nvPr/>
              </p:nvGrpSpPr>
              <p:grpSpPr>
                <a:xfrm>
                  <a:off x="3873046" y="2052180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Object plane pivot"/>
                <p:cNvGrpSpPr/>
                <p:nvPr/>
              </p:nvGrpSpPr>
              <p:grpSpPr>
                <a:xfrm>
                  <a:off x="4396921" y="2052180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3" name="Group 12"/>
            <p:cNvGrpSpPr/>
            <p:nvPr/>
          </p:nvGrpSpPr>
          <p:grpSpPr>
            <a:xfrm>
              <a:off x="9627" y="2649702"/>
              <a:ext cx="5486394" cy="2555423"/>
              <a:chOff x="9627" y="2649702"/>
              <a:chExt cx="5486394" cy="255542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7" y="2649702"/>
                <a:ext cx="5486394" cy="2555423"/>
              </a:xfrm>
              <a:prstGeom prst="rect">
                <a:avLst/>
              </a:prstGeom>
              <a:solidFill>
                <a:srgbClr val="51EDE9"/>
              </a:solidFill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099790" y="4656335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(b)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859731" y="4406063"/>
                <a:ext cx="593200" cy="365760"/>
                <a:chOff x="3859731" y="4406063"/>
                <a:chExt cx="593200" cy="365760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859731" y="4588943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200000">
                  <a:off x="4427623" y="4406063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 rot="600000">
                  <a:off x="3869357" y="4451783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Object plane pivot"/>
                <p:cNvGrpSpPr/>
                <p:nvPr/>
              </p:nvGrpSpPr>
              <p:grpSpPr>
                <a:xfrm>
                  <a:off x="3873046" y="4562970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Object plane pivot"/>
                <p:cNvGrpSpPr/>
                <p:nvPr/>
              </p:nvGrpSpPr>
              <p:grpSpPr>
                <a:xfrm>
                  <a:off x="4396921" y="4557255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5" name="Group 14"/>
            <p:cNvGrpSpPr/>
            <p:nvPr/>
          </p:nvGrpSpPr>
          <p:grpSpPr>
            <a:xfrm>
              <a:off x="9631" y="5208773"/>
              <a:ext cx="5486388" cy="2555420"/>
              <a:chOff x="9631" y="5208773"/>
              <a:chExt cx="5486388" cy="255542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1" y="5208773"/>
                <a:ext cx="5486388" cy="255542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099790" y="7223391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(c)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3859731" y="6956860"/>
                <a:ext cx="593200" cy="365760"/>
                <a:chOff x="3859731" y="6956860"/>
                <a:chExt cx="593200" cy="36576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859731" y="7139740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200000">
                  <a:off x="4427623" y="6956860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 rot="600000">
                  <a:off x="3869357" y="7002580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" name="Object plane pivot"/>
                <p:cNvGrpSpPr/>
                <p:nvPr/>
              </p:nvGrpSpPr>
              <p:grpSpPr>
                <a:xfrm>
                  <a:off x="3865426" y="7113765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Object plane pivot"/>
                <p:cNvGrpSpPr/>
                <p:nvPr/>
              </p:nvGrpSpPr>
              <p:grpSpPr>
                <a:xfrm>
                  <a:off x="4396921" y="7119480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0675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867" y="11532"/>
            <a:ext cx="5429916" cy="7695511"/>
            <a:chOff x="37867" y="11532"/>
            <a:chExt cx="5429916" cy="7695511"/>
          </a:xfrm>
        </p:grpSpPr>
        <p:grpSp>
          <p:nvGrpSpPr>
            <p:cNvPr id="3" name="Group 2"/>
            <p:cNvGrpSpPr/>
            <p:nvPr/>
          </p:nvGrpSpPr>
          <p:grpSpPr>
            <a:xfrm>
              <a:off x="40687" y="2583027"/>
              <a:ext cx="5424275" cy="2555423"/>
              <a:chOff x="40687" y="2583027"/>
              <a:chExt cx="5424275" cy="255542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687" y="2583027"/>
                <a:ext cx="5424275" cy="2555423"/>
              </a:xfrm>
              <a:prstGeom prst="rect">
                <a:avLst/>
              </a:prstGeom>
              <a:solidFill>
                <a:srgbClr val="51EDE9"/>
              </a:solidFill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099790" y="4589660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(b)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0686" y="11532"/>
              <a:ext cx="5424277" cy="2555424"/>
              <a:chOff x="40686" y="11532"/>
              <a:chExt cx="5424277" cy="255542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86" y="11532"/>
                <a:ext cx="5424277" cy="2555424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101394" y="202130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(a)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7867" y="5151623"/>
              <a:ext cx="5429916" cy="2555420"/>
              <a:chOff x="37867" y="5151623"/>
              <a:chExt cx="5429916" cy="255542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67" y="5151623"/>
                <a:ext cx="5429916" cy="255542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099790" y="7166241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0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5703"/>
            <a:ext cx="5486400" cy="283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2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326" y="2609007"/>
            <a:ext cx="5013324" cy="187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>
            <a:cxnSpLocks noChangeAspect="1"/>
          </p:cNvCxnSpPr>
          <p:nvPr/>
        </p:nvCxnSpPr>
        <p:spPr>
          <a:xfrm flipH="1">
            <a:off x="4162421" y="2838450"/>
            <a:ext cx="1079180" cy="1571625"/>
          </a:xfrm>
          <a:prstGeom prst="line">
            <a:avLst/>
          </a:prstGeom>
          <a:ln w="12700">
            <a:solidFill>
              <a:srgbClr val="5A8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 noChangeAspect="1"/>
          </p:cNvCxnSpPr>
          <p:nvPr/>
        </p:nvCxnSpPr>
        <p:spPr>
          <a:xfrm>
            <a:off x="455607" y="2705111"/>
            <a:ext cx="1600200" cy="18402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4696061" y="3273212"/>
            <a:ext cx="0" cy="969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1255934" y="3273212"/>
            <a:ext cx="0" cy="969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3546362" y="3258113"/>
            <a:ext cx="0" cy="73152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2417649" y="3166673"/>
            <a:ext cx="0" cy="9144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2992241" y="3570060"/>
            <a:ext cx="0" cy="64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1465" y="3623873"/>
            <a:ext cx="443484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861011" y="3079991"/>
            <a:ext cx="653282" cy="577260"/>
            <a:chOff x="3056010" y="2284667"/>
            <a:chExt cx="653282" cy="577260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190593" y="2469213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402605" y="2646483"/>
                  <a:ext cx="30668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605" y="2646483"/>
                  <a:ext cx="306687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56010" y="2284667"/>
                  <a:ext cx="305212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010" y="2284667"/>
                  <a:ext cx="305212" cy="225254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5"/>
              <p:cNvSpPr txBox="1"/>
              <p:nvPr/>
            </p:nvSpPr>
            <p:spPr>
              <a:xfrm flipH="1">
                <a:off x="2306934" y="3408239"/>
                <a:ext cx="371496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𝐸</m:t>
                      </m:r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06934" y="3408239"/>
                <a:ext cx="371496" cy="273894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15"/>
              <p:cNvSpPr txBox="1"/>
              <p:nvPr/>
            </p:nvSpPr>
            <p:spPr>
              <a:xfrm flipH="1">
                <a:off x="3415024" y="3395576"/>
                <a:ext cx="414937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15024" y="3395576"/>
                <a:ext cx="414937" cy="273894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15423" y="3598629"/>
            <a:ext cx="56010" cy="5601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6345" y="3458058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OPTICAL AXIS (OA)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46240" y="2812209"/>
            <a:ext cx="56010" cy="5601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4844" y="2683623"/>
                <a:ext cx="3206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4" y="2683623"/>
                <a:ext cx="320656" cy="246221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92425" y="3606071"/>
                <a:ext cx="2444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425" y="3606071"/>
                <a:ext cx="244475" cy="215444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261597" y="3932457"/>
            <a:ext cx="1737360" cy="115535"/>
            <a:chOff x="1203129" y="1262591"/>
            <a:chExt cx="1741241" cy="115535"/>
          </a:xfrm>
        </p:grpSpPr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2942178" y="1262591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1203129" y="1320358"/>
              <a:ext cx="1741241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17631" y="3784062"/>
                <a:ext cx="3379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631" y="3784062"/>
                <a:ext cx="337977" cy="246221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386801" y="3592594"/>
            <a:ext cx="59855" cy="58879"/>
            <a:chOff x="2398645" y="3863270"/>
            <a:chExt cx="59855" cy="58879"/>
          </a:xfrm>
        </p:grpSpPr>
        <p:sp>
          <p:nvSpPr>
            <p:cNvPr id="39" name="Oval 38"/>
            <p:cNvSpPr/>
            <p:nvPr/>
          </p:nvSpPr>
          <p:spPr>
            <a:xfrm>
              <a:off x="2402490" y="386613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flipH="1">
              <a:off x="2398645" y="386327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74675" y="2841625"/>
            <a:ext cx="1846580" cy="783838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>
            <a:spLocks noChangeAspect="1"/>
          </p:cNvSpPr>
          <p:nvPr/>
        </p:nvSpPr>
        <p:spPr>
          <a:xfrm rot="6942149">
            <a:off x="1565049" y="3239149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967308" y="3598663"/>
            <a:ext cx="56010" cy="56010"/>
            <a:chOff x="3011758" y="4033638"/>
            <a:chExt cx="56010" cy="56010"/>
          </a:xfrm>
        </p:grpSpPr>
        <p:sp>
          <p:nvSpPr>
            <p:cNvPr id="37" name="Oval 36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>
            <a:cxnSpLocks noChangeAspect="1"/>
          </p:cNvCxnSpPr>
          <p:nvPr/>
        </p:nvCxnSpPr>
        <p:spPr>
          <a:xfrm rot="120000">
            <a:off x="3540031" y="3643510"/>
            <a:ext cx="862018" cy="398683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>
            <a:spLocks noChangeAspect="1"/>
          </p:cNvSpPr>
          <p:nvPr/>
        </p:nvSpPr>
        <p:spPr>
          <a:xfrm rot="7020000">
            <a:off x="3928255" y="3800689"/>
            <a:ext cx="73152" cy="73150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650794" y="3963239"/>
                <a:ext cx="4144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94" y="3963239"/>
                <a:ext cx="414476" cy="246221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3988515" y="2592627"/>
            <a:ext cx="859710" cy="200055"/>
            <a:chOff x="3831353" y="2895840"/>
            <a:chExt cx="859710" cy="200055"/>
          </a:xfrm>
        </p:grpSpPr>
        <p:sp>
          <p:nvSpPr>
            <p:cNvPr id="111" name="TextBox 110"/>
            <p:cNvSpPr txBox="1"/>
            <p:nvPr/>
          </p:nvSpPr>
          <p:spPr>
            <a:xfrm>
              <a:off x="4107516" y="2895840"/>
              <a:ext cx="5084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Chief ray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877478" y="2975531"/>
              <a:ext cx="256032" cy="45720"/>
              <a:chOff x="3948921" y="2975531"/>
              <a:chExt cx="256032" cy="4572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3948921" y="299839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Isosceles Triangle 114"/>
              <p:cNvSpPr/>
              <p:nvPr/>
            </p:nvSpPr>
            <p:spPr>
              <a:xfrm rot="5400000">
                <a:off x="4054077" y="297553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3" name="Rounded Rectangle 112" hidden="1"/>
            <p:cNvSpPr/>
            <p:nvPr/>
          </p:nvSpPr>
          <p:spPr>
            <a:xfrm>
              <a:off x="3831353" y="2921328"/>
              <a:ext cx="859710" cy="150485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8216" y="3868399"/>
            <a:ext cx="424658" cy="468031"/>
            <a:chOff x="4221866" y="2306299"/>
            <a:chExt cx="424658" cy="468031"/>
          </a:xfrm>
        </p:grpSpPr>
        <p:sp>
          <p:nvSpPr>
            <p:cNvPr id="104" name="Oval 103"/>
            <p:cNvSpPr/>
            <p:nvPr/>
          </p:nvSpPr>
          <p:spPr>
            <a:xfrm flipH="1">
              <a:off x="4323551" y="2628981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221866" y="2306299"/>
              <a:ext cx="424658" cy="468031"/>
              <a:chOff x="6174128" y="3828032"/>
              <a:chExt cx="424658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06" name="Straight Arrow Connector 105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174128" y="40812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cxnSp>
        <p:nvCxnSpPr>
          <p:cNvPr id="76" name="Straight Arrow Connector 75"/>
          <p:cNvCxnSpPr/>
          <p:nvPr/>
        </p:nvCxnSpPr>
        <p:spPr>
          <a:xfrm flipV="1">
            <a:off x="2816112" y="3349553"/>
            <a:ext cx="0" cy="5486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152662" y="3349553"/>
            <a:ext cx="0" cy="5486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15"/>
              <p:cNvSpPr txBox="1"/>
              <p:nvPr/>
            </p:nvSpPr>
            <p:spPr>
              <a:xfrm flipH="1">
                <a:off x="2756365" y="3426409"/>
                <a:ext cx="205000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𝐻</m:t>
                      </m:r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56365" y="3426409"/>
                <a:ext cx="205000" cy="273894"/>
              </a:xfrm>
              <a:prstGeom prst="rect">
                <a:avLst/>
              </a:prstGeom>
              <a:blipFill rotWithShape="0">
                <a:blip r:embed="rId62"/>
                <a:stretch>
                  <a:fillRect r="-5882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15"/>
              <p:cNvSpPr txBox="1"/>
              <p:nvPr/>
            </p:nvSpPr>
            <p:spPr>
              <a:xfrm flipH="1">
                <a:off x="3083432" y="3425144"/>
                <a:ext cx="201984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83432" y="3425144"/>
                <a:ext cx="201984" cy="273894"/>
              </a:xfrm>
              <a:prstGeom prst="rect">
                <a:avLst/>
              </a:prstGeom>
              <a:blipFill rotWithShape="0">
                <a:blip r:embed="rId63"/>
                <a:stretch>
                  <a:fillRect r="-909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2997902" y="4112133"/>
            <a:ext cx="1702497" cy="115535"/>
            <a:chOff x="2605298" y="1651989"/>
            <a:chExt cx="1702497" cy="115535"/>
          </a:xfrm>
        </p:grpSpPr>
        <p:cxnSp>
          <p:nvCxnSpPr>
            <p:cNvPr id="98" name="Straight Connector 97"/>
            <p:cNvCxnSpPr>
              <a:cxnSpLocks/>
            </p:cNvCxnSpPr>
            <p:nvPr/>
          </p:nvCxnSpPr>
          <p:spPr>
            <a:xfrm flipH="1">
              <a:off x="2605298" y="1651989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607011" y="1709756"/>
              <a:ext cx="1700784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332031" y="3939646"/>
                <a:ext cx="231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́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031" y="3939646"/>
                <a:ext cx="231397" cy="246221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4271042" y="2725020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Nodal ray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4045767" y="2802187"/>
            <a:ext cx="256032" cy="45720"/>
            <a:chOff x="267517" y="2217329"/>
            <a:chExt cx="256032" cy="4572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267517" y="2240189"/>
              <a:ext cx="256032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Isosceles Triangle 138"/>
            <p:cNvSpPr/>
            <p:nvPr/>
          </p:nvSpPr>
          <p:spPr>
            <a:xfrm rot="5400000">
              <a:off x="372673" y="2217329"/>
              <a:ext cx="45720" cy="4572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33" name="Rounded Rectangle 132"/>
          <p:cNvSpPr/>
          <p:nvPr/>
        </p:nvSpPr>
        <p:spPr>
          <a:xfrm>
            <a:off x="3999642" y="2756858"/>
            <a:ext cx="744717" cy="141402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Object plane pivot"/>
          <p:cNvGrpSpPr/>
          <p:nvPr/>
        </p:nvGrpSpPr>
        <p:grpSpPr>
          <a:xfrm>
            <a:off x="4145778" y="2958967"/>
            <a:ext cx="56010" cy="56010"/>
            <a:chOff x="3011758" y="4033638"/>
            <a:chExt cx="56010" cy="56010"/>
          </a:xfrm>
        </p:grpSpPr>
        <p:sp>
          <p:nvSpPr>
            <p:cNvPr id="136" name="Oval 135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271042" y="2886945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Pivots</a:t>
            </a:r>
          </a:p>
        </p:txBody>
      </p:sp>
      <p:grpSp>
        <p:nvGrpSpPr>
          <p:cNvPr id="140" name="Object plane pivot"/>
          <p:cNvGrpSpPr/>
          <p:nvPr/>
        </p:nvGrpSpPr>
        <p:grpSpPr>
          <a:xfrm>
            <a:off x="1231128" y="3595554"/>
            <a:ext cx="56010" cy="56010"/>
            <a:chOff x="3011758" y="4033638"/>
            <a:chExt cx="56010" cy="56010"/>
          </a:xfrm>
        </p:grpSpPr>
        <p:sp>
          <p:nvSpPr>
            <p:cNvPr id="141" name="Oval 140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Object plane pivot"/>
          <p:cNvGrpSpPr/>
          <p:nvPr/>
        </p:nvGrpSpPr>
        <p:grpSpPr>
          <a:xfrm>
            <a:off x="4671255" y="3595554"/>
            <a:ext cx="56010" cy="56010"/>
            <a:chOff x="3011758" y="4033638"/>
            <a:chExt cx="56010" cy="56010"/>
          </a:xfrm>
        </p:grpSpPr>
        <p:sp>
          <p:nvSpPr>
            <p:cNvPr id="144" name="Oval 143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/>
          <p:cNvCxnSpPr/>
          <p:nvPr/>
        </p:nvCxnSpPr>
        <p:spPr>
          <a:xfrm>
            <a:off x="574675" y="2841625"/>
            <a:ext cx="2244725" cy="78263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cxnSpLocks noChangeAspect="1"/>
          </p:cNvCxnSpPr>
          <p:nvPr/>
        </p:nvCxnSpPr>
        <p:spPr>
          <a:xfrm>
            <a:off x="3151204" y="3622692"/>
            <a:ext cx="1252799" cy="436804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 noChangeAspect="1"/>
          </p:cNvCxnSpPr>
          <p:nvPr/>
        </p:nvCxnSpPr>
        <p:spPr>
          <a:xfrm flipV="1">
            <a:off x="1622442" y="3622674"/>
            <a:ext cx="1189704" cy="414800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cxnSpLocks/>
          </p:cNvCxnSpPr>
          <p:nvPr/>
        </p:nvCxnSpPr>
        <p:spPr>
          <a:xfrm flipV="1">
            <a:off x="3151193" y="2919413"/>
            <a:ext cx="2035170" cy="70515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1626393" y="3627438"/>
            <a:ext cx="787718" cy="411162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cxnSpLocks/>
          </p:cNvCxnSpPr>
          <p:nvPr/>
        </p:nvCxnSpPr>
        <p:spPr>
          <a:xfrm flipV="1">
            <a:off x="3547251" y="2924176"/>
            <a:ext cx="1629587" cy="699552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154680" y="5593080"/>
            <a:ext cx="392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Probably reproduce this figure in Zemax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1373524" y="3956163"/>
                <a:ext cx="3206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524" y="3956163"/>
                <a:ext cx="320656" cy="246221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132131" y="2801409"/>
                <a:ext cx="231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́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31" y="2801409"/>
                <a:ext cx="231397" cy="246221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/>
          <p:cNvSpPr>
            <a:spLocks noChangeAspect="1"/>
          </p:cNvSpPr>
          <p:nvPr/>
        </p:nvSpPr>
        <p:spPr>
          <a:xfrm>
            <a:off x="1031148" y="3392489"/>
            <a:ext cx="448080" cy="448080"/>
          </a:xfrm>
          <a:prstGeom prst="arc">
            <a:avLst>
              <a:gd name="adj1" fmla="val 13697086"/>
              <a:gd name="adj2" fmla="val 16293604"/>
            </a:avLst>
          </a:prstGeom>
          <a:solidFill>
            <a:srgbClr val="FF0000">
              <a:alpha val="38000"/>
            </a:srgbClr>
          </a:solidFill>
          <a:ln w="7620">
            <a:solidFill>
              <a:schemeClr val="tx1">
                <a:lumMod val="95000"/>
                <a:lumOff val="5000"/>
              </a:schemeClr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>
            <a:spLocks noChangeAspect="1"/>
          </p:cNvSpPr>
          <p:nvPr/>
        </p:nvSpPr>
        <p:spPr>
          <a:xfrm>
            <a:off x="4474436" y="3397254"/>
            <a:ext cx="448080" cy="448080"/>
          </a:xfrm>
          <a:prstGeom prst="arc">
            <a:avLst>
              <a:gd name="adj1" fmla="val 16096097"/>
              <a:gd name="adj2" fmla="val 18314628"/>
            </a:avLst>
          </a:prstGeom>
          <a:solidFill>
            <a:srgbClr val="92D050">
              <a:alpha val="63000"/>
            </a:srgbClr>
          </a:solidFill>
          <a:ln w="7620">
            <a:solidFill>
              <a:schemeClr val="tx1">
                <a:lumMod val="95000"/>
                <a:lumOff val="5000"/>
              </a:schemeClr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003245" y="3174464"/>
                <a:ext cx="2975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45" y="3174464"/>
                <a:ext cx="297581" cy="246221"/>
              </a:xfrm>
              <a:prstGeom prst="rect">
                <a:avLst/>
              </a:prstGeom>
              <a:blipFill rotWithShape="0"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637032" y="3160177"/>
                <a:ext cx="2975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32" y="3160177"/>
                <a:ext cx="297582" cy="246221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Isosceles Triangle 88"/>
          <p:cNvSpPr>
            <a:spLocks noChangeAspect="1"/>
          </p:cNvSpPr>
          <p:nvPr/>
        </p:nvSpPr>
        <p:spPr>
          <a:xfrm rot="6701400">
            <a:off x="1726973" y="3217717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>
            <a:spLocks noChangeAspect="1"/>
          </p:cNvSpPr>
          <p:nvPr/>
        </p:nvSpPr>
        <p:spPr>
          <a:xfrm rot="3953366">
            <a:off x="2124641" y="3722543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>
            <a:spLocks noChangeAspect="1"/>
          </p:cNvSpPr>
          <p:nvPr/>
        </p:nvSpPr>
        <p:spPr>
          <a:xfrm rot="4345657">
            <a:off x="2227037" y="3774931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>
            <a:spLocks noChangeAspect="1"/>
          </p:cNvSpPr>
          <p:nvPr/>
        </p:nvSpPr>
        <p:spPr>
          <a:xfrm rot="3953366">
            <a:off x="3967729" y="3391549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>
            <a:spLocks noChangeAspect="1"/>
          </p:cNvSpPr>
          <p:nvPr/>
        </p:nvSpPr>
        <p:spPr>
          <a:xfrm rot="4306895">
            <a:off x="4020115" y="3274868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>
            <a:spLocks noChangeAspect="1"/>
          </p:cNvSpPr>
          <p:nvPr/>
        </p:nvSpPr>
        <p:spPr>
          <a:xfrm rot="6685212">
            <a:off x="3798659" y="3822555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/>
          <p:cNvSpPr/>
          <p:nvPr/>
        </p:nvSpPr>
        <p:spPr>
          <a:xfrm>
            <a:off x="314326" y="2774107"/>
            <a:ext cx="4638674" cy="1607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230945" y="4364277"/>
            <a:ext cx="5107183" cy="1952714"/>
            <a:chOff x="256345" y="2592627"/>
            <a:chExt cx="5107183" cy="1952714"/>
          </a:xfrm>
        </p:grpSpPr>
        <p:cxnSp>
          <p:nvCxnSpPr>
            <p:cNvPr id="97" name="Straight Connector 96"/>
            <p:cNvCxnSpPr>
              <a:cxnSpLocks noChangeAspect="1"/>
            </p:cNvCxnSpPr>
            <p:nvPr/>
          </p:nvCxnSpPr>
          <p:spPr>
            <a:xfrm flipH="1">
              <a:off x="4162421" y="283845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 noChangeAspect="1"/>
            </p:cNvCxnSpPr>
            <p:nvPr/>
          </p:nvCxnSpPr>
          <p:spPr>
            <a:xfrm>
              <a:off x="455607" y="2705111"/>
              <a:ext cx="1600200" cy="184023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4696061" y="3273212"/>
              <a:ext cx="0" cy="969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1255934" y="3273212"/>
              <a:ext cx="0" cy="969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3546362" y="3258113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2417649" y="31666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 flipV="1">
              <a:off x="2992241" y="3570060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51465" y="3623873"/>
              <a:ext cx="443484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14" name="Straight Arrow Connector 213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Oval 122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563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504844" y="2683623"/>
                  <a:ext cx="3206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320656" cy="246221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892425" y="3606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425" y="3606071"/>
                  <a:ext cx="244475" cy="215444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0" name="Group 129"/>
            <p:cNvGrpSpPr/>
            <p:nvPr/>
          </p:nvGrpSpPr>
          <p:grpSpPr>
            <a:xfrm>
              <a:off x="1261597" y="3932457"/>
              <a:ext cx="1737360" cy="115535"/>
              <a:chOff x="1203129" y="1262591"/>
              <a:chExt cx="1741241" cy="115535"/>
            </a:xfrm>
          </p:grpSpPr>
          <p:cxnSp>
            <p:nvCxnSpPr>
              <p:cNvPr id="212" name="Straight Connector 21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 flipV="1">
                <a:off x="1203129" y="1320358"/>
                <a:ext cx="174124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817631" y="378406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631" y="3784062"/>
                  <a:ext cx="337977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Group 148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Connector 149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Isosceles Triangle 151"/>
            <p:cNvSpPr>
              <a:spLocks noChangeAspect="1"/>
            </p:cNvSpPr>
            <p:nvPr/>
          </p:nvSpPr>
          <p:spPr>
            <a:xfrm rot="6942149">
              <a:off x="1565049" y="323914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5" name="Straight Connector 154"/>
            <p:cNvCxnSpPr>
              <a:cxnSpLocks noChangeAspect="1"/>
            </p:cNvCxnSpPr>
            <p:nvPr/>
          </p:nvCxnSpPr>
          <p:spPr>
            <a:xfrm rot="120000">
              <a:off x="3540031" y="3643510"/>
              <a:ext cx="862018" cy="3986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Isosceles Triangle 155"/>
            <p:cNvSpPr>
              <a:spLocks noChangeAspect="1"/>
            </p:cNvSpPr>
            <p:nvPr/>
          </p:nvSpPr>
          <p:spPr>
            <a:xfrm rot="7020000">
              <a:off x="3928255" y="380068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3650794" y="3963239"/>
                  <a:ext cx="4144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794" y="3963239"/>
                  <a:ext cx="414476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3" name="Group 162"/>
            <p:cNvGrpSpPr/>
            <p:nvPr/>
          </p:nvGrpSpPr>
          <p:grpSpPr>
            <a:xfrm>
              <a:off x="3988515" y="2592627"/>
              <a:ext cx="859710" cy="200055"/>
              <a:chOff x="3831353" y="2895840"/>
              <a:chExt cx="859710" cy="200055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204" name="Group 203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Isosceles Triangle 206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05" name="Rounded Rectangle 204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418216" y="3868399"/>
              <a:ext cx="424658" cy="468031"/>
              <a:chOff x="4221866" y="2306299"/>
              <a:chExt cx="424658" cy="468031"/>
            </a:xfrm>
          </p:grpSpPr>
          <p:sp>
            <p:nvSpPr>
              <p:cNvPr id="196" name="Oval 195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98" name="Straight Arrow Connector 197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TextBox 19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165" name="Straight Arrow Connector 164"/>
            <p:cNvCxnSpPr/>
            <p:nvPr/>
          </p:nvCxnSpPr>
          <p:spPr>
            <a:xfrm flipV="1">
              <a:off x="2816112" y="3349553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3152662" y="3349553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 Box 15"/>
                <p:cNvSpPr txBox="1"/>
                <p:nvPr/>
              </p:nvSpPr>
              <p:spPr>
                <a:xfrm flipH="1">
                  <a:off x="2756365" y="34264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56365" y="3426409"/>
                  <a:ext cx="205000" cy="273894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 Box 15"/>
                <p:cNvSpPr txBox="1"/>
                <p:nvPr/>
              </p:nvSpPr>
              <p:spPr>
                <a:xfrm flipH="1">
                  <a:off x="3083432" y="34251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83432" y="3425144"/>
                  <a:ext cx="201984" cy="27389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9" name="Group 168"/>
            <p:cNvGrpSpPr/>
            <p:nvPr/>
          </p:nvGrpSpPr>
          <p:grpSpPr>
            <a:xfrm>
              <a:off x="2997902" y="4112133"/>
              <a:ext cx="1702497" cy="115535"/>
              <a:chOff x="2605298" y="1651989"/>
              <a:chExt cx="1702497" cy="115535"/>
            </a:xfrm>
          </p:grpSpPr>
          <p:cxnSp>
            <p:nvCxnSpPr>
              <p:cNvPr id="194" name="Straight Connector 193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 flipV="1">
                <a:off x="2607011" y="1709756"/>
                <a:ext cx="170078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4332031" y="3939646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031" y="3939646"/>
                  <a:ext cx="231397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Rounded Rectangle 170"/>
            <p:cNvSpPr/>
            <p:nvPr/>
          </p:nvSpPr>
          <p:spPr>
            <a:xfrm>
              <a:off x="3999642" y="2756858"/>
              <a:ext cx="744717" cy="141402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Object plane pivot"/>
            <p:cNvGrpSpPr/>
            <p:nvPr/>
          </p:nvGrpSpPr>
          <p:grpSpPr>
            <a:xfrm>
              <a:off x="4145778" y="2958967"/>
              <a:ext cx="56010" cy="56010"/>
              <a:chOff x="3011758" y="4033638"/>
              <a:chExt cx="56010" cy="56010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4271042" y="2886945"/>
              <a:ext cx="4058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Pivots</a:t>
              </a:r>
            </a:p>
          </p:txBody>
        </p:sp>
        <p:grpSp>
          <p:nvGrpSpPr>
            <p:cNvPr id="176" name="Object plane pivot"/>
            <p:cNvGrpSpPr/>
            <p:nvPr/>
          </p:nvGrpSpPr>
          <p:grpSpPr>
            <a:xfrm>
              <a:off x="1231128" y="3595554"/>
              <a:ext cx="56010" cy="56010"/>
              <a:chOff x="3011758" y="4033638"/>
              <a:chExt cx="56010" cy="56010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Object plane pivot"/>
            <p:cNvGrpSpPr/>
            <p:nvPr/>
          </p:nvGrpSpPr>
          <p:grpSpPr>
            <a:xfrm>
              <a:off x="4671255" y="3595554"/>
              <a:ext cx="56010" cy="56010"/>
              <a:chOff x="3011758" y="4033638"/>
              <a:chExt cx="56010" cy="56010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8" name="Straight Connector 177"/>
            <p:cNvCxnSpPr/>
            <p:nvPr/>
          </p:nvCxnSpPr>
          <p:spPr>
            <a:xfrm flipV="1">
              <a:off x="1626393" y="3627438"/>
              <a:ext cx="787718" cy="411162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cxnSpLocks/>
            </p:cNvCxnSpPr>
            <p:nvPr/>
          </p:nvCxnSpPr>
          <p:spPr>
            <a:xfrm flipV="1">
              <a:off x="3547251" y="2924176"/>
              <a:ext cx="1629587" cy="699552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1373524" y="3956163"/>
                  <a:ext cx="3206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524" y="3956163"/>
                  <a:ext cx="320656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5132131" y="280140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131" y="2801409"/>
                  <a:ext cx="231397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>
              <a:off x="1031148" y="3392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>
              <a:off x="4474436" y="339725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1003245" y="3174464"/>
                  <a:ext cx="29758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245" y="3174464"/>
                  <a:ext cx="297581" cy="246221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4637032" y="3160177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032" y="3160177"/>
                  <a:ext cx="29758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Isosceles Triangle 185"/>
            <p:cNvSpPr>
              <a:spLocks noChangeAspect="1"/>
            </p:cNvSpPr>
            <p:nvPr/>
          </p:nvSpPr>
          <p:spPr>
            <a:xfrm rot="3953366">
              <a:off x="2124641" y="3722543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Isosceles Triangle 186"/>
            <p:cNvSpPr>
              <a:spLocks noChangeAspect="1"/>
            </p:cNvSpPr>
            <p:nvPr/>
          </p:nvSpPr>
          <p:spPr>
            <a:xfrm rot="3953366">
              <a:off x="3967729" y="339154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350" y="1553631"/>
            <a:ext cx="4546600" cy="1767419"/>
            <a:chOff x="514350" y="1553631"/>
            <a:chExt cx="4546600" cy="1767419"/>
          </a:xfrm>
        </p:grpSpPr>
        <p:sp>
          <p:nvSpPr>
            <p:cNvPr id="221" name="Rectangle 220"/>
            <p:cNvSpPr/>
            <p:nvPr/>
          </p:nvSpPr>
          <p:spPr>
            <a:xfrm>
              <a:off x="514350" y="1624757"/>
              <a:ext cx="4546600" cy="169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 rot="2940000" flipV="1">
              <a:off x="1437144" y="2154768"/>
              <a:ext cx="0" cy="393192"/>
            </a:xfrm>
            <a:prstGeom prst="straightConnector1">
              <a:avLst/>
            </a:prstGeom>
            <a:ln>
              <a:headEnd type="none" w="med" len="med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rot="7440000" flipV="1">
              <a:off x="4549215" y="2396863"/>
              <a:ext cx="0" cy="393192"/>
            </a:xfrm>
            <a:prstGeom prst="straightConnector1">
              <a:avLst/>
            </a:prstGeom>
            <a:ln>
              <a:headEnd type="none" w="med" len="med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28950" y="1803400"/>
              <a:ext cx="0" cy="1463040"/>
            </a:xfrm>
            <a:prstGeom prst="line">
              <a:avLst/>
            </a:prstGeom>
            <a:ln w="12700">
              <a:solidFill>
                <a:schemeClr val="accent1">
                  <a:lumMod val="75000"/>
                  <a:alpha val="5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3578112" y="2379472"/>
              <a:ext cx="0" cy="204325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2449399" y="2353931"/>
              <a:ext cx="0" cy="25540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Arc 173"/>
            <p:cNvSpPr>
              <a:spLocks noChangeAspect="1"/>
            </p:cNvSpPr>
            <p:nvPr/>
          </p:nvSpPr>
          <p:spPr>
            <a:xfrm rot="5400000">
              <a:off x="4163286" y="2257429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2847862" y="2405012"/>
              <a:ext cx="0" cy="1532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3184412" y="2405012"/>
              <a:ext cx="0" cy="1532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cxnSpLocks noChangeAspect="1"/>
            </p:cNvCxnSpPr>
            <p:nvPr/>
          </p:nvCxnSpPr>
          <p:spPr>
            <a:xfrm flipH="1">
              <a:off x="3844921" y="169545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cxnSpLocks noChangeAspect="1"/>
            </p:cNvCxnSpPr>
            <p:nvPr/>
          </p:nvCxnSpPr>
          <p:spPr>
            <a:xfrm>
              <a:off x="592135" y="1682761"/>
              <a:ext cx="1375576" cy="158191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4378561" y="193336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1287684" y="193336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3027166" y="2427060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11815" y="2480873"/>
              <a:ext cx="429768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962611" y="2063991"/>
              <a:ext cx="583432" cy="450260"/>
              <a:chOff x="3125860" y="2411667"/>
              <a:chExt cx="583432" cy="45026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5"/>
                <p:cNvSpPr txBox="1"/>
                <p:nvPr/>
              </p:nvSpPr>
              <p:spPr>
                <a:xfrm flipH="1">
                  <a:off x="2338684" y="2265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38684" y="2265239"/>
                  <a:ext cx="371496" cy="27389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5"/>
                <p:cNvSpPr txBox="1"/>
                <p:nvPr/>
              </p:nvSpPr>
              <p:spPr>
                <a:xfrm flipH="1">
                  <a:off x="3446774" y="2252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46774" y="2252576"/>
                  <a:ext cx="414937" cy="27389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3547173" y="2455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20" y="2423008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924175" y="2463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75" y="2463071"/>
                  <a:ext cx="244475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293347" y="2789457"/>
              <a:ext cx="1737360" cy="115535"/>
              <a:chOff x="1203129" y="1262591"/>
              <a:chExt cx="1741241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1203129" y="1320358"/>
                <a:ext cx="174124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027181" y="2641062"/>
                  <a:ext cx="5405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181" y="2641062"/>
                  <a:ext cx="540597" cy="246221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/>
            <p:cNvGrpSpPr/>
            <p:nvPr/>
          </p:nvGrpSpPr>
          <p:grpSpPr>
            <a:xfrm>
              <a:off x="2418551" y="2449594"/>
              <a:ext cx="56680" cy="58879"/>
              <a:chOff x="2401820" y="3863270"/>
              <a:chExt cx="56680" cy="5887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flipH="1">
                <a:off x="2401820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999058" y="2455663"/>
              <a:ext cx="56010" cy="56010"/>
              <a:chOff x="3011758" y="4033638"/>
              <a:chExt cx="56010" cy="5601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466644" y="2820239"/>
                  <a:ext cx="5592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000" dirty="0"/>
                    <a:t> = </a:t>
                  </a:r>
                  <a:r>
                    <a:rPr lang="en-US" sz="10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644" y="2820239"/>
                  <a:ext cx="559256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t="-250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545216" y="2693649"/>
              <a:ext cx="424658" cy="468031"/>
              <a:chOff x="4221866" y="2306299"/>
              <a:chExt cx="424658" cy="468031"/>
            </a:xfrm>
          </p:grpSpPr>
          <p:sp>
            <p:nvSpPr>
              <p:cNvPr id="104" name="Oval 10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5"/>
                <p:cNvSpPr txBox="1"/>
                <p:nvPr/>
              </p:nvSpPr>
              <p:spPr>
                <a:xfrm flipH="1">
                  <a:off x="2788115" y="22834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88115" y="2283409"/>
                  <a:ext cx="205000" cy="27389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5"/>
                <p:cNvSpPr txBox="1"/>
                <p:nvPr/>
              </p:nvSpPr>
              <p:spPr>
                <a:xfrm flipH="1">
                  <a:off x="3115182" y="22821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15182" y="2282144"/>
                  <a:ext cx="201984" cy="27389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3029652" y="2969133"/>
              <a:ext cx="1355025" cy="115535"/>
              <a:chOff x="2605298" y="1651989"/>
              <a:chExt cx="1355025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2607011" y="1709756"/>
                <a:ext cx="13533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46928" y="3058395"/>
              <a:ext cx="442244" cy="200055"/>
              <a:chOff x="3828278" y="1743945"/>
              <a:chExt cx="442244" cy="200055"/>
            </a:xfrm>
          </p:grpSpPr>
          <p:grpSp>
            <p:nvGrpSpPr>
              <p:cNvPr id="134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p:grpSp>
          <p:nvGrpSpPr>
            <p:cNvPr id="140" name="Object plane pivot"/>
            <p:cNvGrpSpPr/>
            <p:nvPr/>
          </p:nvGrpSpPr>
          <p:grpSpPr>
            <a:xfrm>
              <a:off x="1262878" y="2452554"/>
              <a:ext cx="56010" cy="56010"/>
              <a:chOff x="3011758" y="4033638"/>
              <a:chExt cx="56010" cy="5601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Object plane pivot"/>
            <p:cNvGrpSpPr/>
            <p:nvPr/>
          </p:nvGrpSpPr>
          <p:grpSpPr>
            <a:xfrm>
              <a:off x="4353755" y="2452554"/>
              <a:ext cx="56010" cy="56010"/>
              <a:chOff x="3011758" y="4033638"/>
              <a:chExt cx="56010" cy="5601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Arc 83"/>
            <p:cNvSpPr>
              <a:spLocks noChangeAspect="1"/>
            </p:cNvSpPr>
            <p:nvPr/>
          </p:nvSpPr>
          <p:spPr>
            <a:xfrm>
              <a:off x="1062898" y="2249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>
              <a:spLocks noChangeAspect="1"/>
            </p:cNvSpPr>
            <p:nvPr/>
          </p:nvSpPr>
          <p:spPr>
            <a:xfrm>
              <a:off x="4156936" y="225425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63545" y="19171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545" y="1917164"/>
                  <a:ext cx="499560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313182" y="1902877"/>
                  <a:ext cx="4450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000" dirty="0"/>
                    <a:t> = </a:t>
                  </a:r>
                  <a:r>
                    <a:rPr lang="en-US" sz="10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182" y="1902877"/>
                  <a:ext cx="445058" cy="246221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TextBox 222"/>
            <p:cNvSpPr txBox="1"/>
            <p:nvPr/>
          </p:nvSpPr>
          <p:spPr>
            <a:xfrm>
              <a:off x="2688395" y="1610208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LENS PLANE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 rot="18296579">
              <a:off x="4428694" y="1857861"/>
              <a:ext cx="7649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IMAGE PLANE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 rot="2930877">
              <a:off x="338894" y="1838806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OBJECT PLANE</a:t>
              </a:r>
            </a:p>
          </p:txBody>
        </p:sp>
        <p:sp>
          <p:nvSpPr>
            <p:cNvPr id="154" name="Arc 153"/>
            <p:cNvSpPr>
              <a:spLocks noChangeAspect="1"/>
            </p:cNvSpPr>
            <p:nvPr/>
          </p:nvSpPr>
          <p:spPr>
            <a:xfrm rot="5400000">
              <a:off x="1069248" y="2249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1463620" y="2250539"/>
                  <a:ext cx="5002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620" y="2250539"/>
                  <a:ext cx="500202" cy="246221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4617596" y="2614677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596" y="2614677"/>
                  <a:ext cx="305275" cy="215444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1491809" y="2078101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09" y="2078101"/>
                  <a:ext cx="323550" cy="215444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4537020" y="2412465"/>
                  <a:ext cx="48391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=?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020" y="2412465"/>
                  <a:ext cx="483915" cy="246221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88110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29394" y="3164256"/>
            <a:ext cx="3896556" cy="1909803"/>
            <a:chOff x="529394" y="3164256"/>
            <a:chExt cx="3896556" cy="1909803"/>
          </a:xfrm>
        </p:grpSpPr>
        <p:sp>
          <p:nvSpPr>
            <p:cNvPr id="221" name="Rectangle 220"/>
            <p:cNvSpPr/>
            <p:nvPr/>
          </p:nvSpPr>
          <p:spPr>
            <a:xfrm>
              <a:off x="542925" y="3205907"/>
              <a:ext cx="3883025" cy="1766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Arc 225"/>
            <p:cNvSpPr>
              <a:spLocks noChangeAspect="1"/>
            </p:cNvSpPr>
            <p:nvPr/>
          </p:nvSpPr>
          <p:spPr>
            <a:xfrm>
              <a:off x="2991711" y="4625979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Arc 217"/>
            <p:cNvSpPr>
              <a:spLocks noChangeAspect="1"/>
            </p:cNvSpPr>
            <p:nvPr/>
          </p:nvSpPr>
          <p:spPr>
            <a:xfrm>
              <a:off x="2647223" y="4624389"/>
              <a:ext cx="448080" cy="448080"/>
            </a:xfrm>
            <a:prstGeom prst="arc">
              <a:avLst>
                <a:gd name="adj1" fmla="val 12733095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>
              <a:spLocks noChangeAspect="1"/>
            </p:cNvSpPr>
            <p:nvPr/>
          </p:nvSpPr>
          <p:spPr>
            <a:xfrm>
              <a:off x="3528286" y="383540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>
              <a:spLocks noChangeAspect="1"/>
            </p:cNvSpPr>
            <p:nvPr/>
          </p:nvSpPr>
          <p:spPr>
            <a:xfrm>
              <a:off x="1364523" y="3824289"/>
              <a:ext cx="448080" cy="448080"/>
            </a:xfrm>
            <a:prstGeom prst="arc">
              <a:avLst>
                <a:gd name="adj1" fmla="val 12733095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>
              <a:cxnSpLocks noChangeAspect="1"/>
            </p:cNvCxnSpPr>
            <p:nvPr/>
          </p:nvCxnSpPr>
          <p:spPr>
            <a:xfrm rot="60000">
              <a:off x="692529" y="3518336"/>
              <a:ext cx="2187196" cy="131372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57525" y="3384550"/>
              <a:ext cx="0" cy="1463040"/>
            </a:xfrm>
            <a:prstGeom prst="line">
              <a:avLst/>
            </a:prstGeom>
            <a:ln w="12700">
              <a:solidFill>
                <a:schemeClr val="accent1">
                  <a:lumMod val="75000"/>
                  <a:alpha val="5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876437" y="3576587"/>
              <a:ext cx="0" cy="128016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3212987" y="3576587"/>
              <a:ext cx="0" cy="128016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cxnSpLocks noChangeAspect="1"/>
            </p:cNvCxnSpPr>
            <p:nvPr/>
          </p:nvCxnSpPr>
          <p:spPr>
            <a:xfrm flipH="1">
              <a:off x="3216271" y="327660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3749911" y="351451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1589309" y="351451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40390" y="4062023"/>
              <a:ext cx="329184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991186" y="3641966"/>
              <a:ext cx="583432" cy="450260"/>
              <a:chOff x="3125860" y="2411667"/>
              <a:chExt cx="583432" cy="45026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662745" y="4004158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952750" y="40442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750" y="4044221"/>
                  <a:ext cx="244475" cy="21544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588620" y="3843557"/>
              <a:ext cx="1289304" cy="115535"/>
              <a:chOff x="1651797" y="1262591"/>
              <a:chExt cx="1292188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1651797" y="1320358"/>
                <a:ext cx="129218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874781" y="3693364"/>
                  <a:ext cx="55495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781" y="3693364"/>
                  <a:ext cx="554959" cy="246221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3027633" y="4036813"/>
              <a:ext cx="56010" cy="56010"/>
              <a:chOff x="3011758" y="4033638"/>
              <a:chExt cx="56010" cy="5601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279319" y="3693364"/>
                  <a:ext cx="375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319" y="3693364"/>
                  <a:ext cx="375106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573791" y="4274799"/>
              <a:ext cx="424658" cy="468031"/>
              <a:chOff x="4221866" y="2306299"/>
              <a:chExt cx="424658" cy="468031"/>
            </a:xfrm>
          </p:grpSpPr>
          <p:sp>
            <p:nvSpPr>
              <p:cNvPr id="104" name="Oval 10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5"/>
                <p:cNvSpPr txBox="1"/>
                <p:nvPr/>
              </p:nvSpPr>
              <p:spPr>
                <a:xfrm flipH="1">
                  <a:off x="2670640" y="4007434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70640" y="4007434"/>
                  <a:ext cx="205000" cy="27389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5"/>
                <p:cNvSpPr txBox="1"/>
                <p:nvPr/>
              </p:nvSpPr>
              <p:spPr>
                <a:xfrm flipH="1">
                  <a:off x="3156457" y="40315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6457" y="4031569"/>
                  <a:ext cx="201984" cy="273894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3213802" y="3845433"/>
              <a:ext cx="532065" cy="115535"/>
              <a:chOff x="2605298" y="1651989"/>
              <a:chExt cx="532065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2607011" y="1709756"/>
                <a:ext cx="53035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75503" y="4639545"/>
              <a:ext cx="442244" cy="200055"/>
              <a:chOff x="3828278" y="1743945"/>
              <a:chExt cx="442244" cy="200055"/>
            </a:xfrm>
          </p:grpSpPr>
          <p:grpSp>
            <p:nvGrpSpPr>
              <p:cNvPr id="134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p:grpSp>
          <p:nvGrpSpPr>
            <p:cNvPr id="140" name="Object plane pivot"/>
            <p:cNvGrpSpPr/>
            <p:nvPr/>
          </p:nvGrpSpPr>
          <p:grpSpPr>
            <a:xfrm>
              <a:off x="1564503" y="4033704"/>
              <a:ext cx="56010" cy="56010"/>
              <a:chOff x="3011758" y="4033638"/>
              <a:chExt cx="56010" cy="5601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Object plane pivot"/>
            <p:cNvGrpSpPr/>
            <p:nvPr/>
          </p:nvGrpSpPr>
          <p:grpSpPr>
            <a:xfrm>
              <a:off x="3725105" y="4033704"/>
              <a:ext cx="56010" cy="56010"/>
              <a:chOff x="3011758" y="4033638"/>
              <a:chExt cx="56010" cy="5601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146120" y="35808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120" y="3580864"/>
                  <a:ext cx="499560" cy="246221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709932" y="3576102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932" y="3576102"/>
                  <a:ext cx="297582" cy="246221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TextBox 222"/>
            <p:cNvSpPr txBox="1"/>
            <p:nvPr/>
          </p:nvSpPr>
          <p:spPr>
            <a:xfrm>
              <a:off x="2716970" y="3191358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LENS PLANE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 rot="18296579">
              <a:off x="3800044" y="3439011"/>
              <a:ext cx="7649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IMAGE PLANE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 rot="1938331">
              <a:off x="529394" y="3588232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OBJECT PLANE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876550" y="4851400"/>
              <a:ext cx="33832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2428820" y="43809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820" y="4380964"/>
                  <a:ext cx="499560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 Box 15"/>
                <p:cNvSpPr txBox="1"/>
                <p:nvPr/>
              </p:nvSpPr>
              <p:spPr>
                <a:xfrm flipH="1">
                  <a:off x="2680165" y="47662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𝑆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80165" y="4766259"/>
                  <a:ext cx="205000" cy="273894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 Box 15"/>
                <p:cNvSpPr txBox="1"/>
                <p:nvPr/>
              </p:nvSpPr>
              <p:spPr>
                <a:xfrm flipH="1">
                  <a:off x="3156415" y="47662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6415" y="4766259"/>
                  <a:ext cx="205000" cy="273894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3173357" y="4366677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357" y="4366677"/>
                  <a:ext cx="297582" cy="246221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/>
                <p:cNvSpPr txBox="1"/>
                <p:nvPr/>
              </p:nvSpPr>
              <p:spPr>
                <a:xfrm>
                  <a:off x="3708400" y="40315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28" name="TextBox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400" y="4031521"/>
                  <a:ext cx="244475" cy="215444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/>
                <p:cNvSpPr txBox="1"/>
                <p:nvPr/>
              </p:nvSpPr>
              <p:spPr>
                <a:xfrm>
                  <a:off x="1403350" y="40315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29" name="TextBox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350" y="4031521"/>
                  <a:ext cx="244475" cy="215444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290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55878" y="2044489"/>
            <a:ext cx="4578072" cy="1721061"/>
            <a:chOff x="355878" y="2044489"/>
            <a:chExt cx="4578072" cy="1721061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78072" cy="1654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552712" y="2596761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430349" y="25062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82834" y="2955712"/>
              <a:ext cx="0" cy="7315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7634" y="3491498"/>
              <a:ext cx="0" cy="1920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5"/>
                <p:cNvSpPr txBox="1"/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564877" y="29244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82457" y="3450160"/>
              <a:ext cx="1847877" cy="115535"/>
              <a:chOff x="1090176" y="1262591"/>
              <a:chExt cx="1852002" cy="115535"/>
            </a:xfrm>
          </p:grpSpPr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 flipV="1">
                <a:off x="1090176" y="1320358"/>
                <a:ext cx="185121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1748" y="3287480"/>
                  <a:ext cx="3355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748" y="3287480"/>
                  <a:ext cx="335541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857487" y="3294586"/>
                  <a:ext cx="3323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487" y="3294586"/>
                  <a:ext cx="332334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>
                <a:spLocks noChangeAspect="1"/>
              </p:cNvSpPr>
              <p:nvPr/>
            </p:nvSpPr>
            <p:spPr>
              <a:xfrm rot="6900000">
                <a:off x="1535839" y="3312968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002803" y="2116377"/>
              <a:ext cx="859710" cy="200055"/>
              <a:chOff x="3831353" y="2895840"/>
              <a:chExt cx="859710" cy="20005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Isosceles Triangle 5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4" name="Rounded Rectangle 53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4050416" y="2242799"/>
              <a:ext cx="424658" cy="468031"/>
              <a:chOff x="4221866" y="2306299"/>
              <a:chExt cx="424658" cy="468031"/>
            </a:xfrm>
          </p:grpSpPr>
          <p:sp>
            <p:nvSpPr>
              <p:cNvPr id="64" name="Oval 6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45" name="Straight Arrow Connector 44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69" name="Straight Arrow Connector 68"/>
            <p:cNvCxnSpPr/>
            <p:nvPr/>
          </p:nvCxnSpPr>
          <p:spPr>
            <a:xfrm flipV="1">
              <a:off x="279071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312726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5"/>
                <p:cNvSpPr txBox="1"/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15"/>
                <p:cNvSpPr txBox="1"/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 flipH="1" flipV="1">
              <a:off x="3551459" y="3320837"/>
              <a:ext cx="0" cy="2103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789459" y="3235112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433493" y="3307285"/>
              <a:ext cx="358804" cy="115535"/>
              <a:chOff x="1106085" y="1262591"/>
              <a:chExt cx="359605" cy="115535"/>
            </a:xfrm>
          </p:grpSpPr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1465690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1106085" y="1320358"/>
                <a:ext cx="3574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585638" y="3618435"/>
              <a:ext cx="2206651" cy="115535"/>
              <a:chOff x="730603" y="1262591"/>
              <a:chExt cx="2211575" cy="115535"/>
            </a:xfrm>
          </p:grpSpPr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730603" y="1320358"/>
                <a:ext cx="220862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 flipH="1" flipV="1">
              <a:off x="3126009" y="3219237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128395" y="3619691"/>
              <a:ext cx="1565337" cy="115535"/>
              <a:chOff x="2605298" y="1651989"/>
              <a:chExt cx="1565337" cy="115535"/>
            </a:xfrm>
          </p:grpSpPr>
          <p:cxnSp>
            <p:nvCxnSpPr>
              <p:cNvPr id="65" name="Straight Connector 6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2607011" y="1709756"/>
                <a:ext cx="1563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128395" y="3308541"/>
              <a:ext cx="422337" cy="115535"/>
              <a:chOff x="2605298" y="1651989"/>
              <a:chExt cx="422337" cy="115535"/>
            </a:xfrm>
          </p:grpSpPr>
          <p:cxnSp>
            <p:nvCxnSpPr>
              <p:cNvPr id="91" name="Straight Connector 9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2607011" y="1709756"/>
                <a:ext cx="420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3549876" y="3451416"/>
              <a:ext cx="1153857" cy="115535"/>
              <a:chOff x="2605298" y="1651989"/>
              <a:chExt cx="1153857" cy="115535"/>
            </a:xfrm>
          </p:grpSpPr>
          <p:cxnSp>
            <p:nvCxnSpPr>
              <p:cNvPr id="95" name="Straight Connector 9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2607011" y="1709756"/>
                <a:ext cx="115214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165350" y="2120900"/>
                  <a:ext cx="1675330" cy="391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350" y="2120900"/>
                  <a:ext cx="1675330" cy="3911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180975" y="685800"/>
            <a:ext cx="205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Appendix Figure 3.1</a:t>
            </a:r>
          </a:p>
        </p:txBody>
      </p:sp>
    </p:spTree>
    <p:extLst>
      <p:ext uri="{BB962C8B-B14F-4D97-AF65-F5344CB8AC3E}">
        <p14:creationId xmlns:p14="http://schemas.microsoft.com/office/powerpoint/2010/main" val="240597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9306" y="4678043"/>
            <a:ext cx="5058546" cy="2467399"/>
            <a:chOff x="471706" y="1039493"/>
            <a:chExt cx="5058546" cy="2467399"/>
          </a:xfrm>
        </p:grpSpPr>
        <p:sp>
          <p:nvSpPr>
            <p:cNvPr id="5" name="CameraFramePlaneBotLeft"/>
            <p:cNvSpPr/>
            <p:nvPr/>
          </p:nvSpPr>
          <p:spPr>
            <a:xfrm>
              <a:off x="598053" y="22950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meraFramePlaneTopLeft"/>
            <p:cNvSpPr/>
            <p:nvPr/>
          </p:nvSpPr>
          <p:spPr>
            <a:xfrm>
              <a:off x="598053" y="15412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Legend"/>
            <p:cNvGrpSpPr/>
            <p:nvPr/>
          </p:nvGrpSpPr>
          <p:grpSpPr>
            <a:xfrm>
              <a:off x="4791741" y="1039493"/>
              <a:ext cx="738511" cy="200055"/>
              <a:chOff x="3939396" y="241540"/>
              <a:chExt cx="738511" cy="20005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SagittalRightPlaneBack"/>
            <p:cNvSpPr/>
            <p:nvPr/>
          </p:nvSpPr>
          <p:spPr>
            <a:xfrm rot="21480000">
              <a:off x="3131436" y="15671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eridionalPlaneBot"/>
            <p:cNvGrpSpPr/>
            <p:nvPr/>
          </p:nvGrpSpPr>
          <p:grpSpPr>
            <a:xfrm>
              <a:off x="717188" y="23408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8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0" name="MeridionalPlaneTop"/>
            <p:cNvGrpSpPr/>
            <p:nvPr/>
          </p:nvGrpSpPr>
          <p:grpSpPr>
            <a:xfrm rot="21480000">
              <a:off x="814765" y="15921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6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11" name="SagittalLeftPlaneBack"/>
            <p:cNvSpPr/>
            <p:nvPr/>
          </p:nvSpPr>
          <p:spPr>
            <a:xfrm rot="21480000">
              <a:off x="726151" y="19489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z-axis of world frame"/>
            <p:cNvCxnSpPr/>
            <p:nvPr/>
          </p:nvCxnSpPr>
          <p:spPr>
            <a:xfrm>
              <a:off x="599099" y="2293620"/>
              <a:ext cx="4672584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1706" y="27034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0" name="Straight Arrow Connector 3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14" name="CameraFramePlaneBotRight"/>
            <p:cNvSpPr/>
            <p:nvPr/>
          </p:nvSpPr>
          <p:spPr>
            <a:xfrm>
              <a:off x="3458418" y="22981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SagittalRightPlaneFront"/>
            <p:cNvGrpSpPr/>
            <p:nvPr/>
          </p:nvGrpSpPr>
          <p:grpSpPr>
            <a:xfrm rot="21480000">
              <a:off x="3460177" y="18081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8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sp>
          <p:nvSpPr>
            <p:cNvPr id="16" name="CameraFramePlaneTopRight"/>
            <p:cNvSpPr/>
            <p:nvPr/>
          </p:nvSpPr>
          <p:spPr>
            <a:xfrm>
              <a:off x="3458418" y="15412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SagittalLeftPlaneFront"/>
            <p:cNvGrpSpPr/>
            <p:nvPr/>
          </p:nvGrpSpPr>
          <p:grpSpPr>
            <a:xfrm rot="21480000">
              <a:off x="1134755" y="21873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22232" y="1747753"/>
              <a:ext cx="631853" cy="733587"/>
              <a:chOff x="7949953" y="848592"/>
              <a:chExt cx="631853" cy="73358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Connector 18"/>
            <p:cNvCxnSpPr/>
            <p:nvPr/>
          </p:nvCxnSpPr>
          <p:spPr>
            <a:xfrm flipH="1" flipV="1">
              <a:off x="3458381" y="22663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39451" y="19981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047017" y="3128942"/>
              <a:ext cx="2414017" cy="115535"/>
              <a:chOff x="511025" y="1262591"/>
              <a:chExt cx="2419407" cy="115535"/>
            </a:xfrm>
          </p:grpSpPr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Origi-pivot"/>
            <p:cNvGrpSpPr/>
            <p:nvPr/>
          </p:nvGrpSpPr>
          <p:grpSpPr>
            <a:xfrm>
              <a:off x="3429480" y="2271186"/>
              <a:ext cx="56010" cy="56010"/>
              <a:chOff x="3011758" y="4033638"/>
              <a:chExt cx="56010" cy="5601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Arc 23"/>
            <p:cNvSpPr/>
            <p:nvPr/>
          </p:nvSpPr>
          <p:spPr>
            <a:xfrm>
              <a:off x="2021681" y="17848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Cornucopia </a:t>
            </a:r>
          </a:p>
        </p:txBody>
      </p:sp>
    </p:spTree>
    <p:extLst>
      <p:ext uri="{BB962C8B-B14F-4D97-AF65-F5344CB8AC3E}">
        <p14:creationId xmlns:p14="http://schemas.microsoft.com/office/powerpoint/2010/main" val="3310221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71563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1563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-600000">
            <a:off x="571500" y="1152526"/>
            <a:ext cx="1104900" cy="2076450"/>
            <a:chOff x="552450" y="1666876"/>
            <a:chExt cx="1104900" cy="2076450"/>
          </a:xfrm>
        </p:grpSpPr>
        <p:grpSp>
          <p:nvGrpSpPr>
            <p:cNvPr id="7" name="Group 6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3" name="Isosceles Triangle 2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2767013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67013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66950" y="1152526"/>
            <a:ext cx="1104900" cy="2076450"/>
            <a:chOff x="552450" y="1666876"/>
            <a:chExt cx="1104900" cy="2076450"/>
          </a:xfrm>
        </p:grpSpPr>
        <p:grpSp>
          <p:nvGrpSpPr>
            <p:cNvPr id="12" name="Group 11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14" name="Isosceles Triangle 13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4452938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2938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600000">
            <a:off x="3952875" y="1152526"/>
            <a:ext cx="1104900" cy="2076450"/>
            <a:chOff x="552450" y="1666876"/>
            <a:chExt cx="1104900" cy="2076450"/>
          </a:xfrm>
        </p:grpSpPr>
        <p:grpSp>
          <p:nvGrpSpPr>
            <p:cNvPr id="19" name="Group 18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21" name="Isosceles Triangle 20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Isosceles Triangle 19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1071563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71563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rot="-600000">
            <a:off x="571500" y="4438651"/>
            <a:ext cx="1104900" cy="2438400"/>
            <a:chOff x="552450" y="1666876"/>
            <a:chExt cx="11049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32" name="Isosceles Triangle 31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2767013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67013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52938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52938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2266950" y="4438651"/>
            <a:ext cx="1104900" cy="2438400"/>
            <a:chOff x="552450" y="1666876"/>
            <a:chExt cx="1104900" cy="2438400"/>
          </a:xfrm>
        </p:grpSpPr>
        <p:grpSp>
          <p:nvGrpSpPr>
            <p:cNvPr id="53" name="Group 52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55" name="Isosceles Triangle 54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Isosceles Triangle 53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rot="600000">
            <a:off x="3952875" y="4438651"/>
            <a:ext cx="1104900" cy="2438400"/>
            <a:chOff x="552450" y="1666876"/>
            <a:chExt cx="1104900" cy="2438400"/>
          </a:xfrm>
        </p:grpSpPr>
        <p:grpSp>
          <p:nvGrpSpPr>
            <p:cNvPr id="58" name="Group 57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60" name="Isosceles Triangle 59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485775" y="5667375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-1524000" y="5743575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171450" y="5734050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1866900" y="5695950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9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5878" y="2110790"/>
            <a:ext cx="4564713" cy="1626900"/>
            <a:chOff x="355878" y="2110790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552712" y="2596761"/>
              <a:ext cx="0" cy="36576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423999" y="2506273"/>
              <a:ext cx="0" cy="4572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420740" y="290807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554216" y="2908072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79659" y="295571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4459" y="3472448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524948" y="293664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079542" y="2721762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3446945" y="2768641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7977" y="29117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2457" y="3205685"/>
              <a:ext cx="1837944" cy="115535"/>
              <a:chOff x="1102904" y="1262591"/>
              <a:chExt cx="1842047" cy="115535"/>
            </a:xfrm>
          </p:grpSpPr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102904" y="1320358"/>
                <a:ext cx="184204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550670" y="3549841"/>
              <a:ext cx="1144713" cy="115535"/>
              <a:chOff x="2605298" y="1651989"/>
              <a:chExt cx="1144713" cy="115535"/>
            </a:xfrm>
          </p:grpSpPr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607011" y="1709756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396326" y="2930606"/>
              <a:ext cx="59855" cy="58879"/>
              <a:chOff x="2398645" y="3863270"/>
              <a:chExt cx="59855" cy="588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6960000">
                <a:off x="1532664" y="330820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88503" y="2160827"/>
              <a:ext cx="922486" cy="304836"/>
              <a:chOff x="3831353" y="2889490"/>
              <a:chExt cx="922486" cy="304836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Isosceles Triangle 6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3" name="Rounded Rectangle 62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Marginal ray</a:t>
                </a: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Isosceles Triangle 7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3554457" y="2590135"/>
              <a:ext cx="1143911" cy="378875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>
              <a:spLocks noChangeAspect="1"/>
            </p:cNvSpPr>
            <p:nvPr/>
          </p:nvSpPr>
          <p:spPr>
            <a:xfrm flipH="1">
              <a:off x="497860" y="2739370"/>
              <a:ext cx="448080" cy="448080"/>
            </a:xfrm>
            <a:prstGeom prst="arc">
              <a:avLst>
                <a:gd name="adj1" fmla="val 10821468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 rot="6600000">
              <a:off x="4049390" y="2728507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85389" y="2509989"/>
              <a:ext cx="1843372" cy="455379"/>
              <a:chOff x="528239" y="3238652"/>
              <a:chExt cx="1843372" cy="455379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528239" y="3238652"/>
                <a:ext cx="1843372" cy="455379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Isosceles Triangle 78"/>
              <p:cNvSpPr>
                <a:spLocks noChangeAspect="1"/>
              </p:cNvSpPr>
              <p:nvPr/>
            </p:nvSpPr>
            <p:spPr>
              <a:xfrm rot="4500000">
                <a:off x="1395368" y="3432279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>
              <a:spLocks noChangeAspect="1"/>
            </p:cNvSpPr>
            <p:nvPr/>
          </p:nvSpPr>
          <p:spPr>
            <a:xfrm>
              <a:off x="4302451" y="2713388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/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176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/>
                <p:cNvSpPr txBox="1"/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15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387260" y="32206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80" name="Straight Arrow Connector 7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07886" y="4276986"/>
            <a:ext cx="4622218" cy="2139193"/>
            <a:chOff x="207886" y="4276986"/>
            <a:chExt cx="4622218" cy="2139193"/>
          </a:xfrm>
        </p:grpSpPr>
        <p:sp>
          <p:nvSpPr>
            <p:cNvPr id="99" name="Rectangle 98"/>
            <p:cNvSpPr/>
            <p:nvPr/>
          </p:nvSpPr>
          <p:spPr>
            <a:xfrm>
              <a:off x="302223" y="4276986"/>
              <a:ext cx="4479721" cy="2139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agittalPlaneBack"/>
            <p:cNvSpPr/>
            <p:nvPr/>
          </p:nvSpPr>
          <p:spPr>
            <a:xfrm>
              <a:off x="666517" y="4861970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MeridionalPlaneBottom"/>
            <p:cNvGrpSpPr/>
            <p:nvPr/>
          </p:nvGrpSpPr>
          <p:grpSpPr>
            <a:xfrm>
              <a:off x="495135" y="5346345"/>
              <a:ext cx="4114800" cy="792480"/>
              <a:chOff x="6110486" y="3672326"/>
              <a:chExt cx="4114800" cy="792480"/>
            </a:xfrm>
          </p:grpSpPr>
          <p:sp>
            <p:nvSpPr>
              <p:cNvPr id="173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175" name="Straight Arrow Connector 174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02" name="MeridionalPlaneTop"/>
            <p:cNvGrpSpPr/>
            <p:nvPr/>
          </p:nvGrpSpPr>
          <p:grpSpPr>
            <a:xfrm>
              <a:off x="495135" y="4592600"/>
              <a:ext cx="4114800" cy="792480"/>
              <a:chOff x="4934225" y="2918581"/>
              <a:chExt cx="4114800" cy="792480"/>
            </a:xfrm>
          </p:grpSpPr>
          <p:sp>
            <p:nvSpPr>
              <p:cNvPr id="171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grpSp>
          <p:nvGrpSpPr>
            <p:cNvPr id="103" name="rays and axis"/>
            <p:cNvGrpSpPr/>
            <p:nvPr/>
          </p:nvGrpSpPr>
          <p:grpSpPr>
            <a:xfrm>
              <a:off x="280965" y="4555284"/>
              <a:ext cx="4549139" cy="1515155"/>
              <a:chOff x="314302" y="2878884"/>
              <a:chExt cx="4549139" cy="1515155"/>
            </a:xfrm>
            <a:scene3d>
              <a:camera prst="isometricOffAxis2Left"/>
              <a:lightRig rig="threePt" dir="t"/>
            </a:scene3d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3495562" y="3325424"/>
                <a:ext cx="0" cy="36576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2366849" y="3234936"/>
                <a:ext cx="0" cy="45720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363590" y="3636735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3497066" y="3636735"/>
                <a:ext cx="0" cy="6583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46714" y="3692366"/>
                <a:ext cx="425196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 flipV="1">
                <a:off x="528859" y="3684375"/>
                <a:ext cx="0" cy="3931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4637309" y="4201111"/>
                <a:ext cx="0" cy="18288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 Box 15"/>
                  <p:cNvSpPr txBox="1"/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1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 Box 15"/>
                  <p:cNvSpPr txBox="1"/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2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Oval 131"/>
              <p:cNvSpPr/>
              <p:nvPr/>
            </p:nvSpPr>
            <p:spPr>
              <a:xfrm>
                <a:off x="3467798" y="3665304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2022392" y="3450425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3389795" y="3497304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498615" y="2878884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4611687" y="4193410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525307" y="4001023"/>
                <a:ext cx="1837944" cy="115535"/>
                <a:chOff x="1102904" y="1262591"/>
                <a:chExt cx="1842047" cy="115535"/>
              </a:xfrm>
            </p:grpSpPr>
            <p:cxnSp>
              <p:nvCxnSpPr>
                <p:cNvPr id="169" name="Straight Connector 168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 flipH="1" flipV="1">
                  <a:off x="1102904" y="1320358"/>
                  <a:ext cx="1842047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93520" y="4278504"/>
                <a:ext cx="1144713" cy="115535"/>
                <a:chOff x="2605298" y="1651989"/>
                <a:chExt cx="1144713" cy="115535"/>
              </a:xfrm>
            </p:grpSpPr>
            <p:cxnSp>
              <p:nvCxnSpPr>
                <p:cNvPr id="167" name="Straight Connector 166"/>
                <p:cNvCxnSpPr>
                  <a:cxnSpLocks/>
                </p:cNvCxnSpPr>
                <p:nvPr/>
              </p:nvCxnSpPr>
              <p:spPr>
                <a:xfrm flipH="1">
                  <a:off x="2605298" y="1651989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2607011" y="1709756"/>
                  <a:ext cx="1143000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/>
              <p:cNvGrpSpPr/>
              <p:nvPr/>
            </p:nvGrpSpPr>
            <p:grpSpPr>
              <a:xfrm>
                <a:off x="2339176" y="3659269"/>
                <a:ext cx="59855" cy="58879"/>
                <a:chOff x="2398645" y="3863270"/>
                <a:chExt cx="59855" cy="58879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527050" y="2908300"/>
                <a:ext cx="1846580" cy="783838"/>
                <a:chOff x="527050" y="2908300"/>
                <a:chExt cx="1846580" cy="78383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27050" y="2908300"/>
                  <a:ext cx="1846580" cy="783838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Isosceles Triangle 163"/>
                <p:cNvSpPr>
                  <a:spLocks noChangeAspect="1"/>
                </p:cNvSpPr>
                <p:nvPr/>
              </p:nvSpPr>
              <p:spPr>
                <a:xfrm rot="6960000">
                  <a:off x="1532664" y="3308205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3494764" y="3696114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Isosceles Triangle 145"/>
              <p:cNvSpPr>
                <a:spLocks noChangeAspect="1"/>
              </p:cNvSpPr>
              <p:nvPr/>
            </p:nvSpPr>
            <p:spPr>
              <a:xfrm rot="6900000">
                <a:off x="4174651" y="3990924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528523" y="2930138"/>
                <a:ext cx="0" cy="75895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4638562" y="3692139"/>
                <a:ext cx="0" cy="51206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 Box 15"/>
                  <p:cNvSpPr txBox="1"/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4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Connector 149"/>
              <p:cNvCxnSpPr/>
              <p:nvPr/>
            </p:nvCxnSpPr>
            <p:spPr>
              <a:xfrm>
                <a:off x="3497307" y="3318798"/>
                <a:ext cx="1143911" cy="378875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Arc 150"/>
              <p:cNvSpPr>
                <a:spLocks noChangeAspect="1"/>
              </p:cNvSpPr>
              <p:nvPr/>
            </p:nvSpPr>
            <p:spPr>
              <a:xfrm flipH="1">
                <a:off x="440710" y="3468033"/>
                <a:ext cx="448080" cy="448080"/>
              </a:xfrm>
              <a:prstGeom prst="arc">
                <a:avLst>
                  <a:gd name="adj1" fmla="val 10821468"/>
                  <a:gd name="adj2" fmla="val 121876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>
                <a:spLocks noChangeAspect="1"/>
              </p:cNvSpPr>
              <p:nvPr/>
            </p:nvSpPr>
            <p:spPr>
              <a:xfrm rot="6600000">
                <a:off x="3992240" y="345717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528239" y="3238652"/>
                <a:ext cx="1843372" cy="455379"/>
                <a:chOff x="528239" y="3238652"/>
                <a:chExt cx="1843372" cy="455379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528239" y="3238652"/>
                  <a:ext cx="1843372" cy="455379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Isosceles Triangle 161"/>
                <p:cNvSpPr>
                  <a:spLocks noChangeAspect="1"/>
                </p:cNvSpPr>
                <p:nvPr/>
              </p:nvSpPr>
              <p:spPr>
                <a:xfrm rot="4500000">
                  <a:off x="1395368" y="3432279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 Box 15"/>
                  <p:cNvSpPr txBox="1"/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6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Arc 156"/>
              <p:cNvSpPr>
                <a:spLocks noChangeAspect="1"/>
              </p:cNvSpPr>
              <p:nvPr/>
            </p:nvSpPr>
            <p:spPr>
              <a:xfrm>
                <a:off x="4245301" y="3442051"/>
                <a:ext cx="448080" cy="448080"/>
              </a:xfrm>
              <a:prstGeom prst="arc">
                <a:avLst>
                  <a:gd name="adj1" fmla="val 10384443"/>
                  <a:gd name="adj2" fmla="val 1230220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 Box 15"/>
                  <p:cNvSpPr txBox="1"/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 Box 15"/>
                  <p:cNvSpPr txBox="1"/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OpticalAxis"/>
              <p:cNvSpPr txBox="1"/>
              <p:nvPr/>
            </p:nvSpPr>
            <p:spPr>
              <a:xfrm>
                <a:off x="2450827" y="3527226"/>
                <a:ext cx="971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/>
                  <a:t>OPTICAL AXIS (OA)</a:t>
                </a:r>
              </a:p>
            </p:txBody>
          </p:sp>
        </p:grpSp>
        <p:grpSp>
          <p:nvGrpSpPr>
            <p:cNvPr id="105" name="SagittalPlaneFront"/>
            <p:cNvGrpSpPr/>
            <p:nvPr/>
          </p:nvGrpSpPr>
          <p:grpSpPr>
            <a:xfrm>
              <a:off x="207886" y="5082950"/>
              <a:ext cx="4227196" cy="792480"/>
              <a:chOff x="5922881" y="1620127"/>
              <a:chExt cx="4227196" cy="792480"/>
            </a:xfrm>
          </p:grpSpPr>
          <p:sp>
            <p:nvSpPr>
              <p:cNvPr id="106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764678" y="4323002"/>
              <a:ext cx="922486" cy="304836"/>
              <a:chOff x="3831353" y="2889490"/>
              <a:chExt cx="922486" cy="304836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Isosceles Triangle 18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84" name="Rounded Rectangle 183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Marginal ray</a:t>
                </a:r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Isosceles Triangle 187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20" name="TextBox 19"/>
          <p:cNvSpPr txBox="1"/>
          <p:nvPr/>
        </p:nvSpPr>
        <p:spPr>
          <a:xfrm>
            <a:off x="228600" y="81915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3.3</a:t>
            </a:r>
          </a:p>
        </p:txBody>
      </p:sp>
    </p:spTree>
    <p:extLst>
      <p:ext uri="{BB962C8B-B14F-4D97-AF65-F5344CB8AC3E}">
        <p14:creationId xmlns:p14="http://schemas.microsoft.com/office/powerpoint/2010/main" val="52206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6693" y="716718"/>
            <a:ext cx="4714882" cy="1621670"/>
            <a:chOff x="266693" y="716718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342901" y="735758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89447" y="152694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8709" y="79352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708746" y="156981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3886" y="158734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90491" y="122566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91638" y="1584085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620" y="197375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665713" y="156108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61868" y="155822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190166" y="15642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86322" y="156138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72913" y="1345400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108187" y="1364449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720" y="141970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74815" y="7738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87887" y="20883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978996" y="784465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96751" y="1805516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91023" y="2194914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209846" y="1582595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4075591" y="186919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90056" y="789100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656571" y="1172161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4326" y="2683623"/>
            <a:ext cx="4638674" cy="1697877"/>
            <a:chOff x="314326" y="2683623"/>
            <a:chExt cx="4638674" cy="1697877"/>
          </a:xfrm>
        </p:grpSpPr>
        <p:sp>
          <p:nvSpPr>
            <p:cNvPr id="128" name="Rectangle 127"/>
            <p:cNvSpPr/>
            <p:nvPr/>
          </p:nvSpPr>
          <p:spPr>
            <a:xfrm>
              <a:off x="314326" y="2774107"/>
              <a:ext cx="4638674" cy="160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2992241" y="3570060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75311" y="362569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Connector 143"/>
            <p:cNvCxnSpPr/>
            <p:nvPr/>
          </p:nvCxnSpPr>
          <p:spPr>
            <a:xfrm flipH="1" flipV="1">
              <a:off x="570134" y="2831873"/>
              <a:ext cx="0" cy="10972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val 148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/>
            <p:cNvSpPr>
              <a:spLocks noChangeAspect="1"/>
            </p:cNvSpPr>
            <p:nvPr/>
          </p:nvSpPr>
          <p:spPr>
            <a:xfrm>
              <a:off x="2070017" y="3383750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>
              <a:spLocks noChangeAspect="1"/>
            </p:cNvSpPr>
            <p:nvPr/>
          </p:nvSpPr>
          <p:spPr>
            <a:xfrm>
              <a:off x="3437420" y="3430629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881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3950421" y="2822815"/>
              <a:ext cx="784636" cy="200055"/>
              <a:chOff x="3893271" y="241540"/>
              <a:chExt cx="784636" cy="20005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Isosceles Triangle 20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568175" y="3786718"/>
              <a:ext cx="2425736" cy="115535"/>
              <a:chOff x="511025" y="1262591"/>
              <a:chExt cx="2431153" cy="115535"/>
            </a:xfrm>
          </p:grpSpPr>
          <p:cxnSp>
            <p:nvCxnSpPr>
              <p:cNvPr id="199" name="Straight Connector 198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>
              <a:spLocks noChangeAspect="1"/>
            </p:cNvSpPr>
            <p:nvPr/>
          </p:nvSpPr>
          <p:spPr>
            <a:xfrm rot="6960000">
              <a:off x="1565049" y="324153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3542389" y="3629439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>
              <a:spLocks noChangeAspect="1"/>
            </p:cNvSpPr>
            <p:nvPr/>
          </p:nvSpPr>
          <p:spPr>
            <a:xfrm rot="6900000">
              <a:off x="4225919" y="392424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17423" y="38683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60" name="Straight Arrow Connector 15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1192" y="4905375"/>
            <a:ext cx="4580858" cy="2171700"/>
            <a:chOff x="391192" y="4905375"/>
            <a:chExt cx="4580858" cy="2171700"/>
          </a:xfrm>
        </p:grpSpPr>
        <p:sp>
          <p:nvSpPr>
            <p:cNvPr id="187" name="Rectangle 186"/>
            <p:cNvSpPr/>
            <p:nvPr/>
          </p:nvSpPr>
          <p:spPr>
            <a:xfrm>
              <a:off x="533400" y="4905375"/>
              <a:ext cx="4438650" cy="217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agittalPlaneBack"/>
            <p:cNvSpPr/>
            <p:nvPr/>
          </p:nvSpPr>
          <p:spPr>
            <a:xfrm>
              <a:off x="849823" y="5507034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MeridionalPlaneBottom"/>
            <p:cNvGrpSpPr/>
            <p:nvPr/>
          </p:nvGrpSpPr>
          <p:grpSpPr>
            <a:xfrm>
              <a:off x="680789" y="5994314"/>
              <a:ext cx="4114800" cy="792480"/>
              <a:chOff x="6110486" y="3672326"/>
              <a:chExt cx="4114800" cy="792480"/>
            </a:xfrm>
          </p:grpSpPr>
          <p:sp>
            <p:nvSpPr>
              <p:cNvPr id="250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252" name="Straight Arrow Connector 251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Box 254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90" name="MeridionalPlaneTop"/>
            <p:cNvGrpSpPr/>
            <p:nvPr/>
          </p:nvGrpSpPr>
          <p:grpSpPr>
            <a:xfrm>
              <a:off x="680789" y="5240569"/>
              <a:ext cx="4114800" cy="792480"/>
              <a:chOff x="4934225" y="2918581"/>
              <a:chExt cx="4114800" cy="792480"/>
            </a:xfrm>
          </p:grpSpPr>
          <p:sp>
            <p:nvSpPr>
              <p:cNvPr id="248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609998" y="5032308"/>
              <a:ext cx="4221562" cy="1521894"/>
              <a:chOff x="1791098" y="3174933"/>
              <a:chExt cx="4221562" cy="1521894"/>
            </a:xfrm>
            <a:scene3d>
              <a:camera prst="isometricOffAxis2Left"/>
              <a:lightRig rig="threePt" dir="t"/>
            </a:scene3d>
          </p:grpSpPr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4284845" y="4105820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867915" y="4161451"/>
                <a:ext cx="4144745" cy="0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/>
              <p:cNvGrpSpPr/>
              <p:nvPr/>
            </p:nvGrpSpPr>
            <p:grpSpPr>
              <a:xfrm>
                <a:off x="4153615" y="3615751"/>
                <a:ext cx="653282" cy="577260"/>
                <a:chOff x="3056010" y="2284667"/>
                <a:chExt cx="653282" cy="577260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TextBox 2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6" name="Straight Connector 215"/>
              <p:cNvCxnSpPr/>
              <p:nvPr/>
            </p:nvCxnSpPr>
            <p:spPr>
              <a:xfrm flipH="1" flipV="1">
                <a:off x="1862738" y="3367633"/>
                <a:ext cx="0" cy="118872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 Box 15"/>
                  <p:cNvSpPr txBox="1"/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 Box 15"/>
                  <p:cNvSpPr txBox="1"/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Oval 218"/>
              <p:cNvSpPr/>
              <p:nvPr/>
            </p:nvSpPr>
            <p:spPr>
              <a:xfrm>
                <a:off x="4808027" y="413438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2" name="Arc 221"/>
              <p:cNvSpPr>
                <a:spLocks noChangeAspect="1"/>
              </p:cNvSpPr>
              <p:nvPr/>
            </p:nvSpPr>
            <p:spPr>
              <a:xfrm>
                <a:off x="3362621" y="3919510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Arc 222"/>
              <p:cNvSpPr>
                <a:spLocks noChangeAspect="1"/>
              </p:cNvSpPr>
              <p:nvPr/>
            </p:nvSpPr>
            <p:spPr>
              <a:xfrm>
                <a:off x="4730024" y="3966389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980749" y="3993818"/>
                <a:ext cx="9525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/>
                  <a:t>OPTICAL AXIS (OA)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/>
                  <p:cNvSpPr txBox="1"/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blipFill rotWithShape="0"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7" name="Oval 226"/>
              <p:cNvSpPr>
                <a:spLocks noChangeAspect="1"/>
              </p:cNvSpPr>
              <p:nvPr/>
            </p:nvSpPr>
            <p:spPr>
              <a:xfrm>
                <a:off x="1838844" y="3347969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8" name="TextBox 2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blipFill rotWithShape="0"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Group 229"/>
              <p:cNvGrpSpPr/>
              <p:nvPr/>
            </p:nvGrpSpPr>
            <p:grpSpPr>
              <a:xfrm>
                <a:off x="1860779" y="4451078"/>
                <a:ext cx="2425736" cy="115535"/>
                <a:chOff x="511025" y="1262591"/>
                <a:chExt cx="2431153" cy="115535"/>
              </a:xfrm>
            </p:grpSpPr>
            <p:cxnSp>
              <p:nvCxnSpPr>
                <p:cNvPr id="242" name="Straight Connector 241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 flipH="1" flipV="1">
                  <a:off x="511025" y="1320358"/>
                  <a:ext cx="2428572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2" name="Group 231"/>
              <p:cNvGrpSpPr/>
              <p:nvPr/>
            </p:nvGrpSpPr>
            <p:grpSpPr>
              <a:xfrm>
                <a:off x="3679405" y="4128354"/>
                <a:ext cx="59855" cy="58879"/>
                <a:chOff x="2398645" y="3863270"/>
                <a:chExt cx="59855" cy="58879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3" name="Straight Connector 232"/>
              <p:cNvCxnSpPr/>
              <p:nvPr/>
            </p:nvCxnSpPr>
            <p:spPr>
              <a:xfrm>
                <a:off x="1867279" y="3377385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Isosceles Triangle 233"/>
              <p:cNvSpPr>
                <a:spLocks noChangeAspect="1"/>
              </p:cNvSpPr>
              <p:nvPr/>
            </p:nvSpPr>
            <p:spPr>
              <a:xfrm rot="6960000">
                <a:off x="2857653" y="377729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4259912" y="4134423"/>
                <a:ext cx="56010" cy="56010"/>
                <a:chOff x="3011758" y="4033638"/>
                <a:chExt cx="56010" cy="5601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6" name="Straight Connector 235"/>
              <p:cNvCxnSpPr/>
              <p:nvPr/>
            </p:nvCxnSpPr>
            <p:spPr>
              <a:xfrm>
                <a:off x="4834993" y="4165199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Isosceles Triangle 236"/>
              <p:cNvSpPr>
                <a:spLocks noChangeAspect="1"/>
              </p:cNvSpPr>
              <p:nvPr/>
            </p:nvSpPr>
            <p:spPr>
              <a:xfrm rot="6900000">
                <a:off x="5518523" y="4460009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SagittalPlaneFront"/>
            <p:cNvGrpSpPr/>
            <p:nvPr/>
          </p:nvGrpSpPr>
          <p:grpSpPr>
            <a:xfrm>
              <a:off x="391192" y="5728014"/>
              <a:ext cx="4227196" cy="792480"/>
              <a:chOff x="5922881" y="1620127"/>
              <a:chExt cx="4227196" cy="792480"/>
            </a:xfrm>
          </p:grpSpPr>
          <p:sp>
            <p:nvSpPr>
              <p:cNvPr id="203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3855171" y="4924665"/>
              <a:ext cx="784636" cy="200055"/>
              <a:chOff x="3893271" y="241540"/>
              <a:chExt cx="784636" cy="200055"/>
            </a:xfrm>
          </p:grpSpPr>
          <p:sp>
            <p:nvSpPr>
              <p:cNvPr id="259" name="TextBox 25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Isosceles Triangle 260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6" name="TextBox 185"/>
          <p:cNvSpPr txBox="1"/>
          <p:nvPr/>
        </p:nvSpPr>
        <p:spPr>
          <a:xfrm>
            <a:off x="323850" y="1905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3.4</a:t>
            </a:r>
          </a:p>
        </p:txBody>
      </p: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70232" y="2152439"/>
            <a:ext cx="4752975" cy="1888717"/>
            <a:chOff x="170232" y="2152439"/>
            <a:chExt cx="4752975" cy="1888717"/>
          </a:xfrm>
        </p:grpSpPr>
        <p:sp>
          <p:nvSpPr>
            <p:cNvPr id="198" name="Rectangle 197"/>
            <p:cNvSpPr/>
            <p:nvPr/>
          </p:nvSpPr>
          <p:spPr>
            <a:xfrm>
              <a:off x="170232" y="2197726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21060000">
              <a:off x="462969" y="3162768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2924348" y="304363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16499" y="3099267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2793118" y="2553567"/>
              <a:ext cx="631853" cy="720136"/>
              <a:chOff x="3056010" y="2284667"/>
              <a:chExt cx="631853" cy="720136"/>
            </a:xfrm>
          </p:grpSpPr>
          <p:cxnSp>
            <p:nvCxnSpPr>
              <p:cNvPr id="267" name="Straight Arrow Connector 26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9" name="TextBox 2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TextBox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Straight Connector 204"/>
            <p:cNvCxnSpPr/>
            <p:nvPr/>
          </p:nvCxnSpPr>
          <p:spPr>
            <a:xfrm flipH="1" flipV="1">
              <a:off x="502241" y="23054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Oval 229"/>
            <p:cNvSpPr/>
            <p:nvPr/>
          </p:nvSpPr>
          <p:spPr>
            <a:xfrm>
              <a:off x="3430277" y="2985940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Arc 232"/>
            <p:cNvSpPr>
              <a:spLocks noChangeAspect="1"/>
            </p:cNvSpPr>
            <p:nvPr/>
          </p:nvSpPr>
          <p:spPr>
            <a:xfrm>
              <a:off x="2002124" y="2958416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/>
            <p:cNvSpPr>
              <a:spLocks noChangeAspect="1"/>
            </p:cNvSpPr>
            <p:nvPr/>
          </p:nvSpPr>
          <p:spPr>
            <a:xfrm>
              <a:off x="3352274" y="2817940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i="1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478347" y="22857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Group 240"/>
            <p:cNvGrpSpPr/>
            <p:nvPr/>
          </p:nvGrpSpPr>
          <p:grpSpPr>
            <a:xfrm>
              <a:off x="3882528" y="2296391"/>
              <a:ext cx="784636" cy="200055"/>
              <a:chOff x="3893271" y="241540"/>
              <a:chExt cx="784636" cy="200055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Isosceles Triangle 26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/>
            <p:cNvGrpSpPr/>
            <p:nvPr/>
          </p:nvGrpSpPr>
          <p:grpSpPr>
            <a:xfrm>
              <a:off x="500282" y="3558496"/>
              <a:ext cx="2425736" cy="115535"/>
              <a:chOff x="511025" y="1262591"/>
              <a:chExt cx="2431153" cy="115535"/>
            </a:xfrm>
          </p:grpSpPr>
          <p:cxnSp>
            <p:nvCxnSpPr>
              <p:cNvPr id="261" name="Straight Connector 26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7" name="Group 246"/>
            <p:cNvGrpSpPr/>
            <p:nvPr/>
          </p:nvGrpSpPr>
          <p:grpSpPr>
            <a:xfrm>
              <a:off x="2351928" y="3157610"/>
              <a:ext cx="59855" cy="58879"/>
              <a:chOff x="2398645" y="3863270"/>
              <a:chExt cx="59855" cy="58879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506782" y="2315201"/>
              <a:ext cx="1874520" cy="86931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Isosceles Triangle 248"/>
            <p:cNvSpPr>
              <a:spLocks noChangeAspect="1"/>
            </p:cNvSpPr>
            <p:nvPr/>
          </p:nvSpPr>
          <p:spPr>
            <a:xfrm rot="7140000">
              <a:off x="1512396" y="275867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2899415" y="3072239"/>
              <a:ext cx="56010" cy="56010"/>
              <a:chOff x="3011758" y="4033638"/>
              <a:chExt cx="56010" cy="5601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>
              <a:off x="3457243" y="3016750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Isosceles Triangle 252"/>
            <p:cNvSpPr>
              <a:spLocks noChangeAspect="1"/>
            </p:cNvSpPr>
            <p:nvPr/>
          </p:nvSpPr>
          <p:spPr>
            <a:xfrm rot="7020000">
              <a:off x="4140773" y="3314993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 rot="21077016">
              <a:off x="540316" y="3256206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269785" y="3573125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39" name="Straight Arrow Connector 238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79606" y="4365910"/>
            <a:ext cx="5123541" cy="2525087"/>
            <a:chOff x="179606" y="4365910"/>
            <a:chExt cx="5123541" cy="2525087"/>
          </a:xfrm>
        </p:grpSpPr>
        <p:sp>
          <p:nvSpPr>
            <p:cNvPr id="271" name="Rectangle 270"/>
            <p:cNvSpPr/>
            <p:nvPr/>
          </p:nvSpPr>
          <p:spPr>
            <a:xfrm>
              <a:off x="185864" y="4365910"/>
              <a:ext cx="5117283" cy="252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CameraFramePlaneBotLeft"/>
            <p:cNvSpPr/>
            <p:nvPr/>
          </p:nvSpPr>
          <p:spPr>
            <a:xfrm>
              <a:off x="305953" y="56097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CameraFramePlaneTopLeft"/>
            <p:cNvSpPr/>
            <p:nvPr/>
          </p:nvSpPr>
          <p:spPr>
            <a:xfrm>
              <a:off x="305953" y="48559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SagittalRightPlaneBack"/>
            <p:cNvSpPr/>
            <p:nvPr/>
          </p:nvSpPr>
          <p:spPr>
            <a:xfrm rot="21480000">
              <a:off x="2839336" y="48818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MeridionalPlaneBot"/>
            <p:cNvGrpSpPr/>
            <p:nvPr/>
          </p:nvGrpSpPr>
          <p:grpSpPr>
            <a:xfrm>
              <a:off x="425088" y="56555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3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0" name="Group 3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341" name="Straight Arrow Connector 3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TextBox 3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345" name="TextBox 3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277" name="MeridionalPlaneTop"/>
            <p:cNvGrpSpPr/>
            <p:nvPr/>
          </p:nvGrpSpPr>
          <p:grpSpPr>
            <a:xfrm rot="21480000">
              <a:off x="522665" y="49068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3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278" name="SagittalLeftPlaneBack"/>
            <p:cNvSpPr/>
            <p:nvPr/>
          </p:nvSpPr>
          <p:spPr>
            <a:xfrm rot="21480000">
              <a:off x="434051" y="52636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z-axis of world frame"/>
            <p:cNvCxnSpPr/>
            <p:nvPr/>
          </p:nvCxnSpPr>
          <p:spPr>
            <a:xfrm>
              <a:off x="306999" y="5608320"/>
              <a:ext cx="4672584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m-plane"/>
            <p:cNvGrpSpPr/>
            <p:nvPr/>
          </p:nvGrpSpPr>
          <p:grpSpPr>
            <a:xfrm rot="21480000">
              <a:off x="694113" y="5006803"/>
              <a:ext cx="4186562" cy="1087195"/>
              <a:chOff x="6214487" y="2964475"/>
              <a:chExt cx="4186562" cy="1087195"/>
            </a:xfrm>
          </p:grpSpPr>
          <p:cxnSp>
            <p:nvCxnSpPr>
              <p:cNvPr id="314" name="Straight Connector 313"/>
              <p:cNvCxnSpPr>
                <a:cxnSpLocks noChangeAspect="1"/>
              </p:cNvCxnSpPr>
              <p:nvPr/>
            </p:nvCxnSpPr>
            <p:spPr>
              <a:xfrm rot="120000" flipV="1">
                <a:off x="6296644" y="3257011"/>
                <a:ext cx="4087368" cy="766632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7" name="Oval 316"/>
              <p:cNvSpPr/>
              <p:nvPr/>
            </p:nvSpPr>
            <p:spPr>
              <a:xfrm>
                <a:off x="9211287" y="3471703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r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0" name="Arc 319"/>
              <p:cNvSpPr>
                <a:spLocks noChangeAspect="1"/>
              </p:cNvSpPr>
              <p:nvPr/>
            </p:nvSpPr>
            <p:spPr>
              <a:xfrm>
                <a:off x="7783799" y="3425141"/>
                <a:ext cx="448080" cy="448080"/>
              </a:xfrm>
              <a:prstGeom prst="arc">
                <a:avLst>
                  <a:gd name="adj1" fmla="val 9849883"/>
                  <a:gd name="adj2" fmla="val 11925931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Arc 320"/>
              <p:cNvSpPr>
                <a:spLocks noChangeAspect="1"/>
              </p:cNvSpPr>
              <p:nvPr/>
            </p:nvSpPr>
            <p:spPr>
              <a:xfrm>
                <a:off x="9133062" y="3310050"/>
                <a:ext cx="448080" cy="448080"/>
              </a:xfrm>
              <a:prstGeom prst="arc">
                <a:avLst>
                  <a:gd name="adj1" fmla="val 20362638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/>
                  <p:cNvSpPr txBox="1"/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blipFill rotWithShape="0">
                    <a:blip r:embed="rId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/>
                  <p:cNvSpPr txBox="1"/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4" name="Oval 323"/>
              <p:cNvSpPr>
                <a:spLocks noChangeAspect="1"/>
              </p:cNvSpPr>
              <p:nvPr/>
            </p:nvSpPr>
            <p:spPr>
              <a:xfrm>
                <a:off x="6254914" y="3171687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6" name="Group 325"/>
              <p:cNvGrpSpPr/>
              <p:nvPr/>
            </p:nvGrpSpPr>
            <p:grpSpPr>
              <a:xfrm>
                <a:off x="8133159" y="3637027"/>
                <a:ext cx="59855" cy="58879"/>
                <a:chOff x="2398201" y="3875962"/>
                <a:chExt cx="59855" cy="58879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2402046" y="3878831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 flipH="1">
                  <a:off x="2398201" y="3875962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/>
              <p:cNvCxnSpPr/>
              <p:nvPr/>
            </p:nvCxnSpPr>
            <p:spPr>
              <a:xfrm rot="120000">
                <a:off x="6275437" y="3235343"/>
                <a:ext cx="1894577" cy="395651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Isosceles Triangle 327"/>
              <p:cNvSpPr>
                <a:spLocks noChangeAspect="1"/>
              </p:cNvSpPr>
              <p:nvPr/>
            </p:nvSpPr>
            <p:spPr>
              <a:xfrm rot="6240000">
                <a:off x="7287312" y="3418957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9" name="Origi-pivot-dummy" hidden="1"/>
              <p:cNvGrpSpPr/>
              <p:nvPr/>
            </p:nvGrpSpPr>
            <p:grpSpPr>
              <a:xfrm>
                <a:off x="8658214" y="3557225"/>
                <a:ext cx="56010" cy="56010"/>
                <a:chOff x="2988882" y="4051899"/>
                <a:chExt cx="56010" cy="56010"/>
              </a:xfrm>
            </p:grpSpPr>
            <p:sp>
              <p:nvSpPr>
                <p:cNvPr id="333" name="Oval 332"/>
                <p:cNvSpPr/>
                <p:nvPr/>
              </p:nvSpPr>
              <p:spPr>
                <a:xfrm>
                  <a:off x="2988882" y="4051899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3012314" y="407533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0" name="Straight Connector 329"/>
              <p:cNvCxnSpPr/>
              <p:nvPr/>
            </p:nvCxnSpPr>
            <p:spPr>
              <a:xfrm rot="120000">
                <a:off x="9228669" y="3522810"/>
                <a:ext cx="1172380" cy="52886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Isosceles Triangle 330"/>
              <p:cNvSpPr>
                <a:spLocks noChangeAspect="1"/>
              </p:cNvSpPr>
              <p:nvPr/>
            </p:nvSpPr>
            <p:spPr>
              <a:xfrm rot="7080000">
                <a:off x="9893004" y="3806105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 rot="21077016">
                <a:off x="6321991" y="3722931"/>
                <a:ext cx="8595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i="1" dirty="0"/>
                  <a:t>OPTICAL AXIS (OA)</a:t>
                </a: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179606" y="60181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308" name="Straight Arrow Connector 307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282" name="CameraFramePlaneBotRight"/>
            <p:cNvSpPr/>
            <p:nvPr/>
          </p:nvSpPr>
          <p:spPr>
            <a:xfrm>
              <a:off x="3166318" y="56128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SagittalRightPlaneFront"/>
            <p:cNvGrpSpPr/>
            <p:nvPr/>
          </p:nvGrpSpPr>
          <p:grpSpPr>
            <a:xfrm rot="21480000">
              <a:off x="3168077" y="51228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0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sp>
          <p:nvSpPr>
            <p:cNvPr id="284" name="CameraFramePlaneTopRight"/>
            <p:cNvSpPr/>
            <p:nvPr/>
          </p:nvSpPr>
          <p:spPr>
            <a:xfrm>
              <a:off x="3166318" y="48559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SagittalLeftPlaneFront"/>
            <p:cNvGrpSpPr/>
            <p:nvPr/>
          </p:nvGrpSpPr>
          <p:grpSpPr>
            <a:xfrm rot="21480000">
              <a:off x="842655" y="55020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0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3030132" y="5062453"/>
              <a:ext cx="631853" cy="733587"/>
              <a:chOff x="7949953" y="848592"/>
              <a:chExt cx="631853" cy="733587"/>
            </a:xfrm>
          </p:grpSpPr>
          <p:grpSp>
            <p:nvGrpSpPr>
              <p:cNvPr id="298" name="Group 297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00" name="Straight Arrow Connector 299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TextBox 301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3" name="TextBox 302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7" name="Straight Connector 286"/>
            <p:cNvCxnSpPr/>
            <p:nvPr/>
          </p:nvCxnSpPr>
          <p:spPr>
            <a:xfrm flipH="1" flipV="1">
              <a:off x="3166281" y="55810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 flipV="1">
              <a:off x="747351" y="53128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/>
                <p:cNvSpPr txBox="1"/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9" name="TextBox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0" name="Group 289"/>
            <p:cNvGrpSpPr/>
            <p:nvPr/>
          </p:nvGrpSpPr>
          <p:grpSpPr>
            <a:xfrm>
              <a:off x="754123" y="6446023"/>
              <a:ext cx="2414017" cy="115535"/>
              <a:chOff x="510229" y="1264972"/>
              <a:chExt cx="2419407" cy="115535"/>
            </a:xfrm>
          </p:grpSpPr>
          <p:cxnSp>
            <p:nvCxnSpPr>
              <p:cNvPr id="296" name="Straight Connector 295"/>
              <p:cNvCxnSpPr>
                <a:cxnSpLocks/>
              </p:cNvCxnSpPr>
              <p:nvPr/>
            </p:nvCxnSpPr>
            <p:spPr>
              <a:xfrm>
                <a:off x="2929448" y="1264972"/>
                <a:ext cx="0" cy="115535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 flipV="1">
                <a:off x="510229" y="1322739"/>
                <a:ext cx="2419407" cy="0"/>
              </a:xfrm>
              <a:prstGeom prst="straightConnector1">
                <a:avLst/>
              </a:prstGeom>
              <a:ln w="635">
                <a:solidFill>
                  <a:schemeClr val="tx1">
                    <a:lumMod val="75000"/>
                    <a:lumOff val="25000"/>
                    <a:alpha val="96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Origi-pivot"/>
            <p:cNvGrpSpPr/>
            <p:nvPr/>
          </p:nvGrpSpPr>
          <p:grpSpPr>
            <a:xfrm>
              <a:off x="3137380" y="5585886"/>
              <a:ext cx="56010" cy="56010"/>
              <a:chOff x="3011758" y="4033638"/>
              <a:chExt cx="56010" cy="56010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2" name="Arc 291"/>
            <p:cNvSpPr/>
            <p:nvPr/>
          </p:nvSpPr>
          <p:spPr>
            <a:xfrm>
              <a:off x="1729581" y="50995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/>
                <p:cNvSpPr txBox="1"/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3" name="TextBox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8" name="Legend"/>
            <p:cNvGrpSpPr/>
            <p:nvPr/>
          </p:nvGrpSpPr>
          <p:grpSpPr>
            <a:xfrm>
              <a:off x="333963" y="4472857"/>
              <a:ext cx="779873" cy="361980"/>
              <a:chOff x="221392" y="2131288"/>
              <a:chExt cx="779873" cy="361980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Isosceles Triangle 196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91" name="Rounded Rectangle 190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492792" y="2293213"/>
                <a:ext cx="37061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</a:t>
                </a:r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2238375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3.5</a:t>
            </a:r>
          </a:p>
        </p:txBody>
      </p: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604" y="263620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>
                  <a:cs typeface="Times New Roman" panose="02020603050405020304" pitchFamily="18" charset="0"/>
                </a:rPr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IMAGE PLANE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2484755"/>
            <a:ext cx="5700717" cy="2679700"/>
            <a:chOff x="0" y="2484755"/>
            <a:chExt cx="5700717" cy="2679700"/>
          </a:xfrm>
        </p:grpSpPr>
        <p:sp>
          <p:nvSpPr>
            <p:cNvPr id="277" name="white canvas"/>
            <p:cNvSpPr/>
            <p:nvPr/>
          </p:nvSpPr>
          <p:spPr>
            <a:xfrm>
              <a:off x="24864" y="24847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z-axis behind Object plane"/>
            <p:cNvCxnSpPr/>
            <p:nvPr/>
          </p:nvCxnSpPr>
          <p:spPr>
            <a:xfrm>
              <a:off x="4913565" y="38412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Position of Image plane Pivot"/>
            <p:cNvCxnSpPr/>
            <p:nvPr/>
          </p:nvCxnSpPr>
          <p:spPr>
            <a:xfrm flipH="1" flipV="1">
              <a:off x="4880732" y="38416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 flipV="1">
              <a:off x="4884795" y="37528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Image Plane"/>
            <p:cNvGrpSpPr/>
            <p:nvPr/>
          </p:nvGrpSpPr>
          <p:grpSpPr>
            <a:xfrm>
              <a:off x="4054797" y="2743074"/>
              <a:ext cx="1645920" cy="2194560"/>
              <a:chOff x="4054797" y="2666874"/>
              <a:chExt cx="1645920" cy="2194560"/>
            </a:xfrm>
          </p:grpSpPr>
          <p:sp>
            <p:nvSpPr>
              <p:cNvPr id="517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8" name="Straight Connector 517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>
            <a:xfrm rot="164208" flipV="1">
              <a:off x="4898489" y="34758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>
              <a:spLocks noChangeAspect="1"/>
            </p:cNvSpPr>
            <p:nvPr/>
          </p:nvSpPr>
          <p:spPr>
            <a:xfrm rot="21104208">
              <a:off x="4867894" y="38227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/>
                <p:cNvSpPr txBox="1"/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TextBox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84"/>
                <p:cNvSpPr txBox="1"/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TextBox 2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" name="CameraFramePlaneBotLeft"/>
            <p:cNvSpPr/>
            <p:nvPr/>
          </p:nvSpPr>
          <p:spPr>
            <a:xfrm>
              <a:off x="126347" y="38437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ameraFramePlaneTopLeft"/>
            <p:cNvSpPr/>
            <p:nvPr/>
          </p:nvSpPr>
          <p:spPr>
            <a:xfrm>
              <a:off x="126347" y="30900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SagittalRightPlaneBack"/>
            <p:cNvSpPr/>
            <p:nvPr/>
          </p:nvSpPr>
          <p:spPr>
            <a:xfrm rot="21480000">
              <a:off x="2659730" y="31159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MeridionalPlaneBot"/>
            <p:cNvGrpSpPr/>
            <p:nvPr/>
          </p:nvGrpSpPr>
          <p:grpSpPr>
            <a:xfrm>
              <a:off x="245482" y="38896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50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11" name="Straight Arrow Connector 51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Arrow Connector 51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Arrow Connector 51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4" name="TextBox 51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515" name="TextBox 51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516" name="TextBox 51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290" name="z-axis of world frame"/>
            <p:cNvCxnSpPr/>
            <p:nvPr/>
          </p:nvCxnSpPr>
          <p:spPr>
            <a:xfrm>
              <a:off x="119459" y="3844766"/>
              <a:ext cx="283464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MeridionalPlaneTop"/>
            <p:cNvGrpSpPr/>
            <p:nvPr/>
          </p:nvGrpSpPr>
          <p:grpSpPr>
            <a:xfrm rot="21480000">
              <a:off x="343059" y="31409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50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292" name="SagittalLeftPlaneBack"/>
            <p:cNvSpPr/>
            <p:nvPr/>
          </p:nvSpPr>
          <p:spPr>
            <a:xfrm rot="21480000">
              <a:off x="254445" y="34977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3" name="Position of X'"/>
            <p:cNvCxnSpPr/>
            <p:nvPr/>
          </p:nvCxnSpPr>
          <p:spPr>
            <a:xfrm flipH="1" flipV="1">
              <a:off x="4711778" y="42694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z prime"/>
                <p:cNvSpPr txBox="1"/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94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TextBox NormalToImagePlane"/>
                <p:cNvSpPr txBox="1"/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normalToImagePlane"/>
            <p:cNvCxnSpPr/>
            <p:nvPr/>
          </p:nvCxnSpPr>
          <p:spPr>
            <a:xfrm flipV="1">
              <a:off x="4943475" y="27336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cxnSpLocks noChangeAspect="1"/>
            </p:cNvCxnSpPr>
            <p:nvPr/>
          </p:nvCxnSpPr>
          <p:spPr>
            <a:xfrm rot="420000">
              <a:off x="2348650" y="33091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cxnSpLocks noChangeAspect="1"/>
            </p:cNvCxnSpPr>
            <p:nvPr/>
          </p:nvCxnSpPr>
          <p:spPr>
            <a:xfrm rot="420000">
              <a:off x="3418105" y="31275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cxnSpLocks noChangeAspect="1"/>
            </p:cNvCxnSpPr>
            <p:nvPr/>
          </p:nvCxnSpPr>
          <p:spPr>
            <a:xfrm rot="420000">
              <a:off x="2907522" y="35765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598745" y="35340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>
              <a:grpSpLocks noChangeAspect="1"/>
            </p:cNvGrpSpPr>
            <p:nvPr/>
          </p:nvGrpSpPr>
          <p:grpSpPr>
            <a:xfrm rot="20984220">
              <a:off x="2239623" y="3412149"/>
              <a:ext cx="659262" cy="685775"/>
              <a:chOff x="3025071" y="2316875"/>
              <a:chExt cx="659262" cy="685775"/>
            </a:xfrm>
          </p:grpSpPr>
          <p:cxnSp>
            <p:nvCxnSpPr>
              <p:cNvPr id="503" name="Straight Arrow Connector 502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/>
                  <p:cNvSpPr txBox="1"/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6" name="TextBox 505"/>
                  <p:cNvSpPr txBox="1"/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Oval 303"/>
            <p:cNvSpPr/>
            <p:nvPr/>
          </p:nvSpPr>
          <p:spPr>
            <a:xfrm rot="21480000">
              <a:off x="3490897" y="37200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/>
                <p:cNvSpPr txBox="1"/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TextBox 305"/>
                <p:cNvSpPr txBox="1"/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6" name="TextBox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Arc 306"/>
            <p:cNvSpPr>
              <a:spLocks noChangeAspect="1"/>
            </p:cNvSpPr>
            <p:nvPr/>
          </p:nvSpPr>
          <p:spPr>
            <a:xfrm rot="21480000">
              <a:off x="2069376" y="37353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Arc 307"/>
            <p:cNvSpPr>
              <a:spLocks noChangeAspect="1"/>
            </p:cNvSpPr>
            <p:nvPr/>
          </p:nvSpPr>
          <p:spPr>
            <a:xfrm rot="21480000">
              <a:off x="3413801" y="35478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/>
                <p:cNvSpPr txBox="1"/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TextBox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/>
                <p:cNvSpPr txBox="1"/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0" name="TextBox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Oval 310"/>
            <p:cNvSpPr>
              <a:spLocks noChangeAspect="1"/>
            </p:cNvSpPr>
            <p:nvPr/>
          </p:nvSpPr>
          <p:spPr>
            <a:xfrm rot="21480000">
              <a:off x="547287" y="35185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3" name="Oval 312"/>
            <p:cNvSpPr>
              <a:spLocks noChangeAspect="1"/>
            </p:cNvSpPr>
            <p:nvPr/>
          </p:nvSpPr>
          <p:spPr>
            <a:xfrm rot="21480000">
              <a:off x="4677318" y="42433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Group 313"/>
            <p:cNvGrpSpPr/>
            <p:nvPr/>
          </p:nvGrpSpPr>
          <p:grpSpPr>
            <a:xfrm rot="21480000">
              <a:off x="2419245" y="3929142"/>
              <a:ext cx="59855" cy="58879"/>
              <a:chOff x="2398645" y="3863270"/>
              <a:chExt cx="59855" cy="58879"/>
            </a:xfrm>
          </p:grpSpPr>
          <p:sp>
            <p:nvSpPr>
              <p:cNvPr id="501" name="Oval 500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5" name="Straight Connector 314"/>
            <p:cNvCxnSpPr/>
            <p:nvPr/>
          </p:nvCxnSpPr>
          <p:spPr>
            <a:xfrm>
              <a:off x="574933" y="35459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Isosceles Triangle 315"/>
            <p:cNvSpPr>
              <a:spLocks noChangeAspect="1"/>
            </p:cNvSpPr>
            <p:nvPr/>
          </p:nvSpPr>
          <p:spPr>
            <a:xfrm rot="6385277">
              <a:off x="1428489" y="37000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TextBox 316"/>
                <p:cNvSpPr txBox="1"/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17" name="TextBox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8" name="Straight Connector 317"/>
            <p:cNvCxnSpPr/>
            <p:nvPr/>
          </p:nvCxnSpPr>
          <p:spPr>
            <a:xfrm>
              <a:off x="3515581" y="37484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Isosceles Triangle 318"/>
            <p:cNvSpPr>
              <a:spLocks noChangeAspect="1"/>
            </p:cNvSpPr>
            <p:nvPr/>
          </p:nvSpPr>
          <p:spPr>
            <a:xfrm rot="6990279">
              <a:off x="4091290" y="39785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/>
            <p:cNvSpPr txBox="1"/>
            <p:nvPr/>
          </p:nvSpPr>
          <p:spPr>
            <a:xfrm rot="20957016">
              <a:off x="590581" y="40578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/>
                <p:cNvSpPr txBox="1"/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2" name="Group 321"/>
            <p:cNvGrpSpPr/>
            <p:nvPr/>
          </p:nvGrpSpPr>
          <p:grpSpPr>
            <a:xfrm rot="21360000">
              <a:off x="2454607" y="4289427"/>
              <a:ext cx="1080650" cy="130455"/>
              <a:chOff x="3092222" y="1899046"/>
              <a:chExt cx="822960" cy="130455"/>
            </a:xfrm>
          </p:grpSpPr>
          <p:cxnSp>
            <p:nvCxnSpPr>
              <p:cNvPr id="499" name="Straight Arrow Connector 498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TextBox 322"/>
                <p:cNvSpPr txBox="1"/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TextBox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TextBox 323"/>
                <p:cNvSpPr txBox="1"/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TextBox - z_o prime"/>
                <p:cNvSpPr txBox="1"/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5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6" name="Group 325"/>
            <p:cNvGrpSpPr/>
            <p:nvPr/>
          </p:nvGrpSpPr>
          <p:grpSpPr>
            <a:xfrm>
              <a:off x="0" y="42522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93" name="Straight Arrow Connector 492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Arrow Connector 493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TextBox 49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97" name="TextBox 496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98" name="TextBox 497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327" name="CameraFramePlaneBotRight"/>
            <p:cNvSpPr/>
            <p:nvPr/>
          </p:nvSpPr>
          <p:spPr>
            <a:xfrm>
              <a:off x="2986712" y="38469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8" name="SagittalRightPlaneFront"/>
            <p:cNvGrpSpPr/>
            <p:nvPr/>
          </p:nvGrpSpPr>
          <p:grpSpPr>
            <a:xfrm rot="21480000">
              <a:off x="2988471" y="33568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91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329" name="z-axis of world frame"/>
            <p:cNvCxnSpPr/>
            <p:nvPr/>
          </p:nvCxnSpPr>
          <p:spPr>
            <a:xfrm>
              <a:off x="3025372" y="38423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CameraFramePlaneTopRight"/>
            <p:cNvSpPr/>
            <p:nvPr/>
          </p:nvSpPr>
          <p:spPr>
            <a:xfrm>
              <a:off x="2986712" y="30900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1" name="SagittalLeftPlaneFront"/>
            <p:cNvGrpSpPr/>
            <p:nvPr/>
          </p:nvGrpSpPr>
          <p:grpSpPr>
            <a:xfrm rot="21480000">
              <a:off x="663049" y="37360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8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2850526" y="3296518"/>
              <a:ext cx="631853" cy="733587"/>
              <a:chOff x="7949953" y="848592"/>
              <a:chExt cx="631853" cy="733587"/>
            </a:xfrm>
          </p:grpSpPr>
          <p:grpSp>
            <p:nvGrpSpPr>
              <p:cNvPr id="483" name="Group 482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85" name="Straight Arrow Connector 484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7" name="TextBox 486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8" name="TextBox 487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3" name="Straight Connector 332"/>
            <p:cNvCxnSpPr/>
            <p:nvPr/>
          </p:nvCxnSpPr>
          <p:spPr>
            <a:xfrm flipH="1" flipV="1">
              <a:off x="2986675" y="38151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Position of X"/>
            <p:cNvCxnSpPr/>
            <p:nvPr/>
          </p:nvCxnSpPr>
          <p:spPr>
            <a:xfrm flipH="1" flipV="1">
              <a:off x="567745" y="35468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TextBox 334"/>
                <p:cNvSpPr txBox="1"/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TextBox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6" name="Group 335"/>
            <p:cNvGrpSpPr/>
            <p:nvPr/>
          </p:nvGrpSpPr>
          <p:grpSpPr>
            <a:xfrm>
              <a:off x="572136" y="4706287"/>
              <a:ext cx="2414017" cy="115535"/>
              <a:chOff x="511025" y="1262591"/>
              <a:chExt cx="2419407" cy="115535"/>
            </a:xfrm>
          </p:grpSpPr>
          <p:cxnSp>
            <p:nvCxnSpPr>
              <p:cNvPr id="481" name="Straight Connector 480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Arrow Connector 481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6" name="Origi-pivot"/>
            <p:cNvGrpSpPr/>
            <p:nvPr/>
          </p:nvGrpSpPr>
          <p:grpSpPr>
            <a:xfrm>
              <a:off x="2957774" y="3815188"/>
              <a:ext cx="56010" cy="56010"/>
              <a:chOff x="3011758" y="4033638"/>
              <a:chExt cx="56010" cy="56010"/>
            </a:xfrm>
          </p:grpSpPr>
          <p:sp>
            <p:nvSpPr>
              <p:cNvPr id="479" name="Oval 478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7" name="Arc 456"/>
            <p:cNvSpPr/>
            <p:nvPr/>
          </p:nvSpPr>
          <p:spPr>
            <a:xfrm>
              <a:off x="1549975" y="33335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TextBox 457"/>
                <p:cNvSpPr txBox="1"/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58" name="TextBox 4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9" name="Group 458"/>
            <p:cNvGrpSpPr/>
            <p:nvPr/>
          </p:nvGrpSpPr>
          <p:grpSpPr>
            <a:xfrm>
              <a:off x="2986349" y="4704676"/>
              <a:ext cx="1720785" cy="115535"/>
              <a:chOff x="2605298" y="1651989"/>
              <a:chExt cx="1720785" cy="115535"/>
            </a:xfrm>
          </p:grpSpPr>
          <p:cxnSp>
            <p:nvCxnSpPr>
              <p:cNvPr id="477" name="Straight Connector 47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Arrow Connector 477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arrow - z_o prime"/>
            <p:cNvGrpSpPr/>
            <p:nvPr/>
          </p:nvGrpSpPr>
          <p:grpSpPr>
            <a:xfrm>
              <a:off x="2986344" y="4920572"/>
              <a:ext cx="1894521" cy="115535"/>
              <a:chOff x="2605298" y="1651989"/>
              <a:chExt cx="1894521" cy="115535"/>
            </a:xfrm>
          </p:grpSpPr>
          <p:cxnSp>
            <p:nvCxnSpPr>
              <p:cNvPr id="475" name="Straight Connector 47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ImagePlane-pivot"/>
            <p:cNvGrpSpPr/>
            <p:nvPr/>
          </p:nvGrpSpPr>
          <p:grpSpPr>
            <a:xfrm>
              <a:off x="4862774" y="3815188"/>
              <a:ext cx="56010" cy="56010"/>
              <a:chOff x="3011758" y="4033638"/>
              <a:chExt cx="56010" cy="56010"/>
            </a:xfrm>
          </p:grpSpPr>
          <p:sp>
            <p:nvSpPr>
              <p:cNvPr id="473" name="Oval 47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Legend"/>
            <p:cNvGrpSpPr/>
            <p:nvPr/>
          </p:nvGrpSpPr>
          <p:grpSpPr>
            <a:xfrm>
              <a:off x="221392" y="2485307"/>
              <a:ext cx="779873" cy="361980"/>
              <a:chOff x="221392" y="2131288"/>
              <a:chExt cx="779873" cy="361980"/>
            </a:xfrm>
          </p:grpSpPr>
          <p:sp>
            <p:nvSpPr>
              <p:cNvPr id="464" name="TextBox 463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465" name="Group 46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Isosceles Triangle 471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66" name="Rounded Rectangle 465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7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469" name="Oval 468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Oval 469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8" name="TextBox 467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ImagePlaneFrameCenter"/>
                <p:cNvSpPr txBox="1"/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TextBox 198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3.6</a:t>
            </a:r>
          </a:p>
        </p:txBody>
      </p: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 hidden="1"/>
          <p:cNvGrpSpPr>
            <a:grpSpLocks noChangeAspect="1"/>
          </p:cNvGrpSpPr>
          <p:nvPr/>
        </p:nvGrpSpPr>
        <p:grpSpPr>
          <a:xfrm rot="20984220">
            <a:off x="2239623" y="3335949"/>
            <a:ext cx="659262" cy="685775"/>
            <a:chOff x="3025071" y="2316875"/>
            <a:chExt cx="659262" cy="685775"/>
          </a:xfrm>
        </p:grpSpPr>
        <p:cxnSp>
          <p:nvCxnSpPr>
            <p:cNvPr id="266" name="Straight Arrow Connector 265"/>
            <p:cNvCxnSpPr/>
            <p:nvPr/>
          </p:nvCxnSpPr>
          <p:spPr>
            <a:xfrm rot="495780" flipV="1">
              <a:off x="3223252" y="2467060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148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288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0" name="Straight Connector 289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283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85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4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</a:p>
            </p:txBody>
          </p:sp>
        </p:grpSp>
        <p:sp>
          <p:nvSpPr>
            <p:cNvPr id="160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MeridionalPlaneBot"/>
            <p:cNvGrpSpPr/>
            <p:nvPr/>
          </p:nvGrpSpPr>
          <p:grpSpPr>
            <a:xfrm>
              <a:off x="245482" y="38134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274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5" name="Group 274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276" name="Straight Arrow Connector 275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Arrow Connector 277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81" name="TextBox 280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164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72" name="Oval 27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MeridionalPlaneTop"/>
            <p:cNvGrpSpPr/>
            <p:nvPr/>
          </p:nvGrpSpPr>
          <p:grpSpPr>
            <a:xfrm rot="21480000">
              <a:off x="343059" y="30647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270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16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9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Oval 178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Oval 185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87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Isosceles Triangle 190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Isosceles Triangle 193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7" name="Group 196"/>
            <p:cNvGrpSpPr/>
            <p:nvPr/>
          </p:nvGrpSpPr>
          <p:grpSpPr>
            <a:xfrm rot="21360000">
              <a:off x="2454607" y="4213227"/>
              <a:ext cx="1080650" cy="130455"/>
              <a:chOff x="3092222" y="1899046"/>
              <a:chExt cx="822960" cy="130455"/>
            </a:xfrm>
          </p:grpSpPr>
          <p:cxnSp>
            <p:nvCxnSpPr>
              <p:cNvPr id="262" name="Straight Arrow Connector 261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" name="Text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00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Group 200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56" name="Straight Arrow Connector 255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202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25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204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252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248" name="Straight Arrow Connector 247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TextBox 250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Connector 207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1" name="Group 210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244" name="Straight Connector 243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Arc 212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5" name="Group 214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240" name="Straight Connector 23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238" name="Straight Connector 23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Isosceles Triangle 234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29" name="Rounded Rectangle 228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TextBox 230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Group 219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225" name="Straight Connector 22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normalToImagePlane"/>
            <p:cNvCxnSpPr>
              <a:endCxn id="222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TextBox 145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3.8</a:t>
            </a:r>
          </a:p>
        </p:txBody>
      </p:sp>
    </p:spTree>
    <p:extLst>
      <p:ext uri="{BB962C8B-B14F-4D97-AF65-F5344CB8AC3E}">
        <p14:creationId xmlns:p14="http://schemas.microsoft.com/office/powerpoint/2010/main" val="108051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337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453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Connector 453"/>
              <p:cNvCxnSpPr/>
              <p:nvPr/>
            </p:nvCxnSpPr>
            <p:spPr>
              <a:xfrm rot="1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</a:p>
            </p:txBody>
          </p:sp>
        </p:grpSp>
        <p:cxnSp>
          <p:nvCxnSpPr>
            <p:cNvPr id="452" name="Straight Arrow Connector 451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TextBox 449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0" name="TextBox 4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31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79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9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</a:p>
            </p:txBody>
          </p:sp>
        </p:grpSp>
        <p:sp>
          <p:nvSpPr>
            <p:cNvPr id="342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5" name="MeridionalPlaneBot"/>
            <p:cNvGrpSpPr/>
            <p:nvPr/>
          </p:nvGrpSpPr>
          <p:grpSpPr>
            <a:xfrm>
              <a:off x="245482" y="3813457"/>
              <a:ext cx="4681726" cy="983526"/>
              <a:chOff x="5952128" y="3621370"/>
              <a:chExt cx="4722674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39" name="Plane"/>
              <p:cNvSpPr/>
              <p:nvPr/>
            </p:nvSpPr>
            <p:spPr>
              <a:xfrm rot="21480000">
                <a:off x="6088713" y="3621370"/>
                <a:ext cx="4586089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0" name="Group 4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441" name="Straight Arrow Connector 4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TextBox 4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445" name="TextBox 4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446" name="TextBox 4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348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6" name="MeridionalPlaneTop"/>
            <p:cNvGrpSpPr/>
            <p:nvPr/>
          </p:nvGrpSpPr>
          <p:grpSpPr>
            <a:xfrm rot="21480000">
              <a:off x="343059" y="3064699"/>
              <a:ext cx="4599430" cy="792480"/>
              <a:chOff x="4934226" y="2918580"/>
              <a:chExt cx="4143840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37" name="Plane"/>
              <p:cNvSpPr/>
              <p:nvPr/>
            </p:nvSpPr>
            <p:spPr>
              <a:xfrm>
                <a:off x="4934226" y="2918580"/>
                <a:ext cx="4114801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34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50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6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>
              <a:grpSpLocks noChangeAspect="1"/>
            </p:cNvGrpSpPr>
            <p:nvPr/>
          </p:nvGrpSpPr>
          <p:grpSpPr>
            <a:xfrm rot="20984220">
              <a:off x="2239624" y="3335949"/>
              <a:ext cx="659262" cy="685776"/>
              <a:chOff x="3025072" y="2316875"/>
              <a:chExt cx="659262" cy="685776"/>
            </a:xfrm>
          </p:grpSpPr>
          <p:cxnSp>
            <p:nvCxnSpPr>
              <p:cNvPr id="431" name="Straight Arrow Connector 430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TextBox 432"/>
                  <p:cNvSpPr txBox="1"/>
                  <p:nvPr/>
                </p:nvSpPr>
                <p:spPr>
                  <a:xfrm>
                    <a:off x="3377583" y="2787207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TextBox 433"/>
                  <p:cNvSpPr txBox="1"/>
                  <p:nvPr/>
                </p:nvSpPr>
                <p:spPr>
                  <a:xfrm rot="394580">
                    <a:off x="3025072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5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6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1" name="Oval 360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2" name="TextBox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4" name="Arc 363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Arc 364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66" name="TextBox 3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Oval 367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TextBox 3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0" name="Oval 369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2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5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Isosceles Triangle 375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8" name="TextBox 3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9" name="Group 378"/>
            <p:cNvGrpSpPr/>
            <p:nvPr/>
          </p:nvGrpSpPr>
          <p:grpSpPr>
            <a:xfrm rot="21360000">
              <a:off x="2454605" y="4213227"/>
              <a:ext cx="1080649" cy="130455"/>
              <a:chOff x="3092227" y="1899046"/>
              <a:chExt cx="822961" cy="130455"/>
            </a:xfrm>
          </p:grpSpPr>
          <p:cxnSp>
            <p:nvCxnSpPr>
              <p:cNvPr id="427" name="Straight Arrow Connector 426"/>
              <p:cNvCxnSpPr>
                <a:cxnSpLocks noChangeAspect="1"/>
              </p:cNvCxnSpPr>
              <p:nvPr/>
            </p:nvCxnSpPr>
            <p:spPr>
              <a:xfrm flipV="1">
                <a:off x="3092227" y="1899046"/>
                <a:ext cx="822961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TextBox 379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0" name="TextBox 3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82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3" name="Group 382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21" name="Straight Arrow Connector 42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TextBox 42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384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5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1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text_meriplane"/>
              <p:cNvSpPr txBox="1"/>
              <p:nvPr/>
            </p:nvSpPr>
            <p:spPr>
              <a:xfrm>
                <a:off x="5825526" y="2219910"/>
                <a:ext cx="1430415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308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7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17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411" name="Group 410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13" name="Straight Arrow Connector 412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TextBox 414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TextBox 415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9" name="Straight Connector 388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1" name="TextBox 3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2" name="Group 391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409" name="Straight Connector 408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407" name="Oval 40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4" name="Arc 393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5" name="TextBox 3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6" name="Group 395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405" name="Straight Connector 40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2607011" y="1709756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403" name="Straight Connector 402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1" name="Isosceles Triangle 400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02" name="Rounded Rectangle 401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301" name="Oval 300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3" name="TextBox 302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Box 312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TextBox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4" name="Group 313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315" name="Straight Connector 31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normalToImagePlane"/>
            <p:cNvCxnSpPr>
              <a:endCxn id="321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2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/>
          <p:cNvSpPr txBox="1"/>
          <p:nvPr/>
        </p:nvSpPr>
        <p:spPr>
          <a:xfrm>
            <a:off x="366713" y="704850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for 2 figures (3.6 and 3.8)</a:t>
            </a:r>
          </a:p>
        </p:txBody>
      </p:sp>
    </p:spTree>
    <p:extLst>
      <p:ext uri="{BB962C8B-B14F-4D97-AF65-F5344CB8AC3E}">
        <p14:creationId xmlns:p14="http://schemas.microsoft.com/office/powerpoint/2010/main" val="22572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01517" y="2798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59367" y="2232491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IMAGE PLANE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081843" y="2654762"/>
            <a:ext cx="3153607" cy="1535467"/>
            <a:chOff x="1081843" y="2654762"/>
            <a:chExt cx="3153607" cy="1535467"/>
          </a:xfrm>
        </p:grpSpPr>
        <p:sp>
          <p:nvSpPr>
            <p:cNvPr id="28" name="Rectangle 27"/>
            <p:cNvSpPr/>
            <p:nvPr/>
          </p:nvSpPr>
          <p:spPr>
            <a:xfrm>
              <a:off x="1117600" y="2654762"/>
              <a:ext cx="3117850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 rot="660000">
              <a:off x="3275032" y="367841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174089" y="338271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33982" y="338410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333655" y="300993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313673" y="335826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1309828" y="335539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 rot="660000">
              <a:off x="3429445" y="2698991"/>
              <a:ext cx="0" cy="141732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H="1" flipV="1">
              <a:off x="3428077" y="303462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flipH="1">
              <a:off x="1332931" y="3167757"/>
              <a:ext cx="2095689" cy="115535"/>
              <a:chOff x="1696832" y="2103447"/>
              <a:chExt cx="2095689" cy="115535"/>
            </a:xfrm>
          </p:grpSpPr>
          <p:cxnSp>
            <p:nvCxnSpPr>
              <p:cNvPr id="50" name="Straight Connector 49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 rot="16851975">
              <a:off x="3051241" y="3743792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IMAGE PLANE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55036" y="2845917"/>
                  <a:ext cx="305212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036" y="2845917"/>
                  <a:ext cx="305212" cy="2252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rot="6060000" flipV="1">
              <a:off x="3590621" y="336281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 flipV="1">
              <a:off x="1333682" y="338229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5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3157967" y="2966678"/>
              <a:ext cx="734089" cy="592695"/>
              <a:chOff x="3853292" y="2569009"/>
              <a:chExt cx="734089" cy="5926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4124718" y="2620847"/>
                <a:ext cx="365760" cy="401192"/>
                <a:chOff x="4769816" y="2349162"/>
                <a:chExt cx="365760" cy="401192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rot="6060000" flipV="1">
                  <a:off x="4952696" y="2567474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660000" flipV="1">
                  <a:off x="4809512" y="2349162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116883" y="2569009"/>
                    <a:ext cx="293285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883" y="2569009"/>
                    <a:ext cx="293285" cy="2252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i="1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406949" y="336001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467100" y="3194050"/>
              <a:ext cx="228600" cy="15875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79400" y="1778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</a:t>
            </a:r>
          </a:p>
        </p:txBody>
      </p: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7235</TotalTime>
  <Words>517</Words>
  <Application>Microsoft Office PowerPoint</Application>
  <PresentationFormat>Custom</PresentationFormat>
  <Paragraphs>483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Batang</vt:lpstr>
      <vt:lpstr>Arial</vt:lpstr>
      <vt:lpstr>Calibri</vt:lpstr>
      <vt:lpstr>Calibri Light</vt:lpstr>
      <vt:lpstr>Cambria Math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245</cp:revision>
  <dcterms:created xsi:type="dcterms:W3CDTF">2015-09-02T22:57:10Z</dcterms:created>
  <dcterms:modified xsi:type="dcterms:W3CDTF">2016-05-26T03:42:17Z</dcterms:modified>
</cp:coreProperties>
</file>