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96" r:id="rId2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00"/>
    <a:srgbClr val="F52080"/>
    <a:srgbClr val="6B6767"/>
    <a:srgbClr val="302E30"/>
    <a:srgbClr val="0096FF"/>
    <a:srgbClr val="51EDE9"/>
    <a:srgbClr val="70C4FF"/>
    <a:srgbClr val="4E93D2"/>
    <a:srgbClr val="5A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125" d="100"/>
          <a:sy n="125" d="100"/>
        </p:scale>
        <p:origin x="174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png"/><Relationship Id="rId3" Type="http://schemas.microsoft.com/office/2007/relationships/hdphoto" Target="../media/hdphoto1.wdp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 hidden="1"/>
          <p:cNvSpPr/>
          <p:nvPr/>
        </p:nvSpPr>
        <p:spPr>
          <a:xfrm>
            <a:off x="2296443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Cube 20" hidden="1"/>
          <p:cNvSpPr/>
          <p:nvPr/>
        </p:nvSpPr>
        <p:spPr>
          <a:xfrm>
            <a:off x="266989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Cube 21" hidden="1"/>
          <p:cNvSpPr/>
          <p:nvPr/>
        </p:nvSpPr>
        <p:spPr>
          <a:xfrm>
            <a:off x="941844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Cube 22" hidden="1"/>
          <p:cNvSpPr/>
          <p:nvPr/>
        </p:nvSpPr>
        <p:spPr>
          <a:xfrm>
            <a:off x="1616698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Cube 23" hidden="1"/>
          <p:cNvSpPr/>
          <p:nvPr/>
        </p:nvSpPr>
        <p:spPr>
          <a:xfrm>
            <a:off x="2966356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Cube 24" hidden="1"/>
          <p:cNvSpPr/>
          <p:nvPr/>
        </p:nvSpPr>
        <p:spPr>
          <a:xfrm>
            <a:off x="3651042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Cube 33" hidden="1"/>
          <p:cNvSpPr/>
          <p:nvPr/>
        </p:nvSpPr>
        <p:spPr>
          <a:xfrm>
            <a:off x="2269766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Cube 36" hidden="1"/>
          <p:cNvSpPr/>
          <p:nvPr/>
        </p:nvSpPr>
        <p:spPr>
          <a:xfrm>
            <a:off x="240312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Cube 37" hidden="1"/>
          <p:cNvSpPr/>
          <p:nvPr/>
        </p:nvSpPr>
        <p:spPr>
          <a:xfrm>
            <a:off x="915167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Cube 38" hidden="1"/>
          <p:cNvSpPr/>
          <p:nvPr/>
        </p:nvSpPr>
        <p:spPr>
          <a:xfrm>
            <a:off x="1590021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Cube 39" hidden="1"/>
          <p:cNvSpPr/>
          <p:nvPr/>
        </p:nvSpPr>
        <p:spPr>
          <a:xfrm>
            <a:off x="2939679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1" name="Cube 40" hidden="1"/>
          <p:cNvSpPr/>
          <p:nvPr/>
        </p:nvSpPr>
        <p:spPr>
          <a:xfrm>
            <a:off x="3624365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0" name="Group 9"/>
          <p:cNvGrpSpPr/>
          <p:nvPr/>
        </p:nvGrpSpPr>
        <p:grpSpPr>
          <a:xfrm>
            <a:off x="69850" y="283005"/>
            <a:ext cx="5370805" cy="4910309"/>
            <a:chOff x="69850" y="283005"/>
            <a:chExt cx="5370805" cy="4910309"/>
          </a:xfrm>
        </p:grpSpPr>
        <p:grpSp>
          <p:nvGrpSpPr>
            <p:cNvPr id="9" name="Group 8"/>
            <p:cNvGrpSpPr/>
            <p:nvPr/>
          </p:nvGrpSpPr>
          <p:grpSpPr>
            <a:xfrm>
              <a:off x="69850" y="2803525"/>
              <a:ext cx="5370805" cy="2389789"/>
              <a:chOff x="69850" y="2803525"/>
              <a:chExt cx="5370805" cy="238978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891" y="2804261"/>
                <a:ext cx="5311754" cy="2377339"/>
              </a:xfrm>
              <a:prstGeom prst="rect">
                <a:avLst/>
              </a:prstGeom>
              <a:solidFill>
                <a:srgbClr val="302E3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1942" y="3578010"/>
                <a:ext cx="5257996" cy="0"/>
              </a:xfrm>
              <a:prstGeom prst="line">
                <a:avLst/>
              </a:prstGeom>
              <a:ln w="9525">
                <a:solidFill>
                  <a:srgbClr val="F550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539111" y="4394774"/>
                <a:ext cx="14379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Plane of </a:t>
                </a:r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sharp focus (PoSF)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97165" y="3256505"/>
                <a:ext cx="1494658" cy="1299012"/>
                <a:chOff x="1493618" y="4842570"/>
                <a:chExt cx="1494658" cy="12990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3618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90675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54164" y="4842570"/>
                  <a:ext cx="434112" cy="1299012"/>
                </a:xfrm>
                <a:prstGeom prst="rect">
                  <a:avLst/>
                </a:prstGeom>
              </p:spPr>
            </p:pic>
          </p:grpSp>
          <p:cxnSp>
            <p:nvCxnSpPr>
              <p:cNvPr id="82" name="Straight Connector 81"/>
              <p:cNvCxnSpPr/>
              <p:nvPr/>
            </p:nvCxnSpPr>
            <p:spPr>
              <a:xfrm flipH="1">
                <a:off x="4769657" y="3533458"/>
                <a:ext cx="499184" cy="146456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140000">
                <a:off x="5252433" y="3287715"/>
                <a:ext cx="0" cy="632473"/>
              </a:xfrm>
              <a:prstGeom prst="line">
                <a:avLst/>
              </a:prstGeom>
              <a:ln w="38100" cap="rnd">
                <a:solidFill>
                  <a:srgbClr val="777777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28543" y="2895583"/>
                <a:ext cx="786384" cy="2190293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29792" y="2861932"/>
                <a:ext cx="785717" cy="2143538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585699" y="3075522"/>
                <a:ext cx="706084" cy="194899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952208" y="2895583"/>
                <a:ext cx="756709" cy="2209342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4735181" y="3533458"/>
                <a:ext cx="476510" cy="1368840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4804002" y="3533458"/>
                <a:ext cx="531229" cy="1550559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le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0000">
                <a:off x="3916111" y="3378589"/>
                <a:ext cx="701031" cy="506669"/>
              </a:xfrm>
              <a:prstGeom prst="rect">
                <a:avLst/>
              </a:prstGeom>
              <a:effectLst>
                <a:outerShdw blurRad="50800" dist="38100" dir="5400000" algn="ctr" rotWithShape="0">
                  <a:srgbClr val="000000">
                    <a:alpha val="95000"/>
                  </a:srgbClr>
                </a:outerShdw>
              </a:effectLst>
            </p:spPr>
          </p:pic>
          <p:cxnSp>
            <p:nvCxnSpPr>
              <p:cNvPr id="44" name="Straight Connector 43"/>
              <p:cNvCxnSpPr>
                <a:cxnSpLocks noChangeAspect="1"/>
              </p:cNvCxnSpPr>
              <p:nvPr/>
            </p:nvCxnSpPr>
            <p:spPr>
              <a:xfrm rot="20580000" flipV="1">
                <a:off x="3772965" y="3600040"/>
                <a:ext cx="1015037" cy="53196"/>
              </a:xfrm>
              <a:prstGeom prst="line">
                <a:avLst/>
              </a:prstGeom>
              <a:ln w="9525" cap="rnd">
                <a:solidFill>
                  <a:srgbClr val="FFFF0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 rot="21000000">
                <a:off x="4400861" y="3562660"/>
                <a:ext cx="28895" cy="28895"/>
              </a:xfrm>
              <a:prstGeom prst="ellipse">
                <a:avLst/>
              </a:prstGeom>
              <a:solidFill>
                <a:srgbClr val="FF2F2F">
                  <a:alpha val="78000"/>
                </a:srgb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69850" y="2803525"/>
                <a:ext cx="4067175" cy="1781175"/>
              </a:xfrm>
              <a:custGeom>
                <a:avLst/>
                <a:gdLst>
                  <a:gd name="connsiteX0" fmla="*/ 4067175 w 4067175"/>
                  <a:gd name="connsiteY0" fmla="*/ 1781175 h 1781175"/>
                  <a:gd name="connsiteX1" fmla="*/ 0 w 4067175"/>
                  <a:gd name="connsiteY1" fmla="*/ 609600 h 1781175"/>
                  <a:gd name="connsiteX2" fmla="*/ 3175 w 4067175"/>
                  <a:gd name="connsiteY2" fmla="*/ 0 h 1781175"/>
                  <a:gd name="connsiteX3" fmla="*/ 473075 w 4067175"/>
                  <a:gd name="connsiteY3" fmla="*/ 3175 h 1781175"/>
                  <a:gd name="connsiteX4" fmla="*/ 4067175 w 4067175"/>
                  <a:gd name="connsiteY4" fmla="*/ 1781175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7175" h="1781175">
                    <a:moveTo>
                      <a:pt x="4067175" y="1781175"/>
                    </a:moveTo>
                    <a:lnTo>
                      <a:pt x="0" y="609600"/>
                    </a:lnTo>
                    <a:cubicBezTo>
                      <a:pt x="1058" y="406400"/>
                      <a:pt x="2117" y="203200"/>
                      <a:pt x="3175" y="0"/>
                    </a:cubicBezTo>
                    <a:lnTo>
                      <a:pt x="473075" y="3175"/>
                    </a:lnTo>
                    <a:lnTo>
                      <a:pt x="4067175" y="1781175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6" name="Arc 145"/>
              <p:cNvSpPr/>
              <p:nvPr/>
            </p:nvSpPr>
            <p:spPr>
              <a:xfrm>
                <a:off x="2317084" y="3896810"/>
                <a:ext cx="690149" cy="690149"/>
              </a:xfrm>
              <a:prstGeom prst="arc">
                <a:avLst>
                  <a:gd name="adj1" fmla="val 20771053"/>
                  <a:gd name="adj2" fmla="val 2790707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21000000">
                <a:off x="5246321" y="3562659"/>
                <a:ext cx="28895" cy="28895"/>
              </a:xfrm>
              <a:prstGeom prst="ellipse">
                <a:avLst/>
              </a:prstGeom>
              <a:solidFill>
                <a:srgbClr val="FF2F2F">
                  <a:alpha val="78000"/>
                </a:srgb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20484303">
                <a:off x="3132123" y="3759029"/>
                <a:ext cx="8556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6B67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axis</a:t>
                </a:r>
                <a:endParaRPr lang="en-US" sz="900" dirty="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Arc 165"/>
              <p:cNvSpPr/>
              <p:nvPr/>
            </p:nvSpPr>
            <p:spPr>
              <a:xfrm>
                <a:off x="2236485" y="3495821"/>
                <a:ext cx="1150503" cy="1150503"/>
              </a:xfrm>
              <a:prstGeom prst="arc">
                <a:avLst>
                  <a:gd name="adj1" fmla="val 10993417"/>
                  <a:gd name="adj2" fmla="val 13149602"/>
                </a:avLst>
              </a:prstGeom>
              <a:ln w="12700">
                <a:solidFill>
                  <a:srgbClr val="FFFF00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263206" y="3206842"/>
                <a:ext cx="12920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Depth of Field (DOF)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8" name="Arc 167"/>
              <p:cNvSpPr/>
              <p:nvPr/>
            </p:nvSpPr>
            <p:spPr>
              <a:xfrm>
                <a:off x="2197669" y="3256505"/>
                <a:ext cx="690149" cy="690149"/>
              </a:xfrm>
              <a:prstGeom prst="arc">
                <a:avLst>
                  <a:gd name="adj1" fmla="val 8519488"/>
                  <a:gd name="adj2" fmla="val 13986768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708160" y="3055353"/>
                <a:ext cx="563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Sensor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1" name="Arc 170"/>
              <p:cNvSpPr/>
              <p:nvPr/>
            </p:nvSpPr>
            <p:spPr>
              <a:xfrm>
                <a:off x="4748880" y="3180938"/>
                <a:ext cx="690149" cy="690149"/>
              </a:xfrm>
              <a:prstGeom prst="arc">
                <a:avLst>
                  <a:gd name="adj1" fmla="val 16459473"/>
                  <a:gd name="adj2" fmla="val 18802953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/>
              <p:cNvGrpSpPr>
                <a:grpSpLocks noChangeAspect="1"/>
              </p:cNvGrpSpPr>
              <p:nvPr/>
            </p:nvGrpSpPr>
            <p:grpSpPr>
              <a:xfrm rot="20460000">
                <a:off x="3557116" y="3051927"/>
                <a:ext cx="998518" cy="253127"/>
                <a:chOff x="3877518" y="2212061"/>
                <a:chExt cx="998518" cy="2531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555732" y="2212061"/>
                      <a:ext cx="3203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5732" y="2212061"/>
                      <a:ext cx="320304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354464" y="2214542"/>
                      <a:ext cx="320304" cy="250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4464" y="2214542"/>
                      <a:ext cx="320304" cy="250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3877518" y="2214542"/>
                      <a:ext cx="3203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7518" y="2214542"/>
                      <a:ext cx="320304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8" name="TextBox 187"/>
              <p:cNvSpPr txBox="1"/>
              <p:nvPr/>
            </p:nvSpPr>
            <p:spPr>
              <a:xfrm>
                <a:off x="5095689" y="4931704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(b)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96568" y="3001669"/>
                <a:ext cx="4899295" cy="1916406"/>
              </a:xfrm>
              <a:prstGeom prst="line">
                <a:avLst/>
              </a:prstGeom>
              <a:ln w="12700" cap="rnd">
                <a:solidFill>
                  <a:srgbClr val="00FF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1307" y="3416663"/>
                <a:ext cx="4909316" cy="141871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46811" y="2812518"/>
                <a:ext cx="4453164" cy="2188434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377" y="283005"/>
              <a:ext cx="5370278" cy="2747205"/>
              <a:chOff x="70377" y="283005"/>
              <a:chExt cx="5370278" cy="274720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0377" y="283005"/>
                <a:ext cx="5311754" cy="2377440"/>
              </a:xfrm>
              <a:prstGeom prst="rect">
                <a:avLst/>
              </a:prstGeom>
              <a:solidFill>
                <a:srgbClr val="302E3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4" name="Arc 173"/>
              <p:cNvSpPr/>
              <p:nvPr/>
            </p:nvSpPr>
            <p:spPr>
              <a:xfrm>
                <a:off x="1006402" y="2396333"/>
                <a:ext cx="625313" cy="633877"/>
              </a:xfrm>
              <a:prstGeom prst="arc">
                <a:avLst>
                  <a:gd name="adj1" fmla="val 12171531"/>
                  <a:gd name="adj2" fmla="val 16294247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70399" y="1056757"/>
                <a:ext cx="5257996" cy="0"/>
              </a:xfrm>
              <a:prstGeom prst="line">
                <a:avLst/>
              </a:prstGeom>
              <a:ln w="9525">
                <a:solidFill>
                  <a:srgbClr val="F550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le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4059" y="796434"/>
                <a:ext cx="707239" cy="511257"/>
              </a:xfrm>
              <a:prstGeom prst="rect">
                <a:avLst/>
              </a:prstGeom>
              <a:effectLst>
                <a:outerShdw blurRad="50800" dist="38100" dir="5400000" algn="ctr" rotWithShape="0">
                  <a:srgbClr val="000000">
                    <a:alpha val="95000"/>
                  </a:srgbClr>
                </a:outerShdw>
              </a:effectLst>
            </p:spPr>
          </p:pic>
          <p:grpSp>
            <p:nvGrpSpPr>
              <p:cNvPr id="76" name="Group 75"/>
              <p:cNvGrpSpPr/>
              <p:nvPr/>
            </p:nvGrpSpPr>
            <p:grpSpPr>
              <a:xfrm>
                <a:off x="97165" y="740620"/>
                <a:ext cx="1494658" cy="1299012"/>
                <a:chOff x="1493618" y="4842570"/>
                <a:chExt cx="1494658" cy="12990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3618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90675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54164" y="4842570"/>
                  <a:ext cx="434112" cy="1299012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335363" y="289177"/>
                <a:ext cx="891458" cy="2377440"/>
              </a:xfrm>
              <a:prstGeom prst="rect">
                <a:avLst/>
              </a:prstGeom>
              <a:solidFill>
                <a:schemeClr val="bg2">
                  <a:lumMod val="5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52463" y="289177"/>
                <a:ext cx="0" cy="2377440"/>
              </a:xfrm>
              <a:prstGeom prst="line">
                <a:avLst/>
              </a:prstGeom>
              <a:ln w="12700" cap="rnd">
                <a:solidFill>
                  <a:srgbClr val="00FF99">
                    <a:alpha val="94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257800" y="426720"/>
                <a:ext cx="0" cy="206865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260934" y="737034"/>
                <a:ext cx="0" cy="632473"/>
              </a:xfrm>
              <a:prstGeom prst="line">
                <a:avLst/>
              </a:prstGeom>
              <a:ln w="38100" cap="rnd">
                <a:solidFill>
                  <a:srgbClr val="777777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19684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531876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82524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290060" y="426720"/>
                <a:ext cx="0" cy="206865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495800" y="426720"/>
                <a:ext cx="0" cy="2068657"/>
              </a:xfrm>
              <a:prstGeom prst="line">
                <a:avLst/>
              </a:prstGeom>
              <a:ln>
                <a:solidFill>
                  <a:srgbClr val="00FF99">
                    <a:alpha val="73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2910674" y="858288"/>
                <a:ext cx="8556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6B67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axis</a:t>
                </a:r>
                <a:endParaRPr lang="en-US" sz="900" dirty="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251889" y="2143188"/>
                <a:ext cx="17260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Plane </a:t>
                </a:r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of Sharp Focus (PoSF)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250448" y="2284886"/>
                <a:ext cx="13578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Depth of Field (DOF)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872506" y="2259948"/>
                <a:ext cx="448056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4410537" y="46956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0537" y="469562"/>
                    <a:ext cx="320304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TextBox 176"/>
              <p:cNvSpPr txBox="1"/>
              <p:nvPr/>
            </p:nvSpPr>
            <p:spPr>
              <a:xfrm>
                <a:off x="4663813" y="1627769"/>
                <a:ext cx="56300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chemeClr val="bg2">
                        <a:lumMod val="90000"/>
                      </a:schemeClr>
                    </a:solidFill>
                    <a:latin typeface="+mj-lt"/>
                  </a:rPr>
                  <a:t>Sensor</a:t>
                </a:r>
                <a:endParaRPr lang="en-US" sz="900" dirty="0">
                  <a:solidFill>
                    <a:schemeClr val="bg2">
                      <a:lumMod val="9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78" name="Arc 177"/>
              <p:cNvSpPr/>
              <p:nvPr/>
            </p:nvSpPr>
            <p:spPr>
              <a:xfrm>
                <a:off x="4572528" y="1108488"/>
                <a:ext cx="690149" cy="690149"/>
              </a:xfrm>
              <a:prstGeom prst="arc">
                <a:avLst>
                  <a:gd name="adj1" fmla="val 21307292"/>
                  <a:gd name="adj2" fmla="val 3641619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202064" y="469562"/>
                    <a:ext cx="320304" cy="250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2064" y="469562"/>
                    <a:ext cx="320304" cy="2506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725118" y="46956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5118" y="469562"/>
                    <a:ext cx="320304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TextBox 186"/>
              <p:cNvSpPr txBox="1"/>
              <p:nvPr/>
            </p:nvSpPr>
            <p:spPr>
              <a:xfrm>
                <a:off x="5102101" y="2411515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(a)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1226821" y="295685"/>
                <a:ext cx="0" cy="237744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36968" y="292531"/>
                <a:ext cx="0" cy="2377440"/>
              </a:xfrm>
              <a:prstGeom prst="line">
                <a:avLst/>
              </a:prstGeom>
              <a:ln w="9525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flipV="1">
                <a:off x="332230" y="2598542"/>
                <a:ext cx="894591" cy="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07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11088</TotalTime>
  <Words>48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367</cp:revision>
  <dcterms:created xsi:type="dcterms:W3CDTF">2015-09-02T22:57:10Z</dcterms:created>
  <dcterms:modified xsi:type="dcterms:W3CDTF">2016-10-22T08:27:46Z</dcterms:modified>
</cp:coreProperties>
</file>