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" saveSubsetFonts="1" autoCompressPictures="0">
  <p:sldMasterIdLst>
    <p:sldMasterId id="2147483660" r:id="rId1"/>
  </p:sldMasterIdLst>
  <p:sldIdLst>
    <p:sldId id="296" r:id="rId2"/>
  </p:sldIdLst>
  <p:sldSz cx="5486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52080"/>
    <a:srgbClr val="6B6767"/>
    <a:srgbClr val="00FF99"/>
    <a:srgbClr val="302E30"/>
    <a:srgbClr val="0096FF"/>
    <a:srgbClr val="51EDE9"/>
    <a:srgbClr val="70C4FF"/>
    <a:srgbClr val="4E93D2"/>
    <a:srgbClr val="5A8B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150" d="100"/>
          <a:sy n="150" d="100"/>
        </p:scale>
        <p:origin x="2412" y="-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1"/>
            <a:ext cx="4663440" cy="2705947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7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1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0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8"/>
            <a:ext cx="2321004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8"/>
            <a:ext cx="2332435" cy="93376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7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0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EE769-EC14-4089-BCC7-B0C4A40ED0F9}" type="datetimeFigureOut">
              <a:rPr lang="en-US" smtClean="0"/>
              <a:t>10/21/2016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9500-6583-409F-868C-A67872059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e 17" hidden="1"/>
          <p:cNvSpPr/>
          <p:nvPr/>
        </p:nvSpPr>
        <p:spPr>
          <a:xfrm>
            <a:off x="2296443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Cube 20" hidden="1"/>
          <p:cNvSpPr/>
          <p:nvPr/>
        </p:nvSpPr>
        <p:spPr>
          <a:xfrm>
            <a:off x="266989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Cube 21" hidden="1"/>
          <p:cNvSpPr/>
          <p:nvPr/>
        </p:nvSpPr>
        <p:spPr>
          <a:xfrm>
            <a:off x="941844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Cube 22" hidden="1"/>
          <p:cNvSpPr/>
          <p:nvPr/>
        </p:nvSpPr>
        <p:spPr>
          <a:xfrm>
            <a:off x="1616698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4" name="Cube 23" hidden="1"/>
          <p:cNvSpPr/>
          <p:nvPr/>
        </p:nvSpPr>
        <p:spPr>
          <a:xfrm>
            <a:off x="2966356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5" name="Cube 24" hidden="1"/>
          <p:cNvSpPr/>
          <p:nvPr/>
        </p:nvSpPr>
        <p:spPr>
          <a:xfrm>
            <a:off x="3651042" y="844618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Cube 33" hidden="1"/>
          <p:cNvSpPr/>
          <p:nvPr/>
        </p:nvSpPr>
        <p:spPr>
          <a:xfrm>
            <a:off x="2269766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Cube 36" hidden="1"/>
          <p:cNvSpPr/>
          <p:nvPr/>
        </p:nvSpPr>
        <p:spPr>
          <a:xfrm>
            <a:off x="240312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Cube 37" hidden="1"/>
          <p:cNvSpPr/>
          <p:nvPr/>
        </p:nvSpPr>
        <p:spPr>
          <a:xfrm>
            <a:off x="915167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Cube 38" hidden="1"/>
          <p:cNvSpPr/>
          <p:nvPr/>
        </p:nvSpPr>
        <p:spPr>
          <a:xfrm>
            <a:off x="1590021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Cube 39" hidden="1"/>
          <p:cNvSpPr/>
          <p:nvPr/>
        </p:nvSpPr>
        <p:spPr>
          <a:xfrm>
            <a:off x="2939679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1" name="Cube 40" hidden="1"/>
          <p:cNvSpPr/>
          <p:nvPr/>
        </p:nvSpPr>
        <p:spPr>
          <a:xfrm>
            <a:off x="3624365" y="3365872"/>
            <a:ext cx="283634" cy="281679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  <a:alpha val="85000"/>
            </a:schemeClr>
          </a:solidFill>
          <a:ln w="0">
            <a:solidFill>
              <a:schemeClr val="tx1">
                <a:lumMod val="50000"/>
                <a:lumOff val="50000"/>
                <a:alpha val="34000"/>
              </a:schemeClr>
            </a:solidFill>
          </a:ln>
          <a:effectLst>
            <a:outerShdw blurRad="76200" dist="12700" dir="13500000" sy="23000" kx="1200000" algn="br" rotWithShape="0">
              <a:prstClr val="black">
                <a:alpha val="4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" name="Group 3"/>
          <p:cNvGrpSpPr/>
          <p:nvPr/>
        </p:nvGrpSpPr>
        <p:grpSpPr>
          <a:xfrm>
            <a:off x="69850" y="283005"/>
            <a:ext cx="5370805" cy="4910309"/>
            <a:chOff x="69850" y="283005"/>
            <a:chExt cx="5370805" cy="4910309"/>
          </a:xfrm>
        </p:grpSpPr>
        <p:grpSp>
          <p:nvGrpSpPr>
            <p:cNvPr id="2" name="Group 1"/>
            <p:cNvGrpSpPr/>
            <p:nvPr/>
          </p:nvGrpSpPr>
          <p:grpSpPr>
            <a:xfrm>
              <a:off x="70377" y="283005"/>
              <a:ext cx="5370278" cy="2390120"/>
              <a:chOff x="70377" y="283005"/>
              <a:chExt cx="5370278" cy="239012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0377" y="283005"/>
                <a:ext cx="5311754" cy="2377440"/>
              </a:xfrm>
              <a:prstGeom prst="rect">
                <a:avLst/>
              </a:prstGeom>
              <a:solidFill>
                <a:srgbClr val="302E3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70399" y="1056757"/>
                <a:ext cx="5257996" cy="0"/>
              </a:xfrm>
              <a:prstGeom prst="line">
                <a:avLst/>
              </a:prstGeom>
              <a:ln w="9525">
                <a:solidFill>
                  <a:srgbClr val="F550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lens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4059" y="796434"/>
                <a:ext cx="707239" cy="511257"/>
              </a:xfrm>
              <a:prstGeom prst="rect">
                <a:avLst/>
              </a:prstGeom>
              <a:effectLst>
                <a:outerShdw blurRad="50800" dist="38100" dir="5400000" algn="ctr" rotWithShape="0">
                  <a:srgbClr val="000000">
                    <a:alpha val="95000"/>
                  </a:srgbClr>
                </a:outerShdw>
              </a:effectLst>
            </p:spPr>
          </p:pic>
          <p:grpSp>
            <p:nvGrpSpPr>
              <p:cNvPr id="76" name="Group 75"/>
              <p:cNvGrpSpPr/>
              <p:nvPr/>
            </p:nvGrpSpPr>
            <p:grpSpPr>
              <a:xfrm>
                <a:off x="97165" y="740620"/>
                <a:ext cx="1494658" cy="1299012"/>
                <a:chOff x="1493618" y="4842570"/>
                <a:chExt cx="1494658" cy="12990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77" name="Picture 7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3618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8" name="Picture 7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90675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9" name="Picture 7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54164" y="4842570"/>
                  <a:ext cx="434112" cy="1299012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335363" y="289177"/>
                <a:ext cx="891458" cy="2377440"/>
              </a:xfrm>
              <a:prstGeom prst="rect">
                <a:avLst/>
              </a:prstGeom>
              <a:solidFill>
                <a:schemeClr val="bg2">
                  <a:lumMod val="5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52463" y="289177"/>
                <a:ext cx="0" cy="2377440"/>
              </a:xfrm>
              <a:prstGeom prst="line">
                <a:avLst/>
              </a:prstGeom>
              <a:ln w="12700" cap="rnd">
                <a:solidFill>
                  <a:srgbClr val="00FF99">
                    <a:alpha val="94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525780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260934" y="737034"/>
                <a:ext cx="0" cy="632473"/>
              </a:xfrm>
              <a:prstGeom prst="line">
                <a:avLst/>
              </a:prstGeom>
              <a:ln w="38100" cap="rnd">
                <a:solidFill>
                  <a:srgbClr val="777777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519684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531876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382524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429006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4495800" y="426720"/>
                <a:ext cx="0" cy="206865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Box 161"/>
              <p:cNvSpPr txBox="1"/>
              <p:nvPr/>
            </p:nvSpPr>
            <p:spPr>
              <a:xfrm>
                <a:off x="2865755" y="847714"/>
                <a:ext cx="855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6B67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axis</a:t>
                </a:r>
                <a:endParaRPr lang="en-US" sz="1000" dirty="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251889" y="2136838"/>
                <a:ext cx="17260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FF99"/>
                    </a:solidFill>
                    <a:latin typeface="+mj-lt"/>
                  </a:rPr>
                  <a:t>Plane </a:t>
                </a:r>
                <a:r>
                  <a:rPr lang="en-US" sz="1000">
                    <a:solidFill>
                      <a:srgbClr val="00FF99"/>
                    </a:solidFill>
                    <a:latin typeface="+mj-lt"/>
                  </a:rPr>
                  <a:t>of Sharp Focus (PoSF)</a:t>
                </a:r>
                <a:endParaRPr lang="en-US" sz="1000" dirty="0">
                  <a:solidFill>
                    <a:srgbClr val="00FF99"/>
                  </a:solidFill>
                  <a:latin typeface="+mj-lt"/>
                </a:endParaRP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flipV="1">
                <a:off x="332230" y="2598542"/>
                <a:ext cx="894591" cy="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250292" y="2271923"/>
                <a:ext cx="13578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00FF99"/>
                    </a:solidFill>
                    <a:latin typeface="+mj-lt"/>
                  </a:rPr>
                  <a:t>Depth of Field (DOF)</a:t>
                </a:r>
                <a:endParaRPr lang="en-US" sz="1000" dirty="0">
                  <a:solidFill>
                    <a:srgbClr val="00FF99"/>
                  </a:solidFill>
                  <a:latin typeface="+mj-lt"/>
                </a:endParaRPr>
              </a:p>
            </p:txBody>
          </p:sp>
          <p:cxnSp>
            <p:nvCxnSpPr>
              <p:cNvPr id="173" name="Straight Arrow Connector 172"/>
              <p:cNvCxnSpPr/>
              <p:nvPr/>
            </p:nvCxnSpPr>
            <p:spPr>
              <a:xfrm flipH="1" flipV="1">
                <a:off x="872506" y="2259948"/>
                <a:ext cx="448056" cy="0"/>
              </a:xfrm>
              <a:prstGeom prst="straightConnector1">
                <a:avLst/>
              </a:prstGeom>
              <a:ln>
                <a:solidFill>
                  <a:schemeClr val="bg1">
                    <a:lumMod val="85000"/>
                  </a:schemeClr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4410537" y="46956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6" name="TextBox 1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0537" y="469562"/>
                    <a:ext cx="320304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7" name="TextBox 176"/>
              <p:cNvSpPr txBox="1"/>
              <p:nvPr/>
            </p:nvSpPr>
            <p:spPr>
              <a:xfrm>
                <a:off x="4624199" y="1616622"/>
                <a:ext cx="5630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00FF99"/>
                    </a:solidFill>
                    <a:latin typeface="+mj-lt"/>
                  </a:rPr>
                  <a:t>Sensor</a:t>
                </a:r>
                <a:endParaRPr lang="en-US" sz="1000" dirty="0">
                  <a:solidFill>
                    <a:srgbClr val="00FF99"/>
                  </a:solidFill>
                  <a:latin typeface="+mj-lt"/>
                </a:endParaRPr>
              </a:p>
            </p:txBody>
          </p:sp>
          <p:sp>
            <p:nvSpPr>
              <p:cNvPr id="178" name="Arc 177"/>
              <p:cNvSpPr/>
              <p:nvPr/>
            </p:nvSpPr>
            <p:spPr>
              <a:xfrm>
                <a:off x="4572528" y="1108488"/>
                <a:ext cx="690149" cy="690149"/>
              </a:xfrm>
              <a:prstGeom prst="arc">
                <a:avLst>
                  <a:gd name="adj1" fmla="val 21307292"/>
                  <a:gd name="adj2" fmla="val 3641619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4202064" y="469562"/>
                    <a:ext cx="320304" cy="2506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́"/>
                              <m:ctrlPr>
                                <a:rPr lang="en-US" sz="10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2064" y="469562"/>
                    <a:ext cx="320304" cy="2506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3725118" y="469562"/>
                    <a:ext cx="320304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0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5118" y="469562"/>
                    <a:ext cx="3203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7" name="TextBox 186"/>
              <p:cNvSpPr txBox="1"/>
              <p:nvPr/>
            </p:nvSpPr>
            <p:spPr>
              <a:xfrm>
                <a:off x="5102101" y="2411515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(a)</a:t>
                </a:r>
              </a:p>
            </p:txBody>
          </p:sp>
        </p:grpSp>
        <p:sp>
          <p:nvSpPr>
            <p:cNvPr id="174" name="Arc 173"/>
            <p:cNvSpPr/>
            <p:nvPr/>
          </p:nvSpPr>
          <p:spPr>
            <a:xfrm>
              <a:off x="847895" y="2330274"/>
              <a:ext cx="1554480" cy="1575770"/>
            </a:xfrm>
            <a:prstGeom prst="arc">
              <a:avLst>
                <a:gd name="adj1" fmla="val 13383903"/>
                <a:gd name="adj2" fmla="val 14850917"/>
              </a:avLst>
            </a:prstGeom>
            <a:ln>
              <a:solidFill>
                <a:schemeClr val="bg1">
                  <a:lumMod val="85000"/>
                </a:schemeClr>
              </a:solidFill>
              <a:headEnd type="triangl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9850" y="2803525"/>
              <a:ext cx="5370805" cy="2389789"/>
              <a:chOff x="69850" y="2803525"/>
              <a:chExt cx="5370805" cy="238978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9891" y="2804261"/>
                <a:ext cx="5311754" cy="2377339"/>
              </a:xfrm>
              <a:prstGeom prst="rect">
                <a:avLst/>
              </a:prstGeom>
              <a:solidFill>
                <a:srgbClr val="302E30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71942" y="3578010"/>
                <a:ext cx="5257996" cy="0"/>
              </a:xfrm>
              <a:prstGeom prst="line">
                <a:avLst/>
              </a:prstGeom>
              <a:ln w="9525">
                <a:solidFill>
                  <a:srgbClr val="F5504E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46811" y="2812518"/>
                <a:ext cx="4453164" cy="2188434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740001" y="4373741"/>
                <a:ext cx="1419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00FF99"/>
                    </a:solidFill>
                    <a:latin typeface="+mj-lt"/>
                  </a:rPr>
                  <a:t>Plane of </a:t>
                </a:r>
                <a:r>
                  <a:rPr lang="en-US" sz="1000">
                    <a:solidFill>
                      <a:srgbClr val="00FF99"/>
                    </a:solidFill>
                    <a:latin typeface="+mj-lt"/>
                  </a:rPr>
                  <a:t>sharp focus (PoSF)</a:t>
                </a:r>
                <a:endParaRPr lang="en-US" sz="1000" dirty="0">
                  <a:solidFill>
                    <a:srgbClr val="00FF99"/>
                  </a:solidFill>
                  <a:latin typeface="+mj-lt"/>
                </a:endParaRP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97165" y="3256505"/>
                <a:ext cx="1494658" cy="1299012"/>
                <a:chOff x="1493618" y="4842570"/>
                <a:chExt cx="1494658" cy="129901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493618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3" name="Picture 7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1990675" y="4842570"/>
                  <a:ext cx="434112" cy="1299012"/>
                </a:xfrm>
                <a:prstGeom prst="rect">
                  <a:avLst/>
                </a:prstGeom>
              </p:spPr>
            </p:pic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8499" l="6015" r="96241">
                              <a14:foregroundMark x1="43985" y1="5658" x2="49624" y2="13857"/>
                              <a14:foregroundMark x1="47368" y1="16975" x2="49624" y2="30023"/>
                              <a14:foregroundMark x1="60526" y1="24134" x2="53759" y2="37182"/>
                              <a14:foregroundMark x1="20301" y1="35797" x2="16917" y2="48152"/>
                              <a14:foregroundMark x1="59398" y1="43995" x2="68421" y2="76674"/>
                              <a14:foregroundMark x1="14662" y1="51617" x2="15789" y2="56005"/>
                              <a14:foregroundMark x1="41729" y1="51963" x2="38346" y2="75982"/>
                              <a14:foregroundMark x1="34962" y1="94804" x2="46241" y2="90993"/>
                              <a14:foregroundMark x1="69549" y1="95843" x2="77444" y2="93418"/>
                              <a14:foregroundMark x1="72932" y1="19400" x2="83083" y2="31640"/>
                              <a14:foregroundMark x1="81955" y1="31986" x2="84211" y2="37875"/>
                              <a14:foregroundMark x1="74060" y1="20323" x2="79699" y2="21016"/>
                              <a14:foregroundMark x1="83459" y1="51501" x2="82707" y2="54388"/>
                              <a14:foregroundMark x1="79699" y1="55081" x2="76692" y2="56351"/>
                              <a14:foregroundMark x1="91729" y1="36721" x2="91729" y2="40531"/>
                              <a14:foregroundMark x1="22932" y1="53349" x2="22180" y2="54965"/>
                              <a14:foregroundMark x1="82331" y1="21709" x2="81955" y2="22171"/>
                              <a14:foregroundMark x1="42105" y1="17321" x2="39098" y2="18014"/>
                              <a14:foregroundMark x1="16541" y1="36143" x2="16541" y2="37644"/>
                              <a14:backgroundMark x1="36090" y1="34296" x2="36090" y2="34296"/>
                              <a14:backgroundMark x1="74060" y1="37529" x2="74060" y2="37529"/>
                              <a14:backgroundMark x1="70301" y1="33372" x2="70301" y2="33372"/>
                              <a14:backgroundMark x1="74060" y1="39607" x2="74060" y2="39607"/>
                              <a14:backgroundMark x1="74436" y1="41801" x2="74436" y2="41801"/>
                              <a14:backgroundMark x1="74436" y1="42610" x2="74436" y2="42610"/>
                              <a14:backgroundMark x1="76336" y1="44162" x2="76336" y2="44162"/>
                              <a14:backgroundMark x1="76336" y1="45431" x2="76336" y2="45431"/>
                              <a14:backgroundMark x1="26718" y1="48731" x2="26718" y2="48731"/>
                              <a14:backgroundMark x1="26718" y1="54061" x2="26718" y2="54061"/>
                              <a14:backgroundMark x1="74046" y1="57360" x2="74046" y2="57360"/>
                              <a14:backgroundMark x1="71756" y1="30203" x2="71756" y2="30203"/>
                              <a14:backgroundMark x1="74046" y1="52792" x2="74046" y2="52792"/>
                              <a14:backgroundMark x1="73282" y1="54061" x2="73282" y2="54061"/>
                              <a14:backgroundMark x1="74046" y1="55584" x2="74046" y2="5558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554164" y="4842570"/>
                  <a:ext cx="434112" cy="1299012"/>
                </a:xfrm>
                <a:prstGeom prst="rect">
                  <a:avLst/>
                </a:prstGeom>
              </p:spPr>
            </p:pic>
          </p:grpSp>
          <p:cxnSp>
            <p:nvCxnSpPr>
              <p:cNvPr id="82" name="Straight Connector 81"/>
              <p:cNvCxnSpPr/>
              <p:nvPr/>
            </p:nvCxnSpPr>
            <p:spPr>
              <a:xfrm flipH="1">
                <a:off x="4769657" y="3533458"/>
                <a:ext cx="499184" cy="146456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1140000">
                <a:off x="5252433" y="3287715"/>
                <a:ext cx="0" cy="632473"/>
              </a:xfrm>
              <a:prstGeom prst="line">
                <a:avLst/>
              </a:prstGeom>
              <a:ln w="38100" cap="rnd">
                <a:solidFill>
                  <a:srgbClr val="777777"/>
                </a:solidFill>
                <a:rou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96568" y="3001669"/>
                <a:ext cx="4899295" cy="1916406"/>
              </a:xfrm>
              <a:prstGeom prst="line">
                <a:avLst/>
              </a:prstGeom>
              <a:ln w="12700" cap="rnd">
                <a:solidFill>
                  <a:srgbClr val="00FF9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028543" y="2895583"/>
                <a:ext cx="786384" cy="2190293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229792" y="2861932"/>
                <a:ext cx="785717" cy="2143538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585699" y="3075522"/>
                <a:ext cx="706084" cy="1948997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>
                <a:off x="3952208" y="2895583"/>
                <a:ext cx="756709" cy="2209342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4735181" y="3533458"/>
                <a:ext cx="476510" cy="1368840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1307" y="3416663"/>
                <a:ext cx="4909316" cy="1418710"/>
              </a:xfrm>
              <a:prstGeom prst="line">
                <a:avLst/>
              </a:prstGeom>
              <a:ln w="12700" cap="rnd">
                <a:solidFill>
                  <a:schemeClr val="tx1">
                    <a:lumMod val="50000"/>
                    <a:lumOff val="50000"/>
                    <a:alpha val="88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4804002" y="3533458"/>
                <a:ext cx="531229" cy="1550559"/>
              </a:xfrm>
              <a:prstGeom prst="line">
                <a:avLst/>
              </a:prstGeom>
              <a:ln>
                <a:solidFill>
                  <a:schemeClr val="bg2">
                    <a:lumMod val="75000"/>
                    <a:alpha val="3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" name="lens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00000">
                <a:off x="3916111" y="3378589"/>
                <a:ext cx="701031" cy="506669"/>
              </a:xfrm>
              <a:prstGeom prst="rect">
                <a:avLst/>
              </a:prstGeom>
              <a:effectLst>
                <a:outerShdw blurRad="50800" dist="38100" dir="5400000" algn="ctr" rotWithShape="0">
                  <a:srgbClr val="000000">
                    <a:alpha val="95000"/>
                  </a:srgbClr>
                </a:outerShdw>
              </a:effectLst>
            </p:spPr>
          </p:pic>
          <p:cxnSp>
            <p:nvCxnSpPr>
              <p:cNvPr id="44" name="Straight Connector 43"/>
              <p:cNvCxnSpPr>
                <a:cxnSpLocks noChangeAspect="1"/>
              </p:cNvCxnSpPr>
              <p:nvPr/>
            </p:nvCxnSpPr>
            <p:spPr>
              <a:xfrm rot="20580000" flipV="1">
                <a:off x="3772965" y="3600040"/>
                <a:ext cx="1015037" cy="53196"/>
              </a:xfrm>
              <a:prstGeom prst="line">
                <a:avLst/>
              </a:prstGeom>
              <a:ln w="9525" cap="rnd">
                <a:solidFill>
                  <a:srgbClr val="FFFF0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 rot="21000000">
                <a:off x="4400861" y="3562660"/>
                <a:ext cx="28895" cy="28895"/>
              </a:xfrm>
              <a:prstGeom prst="ellipse">
                <a:avLst/>
              </a:prstGeom>
              <a:solidFill>
                <a:srgbClr val="FF2F2F">
                  <a:alpha val="78000"/>
                </a:srgb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5" name="Freeform: Shape 144"/>
              <p:cNvSpPr/>
              <p:nvPr/>
            </p:nvSpPr>
            <p:spPr>
              <a:xfrm>
                <a:off x="69850" y="2803525"/>
                <a:ext cx="4067175" cy="1781175"/>
              </a:xfrm>
              <a:custGeom>
                <a:avLst/>
                <a:gdLst>
                  <a:gd name="connsiteX0" fmla="*/ 4067175 w 4067175"/>
                  <a:gd name="connsiteY0" fmla="*/ 1781175 h 1781175"/>
                  <a:gd name="connsiteX1" fmla="*/ 0 w 4067175"/>
                  <a:gd name="connsiteY1" fmla="*/ 609600 h 1781175"/>
                  <a:gd name="connsiteX2" fmla="*/ 3175 w 4067175"/>
                  <a:gd name="connsiteY2" fmla="*/ 0 h 1781175"/>
                  <a:gd name="connsiteX3" fmla="*/ 473075 w 4067175"/>
                  <a:gd name="connsiteY3" fmla="*/ 3175 h 1781175"/>
                  <a:gd name="connsiteX4" fmla="*/ 4067175 w 4067175"/>
                  <a:gd name="connsiteY4" fmla="*/ 1781175 h 178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7175" h="1781175">
                    <a:moveTo>
                      <a:pt x="4067175" y="1781175"/>
                    </a:moveTo>
                    <a:lnTo>
                      <a:pt x="0" y="609600"/>
                    </a:lnTo>
                    <a:cubicBezTo>
                      <a:pt x="1058" y="406400"/>
                      <a:pt x="2117" y="203200"/>
                      <a:pt x="3175" y="0"/>
                    </a:cubicBezTo>
                    <a:lnTo>
                      <a:pt x="473075" y="3175"/>
                    </a:lnTo>
                    <a:lnTo>
                      <a:pt x="4067175" y="1781175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6" name="Arc 145"/>
              <p:cNvSpPr/>
              <p:nvPr/>
            </p:nvSpPr>
            <p:spPr>
              <a:xfrm>
                <a:off x="2317084" y="3896810"/>
                <a:ext cx="690149" cy="690149"/>
              </a:xfrm>
              <a:prstGeom prst="arc">
                <a:avLst>
                  <a:gd name="adj1" fmla="val 20771053"/>
                  <a:gd name="adj2" fmla="val 2790707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 rot="21000000">
                <a:off x="5246321" y="3562659"/>
                <a:ext cx="28895" cy="28895"/>
              </a:xfrm>
              <a:prstGeom prst="ellipse">
                <a:avLst/>
              </a:prstGeom>
              <a:solidFill>
                <a:srgbClr val="FF2F2F">
                  <a:alpha val="78000"/>
                </a:srgbClr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20484303">
                <a:off x="3055989" y="3745404"/>
                <a:ext cx="85568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6B6767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axis</a:t>
                </a:r>
                <a:endParaRPr lang="en-US" sz="1000" dirty="0">
                  <a:solidFill>
                    <a:srgbClr val="6B676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Arc 165"/>
              <p:cNvSpPr/>
              <p:nvPr/>
            </p:nvSpPr>
            <p:spPr>
              <a:xfrm>
                <a:off x="2236485" y="3495821"/>
                <a:ext cx="1150503" cy="1150503"/>
              </a:xfrm>
              <a:prstGeom prst="arc">
                <a:avLst>
                  <a:gd name="adj1" fmla="val 10993417"/>
                  <a:gd name="adj2" fmla="val 13149602"/>
                </a:avLst>
              </a:prstGeom>
              <a:ln w="12700">
                <a:solidFill>
                  <a:srgbClr val="FFFF00"/>
                </a:solidFill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263206" y="3206842"/>
                <a:ext cx="129209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00FF99"/>
                    </a:solidFill>
                    <a:latin typeface="+mj-lt"/>
                  </a:rPr>
                  <a:t>Depth of Field (DOF)</a:t>
                </a:r>
                <a:endParaRPr lang="en-US" sz="1000" dirty="0">
                  <a:solidFill>
                    <a:srgbClr val="00FF99"/>
                  </a:solidFill>
                  <a:latin typeface="+mj-lt"/>
                </a:endParaRPr>
              </a:p>
            </p:txBody>
          </p:sp>
          <p:sp>
            <p:nvSpPr>
              <p:cNvPr id="168" name="Arc 167"/>
              <p:cNvSpPr/>
              <p:nvPr/>
            </p:nvSpPr>
            <p:spPr>
              <a:xfrm>
                <a:off x="2197669" y="3256505"/>
                <a:ext cx="690149" cy="690149"/>
              </a:xfrm>
              <a:prstGeom prst="arc">
                <a:avLst>
                  <a:gd name="adj1" fmla="val 8519488"/>
                  <a:gd name="adj2" fmla="val 13986768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triangle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extBox 169"/>
              <p:cNvSpPr txBox="1"/>
              <p:nvPr/>
            </p:nvSpPr>
            <p:spPr>
              <a:xfrm>
                <a:off x="4664346" y="3048511"/>
                <a:ext cx="56300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>
                    <a:solidFill>
                      <a:srgbClr val="00FF99"/>
                    </a:solidFill>
                    <a:latin typeface="+mj-lt"/>
                  </a:rPr>
                  <a:t>Sensor</a:t>
                </a:r>
                <a:endParaRPr lang="en-US" sz="1000" dirty="0">
                  <a:solidFill>
                    <a:srgbClr val="00FF99"/>
                  </a:solidFill>
                  <a:latin typeface="+mj-lt"/>
                </a:endParaRPr>
              </a:p>
            </p:txBody>
          </p:sp>
          <p:sp>
            <p:nvSpPr>
              <p:cNvPr id="171" name="Arc 170"/>
              <p:cNvSpPr/>
              <p:nvPr/>
            </p:nvSpPr>
            <p:spPr>
              <a:xfrm>
                <a:off x="4748880" y="3180938"/>
                <a:ext cx="690149" cy="690149"/>
              </a:xfrm>
              <a:prstGeom prst="arc">
                <a:avLst>
                  <a:gd name="adj1" fmla="val 16459473"/>
                  <a:gd name="adj2" fmla="val 18802953"/>
                </a:avLst>
              </a:prstGeom>
              <a:ln>
                <a:solidFill>
                  <a:schemeClr val="bg1">
                    <a:lumMod val="85000"/>
                  </a:schemeClr>
                </a:solidFill>
                <a:headEnd type="non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4" name="Group 183"/>
              <p:cNvGrpSpPr>
                <a:grpSpLocks noChangeAspect="1"/>
              </p:cNvGrpSpPr>
              <p:nvPr/>
            </p:nvGrpSpPr>
            <p:grpSpPr>
              <a:xfrm rot="20460000">
                <a:off x="3557116" y="3051927"/>
                <a:ext cx="998518" cy="253127"/>
                <a:chOff x="3877518" y="2212061"/>
                <a:chExt cx="998518" cy="25312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TextBox 180"/>
                    <p:cNvSpPr txBox="1"/>
                    <p:nvPr/>
                  </p:nvSpPr>
                  <p:spPr>
                    <a:xfrm>
                      <a:off x="4555732" y="2212061"/>
                      <a:ext cx="3203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1" name="TextBox 1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55732" y="2212061"/>
                      <a:ext cx="320304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TextBox 181"/>
                    <p:cNvSpPr txBox="1"/>
                    <p:nvPr/>
                  </p:nvSpPr>
                  <p:spPr>
                    <a:xfrm>
                      <a:off x="4354464" y="2214542"/>
                      <a:ext cx="320304" cy="2506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́"/>
                                <m:ctrlPr>
                                  <a:rPr lang="en-US" sz="10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00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𝐻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2" name="TextBox 1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54464" y="2214542"/>
                      <a:ext cx="320304" cy="25064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3" name="TextBox 182"/>
                    <p:cNvSpPr txBox="1"/>
                    <p:nvPr/>
                  </p:nvSpPr>
                  <p:spPr>
                    <a:xfrm>
                      <a:off x="3877518" y="2214542"/>
                      <a:ext cx="320304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3" name="TextBox 1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7518" y="2214542"/>
                      <a:ext cx="320304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8" name="TextBox 187"/>
              <p:cNvSpPr txBox="1"/>
              <p:nvPr/>
            </p:nvSpPr>
            <p:spPr>
              <a:xfrm>
                <a:off x="5095689" y="4931704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>
                    <a:solidFill>
                      <a:schemeClr val="bg1">
                        <a:lumMod val="95000"/>
                      </a:schemeClr>
                    </a:solidFill>
                  </a:rPr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7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11075</TotalTime>
  <Words>42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indranil sinharoy</dc:creator>
  <cp:lastModifiedBy>Indranil Sinharoy</cp:lastModifiedBy>
  <cp:revision>364</cp:revision>
  <dcterms:created xsi:type="dcterms:W3CDTF">2015-09-02T22:57:10Z</dcterms:created>
  <dcterms:modified xsi:type="dcterms:W3CDTF">2016-10-21T07:48:04Z</dcterms:modified>
</cp:coreProperties>
</file>