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0" autoAdjust="0"/>
    <p:restoredTop sz="94660"/>
  </p:normalViewPr>
  <p:slideViewPr>
    <p:cSldViewPr snapToGrid="0">
      <p:cViewPr>
        <p:scale>
          <a:sx n="154" d="100"/>
          <a:sy n="154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5737" y="192833"/>
            <a:ext cx="4735603" cy="1480292"/>
            <a:chOff x="325737" y="192833"/>
            <a:chExt cx="4735603" cy="1480292"/>
          </a:xfrm>
        </p:grpSpPr>
        <p:sp>
          <p:nvSpPr>
            <p:cNvPr id="137" name="Rectangle 136"/>
            <p:cNvSpPr/>
            <p:nvPr/>
          </p:nvSpPr>
          <p:spPr>
            <a:xfrm>
              <a:off x="351922" y="192833"/>
              <a:ext cx="4709418" cy="145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150" y="1268890"/>
              <a:ext cx="443831" cy="347472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541995" y="842867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66327" y="838155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104441" y="1021328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00597" y="1018459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8135" y="2146281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24121" y="1039670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428779" y="997474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779" y="997474"/>
                  <a:ext cx="436354" cy="320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287188" y="802475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022462" y="821524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5730" y="87678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02162" y="154546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012523" y="1048328"/>
                  <a:ext cx="979225" cy="624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523" y="1048328"/>
                  <a:ext cx="979225" cy="6247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2470183" y="498191"/>
              <a:ext cx="652511" cy="586878"/>
              <a:chOff x="2470183" y="498191"/>
              <a:chExt cx="652511" cy="58687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604766" y="682737"/>
                <a:ext cx="366907" cy="365760"/>
                <a:chOff x="3057252" y="1729112"/>
                <a:chExt cx="366907" cy="365760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3057252" y="172911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058399" y="2094679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816776" y="860007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776" y="860007"/>
                    <a:ext cx="305918" cy="2250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70183" y="498191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183" y="498191"/>
                    <a:ext cx="307392" cy="2250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5737" y="179893"/>
            <a:ext cx="4830877" cy="1451801"/>
            <a:chOff x="325737" y="179893"/>
            <a:chExt cx="4830877" cy="1451801"/>
          </a:xfrm>
        </p:grpSpPr>
        <p:sp>
          <p:nvSpPr>
            <p:cNvPr id="137" name="Rectangle 136"/>
            <p:cNvSpPr/>
            <p:nvPr/>
          </p:nvSpPr>
          <p:spPr>
            <a:xfrm>
              <a:off x="351922" y="179893"/>
              <a:ext cx="4709418" cy="145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48746" y="318198"/>
              <a:ext cx="1281111" cy="640080"/>
              <a:chOff x="1880616" y="2310384"/>
              <a:chExt cx="1281111" cy="64008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0616" y="2310384"/>
                <a:ext cx="0" cy="64008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521647" y="2299028"/>
                <a:ext cx="0" cy="12801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472156" y="1045853"/>
              <a:ext cx="44805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150" y="1268890"/>
              <a:ext cx="443831" cy="347472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532569" y="824015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48676" y="742868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37" y="278573"/>
                  <a:ext cx="815384" cy="497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025462" y="983633"/>
                  <a:ext cx="979225" cy="624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462" y="983633"/>
                  <a:ext cx="979225" cy="6247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70183" y="222020"/>
              <a:ext cx="300852" cy="824626"/>
              <a:chOff x="2470183" y="222020"/>
              <a:chExt cx="300852" cy="824626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2604766" y="406566"/>
                <a:ext cx="0" cy="64008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470183" y="222020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183" y="222020"/>
                    <a:ext cx="300852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857237" y="929515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237" y="929515"/>
                  <a:ext cx="29937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3693834" y="647482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3693834" y="647482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4072" y="229315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072" y="229315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6576" y="41148"/>
            <a:ext cx="5352159" cy="2121408"/>
            <a:chOff x="36576" y="41148"/>
            <a:chExt cx="5352159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96012" y="41148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46" y="1575214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559422" y="1087226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648932" y="108879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491740" y="169164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 rot="21060000">
              <a:off x="2589801" y="389110"/>
              <a:ext cx="1281111" cy="640080"/>
              <a:chOff x="1880616" y="2310384"/>
              <a:chExt cx="1281111" cy="64008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880616" y="2310384"/>
                <a:ext cx="0" cy="64008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 flipV="1">
                <a:off x="2521647" y="2299028"/>
                <a:ext cx="0" cy="12801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V="1">
              <a:off x="2647188" y="480060"/>
              <a:ext cx="0" cy="64008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4054" y="1119005"/>
              <a:ext cx="484632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316947" y="1124714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550011" y="883028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625708" y="10913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21863" y="10884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70830" y="792455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137222" y="1003907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33378" y="1001038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50051" y="319327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56902" y="1022249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17450" y="905641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450" y="905641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55360" y="841123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845327" y="1199845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07873" y="602097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07873" y="602097"/>
                  <a:ext cx="94397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233709" y="1260707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233709" y="1260707"/>
                  <a:ext cx="1108958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34810" y="3040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6576" y="73152"/>
                  <a:ext cx="815384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1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" y="73152"/>
                  <a:ext cx="815384" cy="497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409510" y="1417973"/>
                  <a:ext cx="979225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510" y="1417973"/>
                  <a:ext cx="979225" cy="5100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557784" y="356616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393878" y="1090045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78" y="1090045"/>
                  <a:ext cx="534890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088636" y="99669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636" y="996696"/>
                  <a:ext cx="299377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 rot="21041056">
                  <a:off x="3787140" y="856488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3787140" y="856488"/>
                  <a:ext cx="305917" cy="22506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525268" y="307848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268" y="307848"/>
                  <a:ext cx="30085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334075" y="300228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075" y="300228"/>
                  <a:ext cx="307392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784348" y="1220724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784348" y="1220724"/>
                  <a:ext cx="356636" cy="27462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Connector 113"/>
            <p:cNvCxnSpPr/>
            <p:nvPr/>
          </p:nvCxnSpPr>
          <p:spPr>
            <a:xfrm>
              <a:off x="3028470" y="166962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660000">
              <a:off x="4745736" y="105156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64964" y="1117092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34943" y="152803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718763" y="10952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rot="6060000" flipV="1">
              <a:off x="4926469" y="976800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5021580" y="110337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580" y="1103376"/>
                  <a:ext cx="301878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695393" y="1413566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51474" y="1443566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740112" y="446202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50508" y="1704372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07568" y="1311848"/>
                  <a:ext cx="29854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568" y="1311848"/>
                  <a:ext cx="298543" cy="2539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1060" y="1544378"/>
                  <a:ext cx="4995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𝐸𝑁𝑃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60" y="1544378"/>
                  <a:ext cx="499559" cy="25391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01678" y="137853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390134" y="918013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134" y="918013"/>
                  <a:ext cx="436354" cy="32049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2955051" y="754203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585353" y="357717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30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36</cp:revision>
  <dcterms:created xsi:type="dcterms:W3CDTF">2015-09-02T22:57:10Z</dcterms:created>
  <dcterms:modified xsi:type="dcterms:W3CDTF">2015-09-05T04:53:37Z</dcterms:modified>
</cp:coreProperties>
</file>