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8E4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6.emf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1.xml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2782" y="222250"/>
            <a:ext cx="5148827" cy="3930650"/>
            <a:chOff x="382782" y="222250"/>
            <a:chExt cx="5148827" cy="3930650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17045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834338" y="17045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 hidden="1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 hidden="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 hidden="1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  <p:sp>
          <p:nvSpPr>
            <p:cNvPr id="23" name="Rectangle 22"/>
            <p:cNvSpPr/>
            <p:nvPr/>
          </p:nvSpPr>
          <p:spPr>
            <a:xfrm>
              <a:off x="2978150" y="222250"/>
              <a:ext cx="2120900" cy="3930650"/>
            </a:xfrm>
            <a:prstGeom prst="rect">
              <a:avLst/>
            </a:prstGeom>
            <a:solidFill>
              <a:srgbClr val="00B050">
                <a:alpha val="8000"/>
              </a:srgbClr>
            </a:solidFill>
            <a:ln w="19050">
              <a:solidFill>
                <a:srgbClr val="008E40"/>
              </a:solidFill>
              <a:prstDash val="dash"/>
            </a:ln>
            <a:scene3d>
              <a:camera prst="perspectiveRelaxed">
                <a:rot lat="171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37050" y="1902545"/>
              <a:ext cx="1194559" cy="1323439"/>
            </a:xfrm>
            <a:prstGeom prst="rect">
              <a:avLst/>
            </a:prstGeom>
            <a:noFill/>
            <a:scene3d>
              <a:camera prst="perspectiveRelaxed">
                <a:rot lat="1710000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E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PLANE OF   SHARP  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7223" y="1628314"/>
            <a:ext cx="2292826" cy="1533401"/>
            <a:chOff x="239479" y="2290886"/>
            <a:chExt cx="3657600" cy="24461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79" y="2290886"/>
              <a:ext cx="3657600" cy="24461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4522" y="2605319"/>
              <a:ext cx="1220165" cy="79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PLANE OF SHARP FOCUS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93426" y="3315718"/>
              <a:ext cx="733246" cy="36231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2782" y="2934690"/>
            <a:ext cx="283415" cy="209076"/>
            <a:chOff x="3438905" y="4382543"/>
            <a:chExt cx="452114" cy="333526"/>
          </a:xfrm>
        </p:grpSpPr>
        <p:sp>
          <p:nvSpPr>
            <p:cNvPr id="18" name="Rounded Rectangle 17"/>
            <p:cNvSpPr/>
            <p:nvPr/>
          </p:nvSpPr>
          <p:spPr>
            <a:xfrm>
              <a:off x="3567063" y="4472413"/>
              <a:ext cx="233390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8905" y="4382543"/>
              <a:ext cx="452114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72722" y="1628314"/>
            <a:ext cx="2292826" cy="1536192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15288" y="2937865"/>
            <a:ext cx="289223" cy="209076"/>
            <a:chOff x="8585983" y="4386099"/>
            <a:chExt cx="461379" cy="333526"/>
          </a:xfrm>
        </p:grpSpPr>
        <p:sp>
          <p:nvSpPr>
            <p:cNvPr id="14" name="Rounded Rectangle 13"/>
            <p:cNvSpPr/>
            <p:nvPr/>
          </p:nvSpPr>
          <p:spPr>
            <a:xfrm>
              <a:off x="8716977" y="4470904"/>
              <a:ext cx="233389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85983" y="4386099"/>
              <a:ext cx="461379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48" y="1628314"/>
            <a:ext cx="1522866" cy="153619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59100" y="158750"/>
            <a:ext cx="2120900" cy="3930650"/>
          </a:xfrm>
          <a:prstGeom prst="rect">
            <a:avLst/>
          </a:prstGeom>
          <a:solidFill>
            <a:srgbClr val="00B050">
              <a:alpha val="8000"/>
            </a:srgbClr>
          </a:solidFill>
          <a:ln w="19050">
            <a:solidFill>
              <a:srgbClr val="008E40"/>
            </a:solidFill>
            <a:prstDash val="dash"/>
          </a:ln>
          <a:scene3d>
            <a:camera prst="perspectiveRelaxed">
              <a:rot lat="171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84" y="1625734"/>
            <a:ext cx="1523810" cy="1533333"/>
          </a:xfrm>
          <a:prstGeom prst="rect">
            <a:avLst/>
          </a:prstGeom>
        </p:spPr>
      </p:pic>
      <p:sp>
        <p:nvSpPr>
          <p:cNvPr id="11" name="Right Arrow 10" hidden="1"/>
          <p:cNvSpPr/>
          <p:nvPr/>
        </p:nvSpPr>
        <p:spPr>
          <a:xfrm flipH="1">
            <a:off x="4274380" y="1677634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 hidden="1"/>
          <p:cNvSpPr/>
          <p:nvPr/>
        </p:nvSpPr>
        <p:spPr>
          <a:xfrm flipH="1">
            <a:off x="4225273" y="1992808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0" y="1839045"/>
            <a:ext cx="1194559" cy="1323439"/>
          </a:xfrm>
          <a:prstGeom prst="rect">
            <a:avLst/>
          </a:prstGeom>
          <a:noFill/>
          <a:scene3d>
            <a:camera prst="perspectiveRelaxed">
              <a:rot lat="171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 OF   SHARP   FOCUS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050" y="1289050"/>
            <a:ext cx="2120900" cy="2063750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  <a:prstDash val="dash"/>
          </a:ln>
          <a:scene3d>
            <a:camera prst="perspectiveRelaxed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5" y="1626146"/>
            <a:ext cx="2295144" cy="15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76204" y="343989"/>
            <a:ext cx="5575295" cy="4304258"/>
            <a:chOff x="-76204" y="343989"/>
            <a:chExt cx="5575295" cy="4304258"/>
          </a:xfrm>
        </p:grpSpPr>
        <p:grpSp>
          <p:nvGrpSpPr>
            <p:cNvPr id="79" name="Group 78"/>
            <p:cNvGrpSpPr/>
            <p:nvPr/>
          </p:nvGrpSpPr>
          <p:grpSpPr>
            <a:xfrm>
              <a:off x="3805238" y="343989"/>
              <a:ext cx="1693853" cy="1122908"/>
              <a:chOff x="3805238" y="343989"/>
              <a:chExt cx="1693853" cy="1122908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987" y="355426"/>
                <a:ext cx="1491989" cy="1104737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00576" y="343989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1/9  (simulated)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-6°</a:t>
                </a:r>
              </a:p>
            </p:txBody>
          </p:sp>
          <p:cxnSp>
            <p:nvCxnSpPr>
              <p:cNvPr id="89" name="Straight Connector 88"/>
              <p:cNvCxnSpPr>
                <a:stCxn id="65" idx="1"/>
                <a:endCxn id="65" idx="3"/>
              </p:cNvCxnSpPr>
              <p:nvPr/>
            </p:nvCxnSpPr>
            <p:spPr>
              <a:xfrm>
                <a:off x="3890987" y="907795"/>
                <a:ext cx="1491989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836388" y="1236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8052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14756" y="1533689"/>
              <a:ext cx="1565605" cy="1103766"/>
              <a:chOff x="3814756" y="1533689"/>
              <a:chExt cx="1565605" cy="110376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6" t="9819" r="11091" b="9561"/>
              <a:stretch/>
            </p:blipFill>
            <p:spPr>
              <a:xfrm>
                <a:off x="3890987" y="1533689"/>
                <a:ext cx="1489374" cy="1103766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05251" y="1536044"/>
                <a:ext cx="146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(Laplacian of Gaussian)</a:t>
                </a:r>
              </a:p>
            </p:txBody>
          </p:sp>
          <p:cxnSp>
            <p:nvCxnSpPr>
              <p:cNvPr id="91" name="Straight Connector 90"/>
              <p:cNvCxnSpPr>
                <a:stCxn id="64" idx="1"/>
                <a:endCxn id="64" idx="3"/>
              </p:cNvCxnSpPr>
              <p:nvPr/>
            </p:nvCxnSpPr>
            <p:spPr>
              <a:xfrm>
                <a:off x="3890987" y="2085572"/>
                <a:ext cx="1489374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836388" y="24044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1475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76204" y="2679708"/>
              <a:ext cx="2727964" cy="1962316"/>
              <a:chOff x="-76204" y="2679708"/>
              <a:chExt cx="2727964" cy="1962316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9" t="10051" r="11173" b="9816"/>
              <a:stretch/>
            </p:blipFill>
            <p:spPr>
              <a:xfrm>
                <a:off x="0" y="2679708"/>
                <a:ext cx="2651760" cy="1962316"/>
              </a:xfrm>
              <a:prstGeom prst="rect">
                <a:avLst/>
              </a:prstGeom>
              <a:effectLst/>
            </p:spPr>
          </p:pic>
          <p:cxnSp>
            <p:nvCxnSpPr>
              <p:cNvPr id="93" name="Straight Connector 92"/>
              <p:cNvCxnSpPr>
                <a:stCxn id="80" idx="1"/>
                <a:endCxn id="80" idx="3"/>
              </p:cNvCxnSpPr>
              <p:nvPr/>
            </p:nvCxnSpPr>
            <p:spPr>
              <a:xfrm>
                <a:off x="0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411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-76204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47945" y="2679708"/>
              <a:ext cx="2728146" cy="1968539"/>
              <a:chOff x="2647945" y="2679708"/>
              <a:chExt cx="2728146" cy="19685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29" t="10002" r="11198" b="10253"/>
              <a:stretch/>
            </p:blipFill>
            <p:spPr>
              <a:xfrm>
                <a:off x="2724150" y="2679708"/>
                <a:ext cx="2651941" cy="1965960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>
                <a:off x="2724331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028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of the composite image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Laplacian of Gaussian)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4174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2647945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9812" y="357188"/>
              <a:ext cx="3997174" cy="2281342"/>
              <a:chOff x="-49812" y="357188"/>
              <a:chExt cx="39971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mm,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8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/>
                      <a:t>*</a:t>
                    </a:r>
                    <a:r>
                      <a:rPr lang="en-US" sz="9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/>
                      <a:t> </a:t>
                    </a:r>
                    <a:r>
                      <a:rPr lang="en-US" sz="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</TotalTime>
  <Words>168</Words>
  <Application>Microsoft Office PowerPoint</Application>
  <PresentationFormat>Custom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37</cp:revision>
  <dcterms:created xsi:type="dcterms:W3CDTF">2016-03-03T07:05:17Z</dcterms:created>
  <dcterms:modified xsi:type="dcterms:W3CDTF">2016-03-16T23:25:34Z</dcterms:modified>
</cp:coreProperties>
</file>