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1C8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39" Type="http://schemas.openxmlformats.org/officeDocument/2006/relationships/image" Target="../media/image26.png"/><Relationship Id="rId51" Type="http://schemas.openxmlformats.org/officeDocument/2006/relationships/image" Target="../media/image38.png"/><Relationship Id="rId34" Type="http://schemas.openxmlformats.org/officeDocument/2006/relationships/image" Target="../media/image19.png"/><Relationship Id="rId21" Type="http://schemas.openxmlformats.org/officeDocument/2006/relationships/image" Target="../media/image200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37.png"/><Relationship Id="rId55" Type="http://schemas.openxmlformats.org/officeDocument/2006/relationships/image" Target="../media/image42.png"/><Relationship Id="rId25" Type="http://schemas.openxmlformats.org/officeDocument/2006/relationships/image" Target="../media/image24.png"/><Relationship Id="rId33" Type="http://schemas.openxmlformats.org/officeDocument/2006/relationships/image" Target="../media/image18.png"/><Relationship Id="rId38" Type="http://schemas.openxmlformats.org/officeDocument/2006/relationships/image" Target="../media/image23.png"/><Relationship Id="rId46" Type="http://schemas.openxmlformats.org/officeDocument/2006/relationships/image" Target="../media/image33.png"/><Relationship Id="rId59" Type="http://schemas.openxmlformats.org/officeDocument/2006/relationships/image" Target="../media/image46.png"/><Relationship Id="rId29" Type="http://schemas.openxmlformats.org/officeDocument/2006/relationships/image" Target="../media/image15.png"/><Relationship Id="rId41" Type="http://schemas.openxmlformats.org/officeDocument/2006/relationships/image" Target="../media/image28.png"/><Relationship Id="rId54" Type="http://schemas.openxmlformats.org/officeDocument/2006/relationships/image" Target="../media/image41.png"/><Relationship Id="rId6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17.png"/><Relationship Id="rId37" Type="http://schemas.openxmlformats.org/officeDocument/2006/relationships/image" Target="../media/image22.png"/><Relationship Id="rId40" Type="http://schemas.openxmlformats.org/officeDocument/2006/relationships/image" Target="../media/image27.png"/><Relationship Id="rId45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image" Target="../media/image45.png"/><Relationship Id="rId28" Type="http://schemas.openxmlformats.org/officeDocument/2006/relationships/image" Target="../media/image14.png"/><Relationship Id="rId36" Type="http://schemas.openxmlformats.org/officeDocument/2006/relationships/image" Target="../media/image21.png"/><Relationship Id="rId49" Type="http://schemas.openxmlformats.org/officeDocument/2006/relationships/image" Target="../media/image36.png"/><Relationship Id="rId57" Type="http://schemas.openxmlformats.org/officeDocument/2006/relationships/image" Target="../media/image44.png"/><Relationship Id="rId61" Type="http://schemas.openxmlformats.org/officeDocument/2006/relationships/image" Target="../media/image48.png"/><Relationship Id="rId31" Type="http://schemas.openxmlformats.org/officeDocument/2006/relationships/image" Target="../media/image511.png"/><Relationship Id="rId44" Type="http://schemas.openxmlformats.org/officeDocument/2006/relationships/image" Target="../media/image31.png"/><Relationship Id="rId52" Type="http://schemas.openxmlformats.org/officeDocument/2006/relationships/image" Target="../media/image39.png"/><Relationship Id="rId60" Type="http://schemas.openxmlformats.org/officeDocument/2006/relationships/image" Target="../media/image47.png"/><Relationship Id="rId27" Type="http://schemas.openxmlformats.org/officeDocument/2006/relationships/image" Target="../media/image1.png"/><Relationship Id="rId30" Type="http://schemas.openxmlformats.org/officeDocument/2006/relationships/image" Target="../media/image16.png"/><Relationship Id="rId35" Type="http://schemas.openxmlformats.org/officeDocument/2006/relationships/image" Target="../media/image20.png"/><Relationship Id="rId22" Type="http://schemas.openxmlformats.org/officeDocument/2006/relationships/image" Target="../media/image210.png"/><Relationship Id="rId43" Type="http://schemas.openxmlformats.org/officeDocument/2006/relationships/image" Target="../media/image30.png"/><Relationship Id="rId48" Type="http://schemas.openxmlformats.org/officeDocument/2006/relationships/image" Target="../media/image35.png"/><Relationship Id="rId56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23.png"/><Relationship Id="rId26" Type="http://schemas.openxmlformats.org/officeDocument/2006/relationships/image" Target="../media/image25.png"/><Relationship Id="rId39" Type="http://schemas.openxmlformats.org/officeDocument/2006/relationships/image" Target="../media/image411.png"/><Relationship Id="rId3" Type="http://schemas.openxmlformats.org/officeDocument/2006/relationships/image" Target="../media/image53.png"/><Relationship Id="rId21" Type="http://schemas.openxmlformats.org/officeDocument/2006/relationships/image" Target="../media/image200.png"/><Relationship Id="rId34" Type="http://schemas.openxmlformats.org/officeDocument/2006/relationships/image" Target="../media/image220.png"/><Relationship Id="rId42" Type="http://schemas.openxmlformats.org/officeDocument/2006/relationships/image" Target="../media/image16.png"/><Relationship Id="rId47" Type="http://schemas.openxmlformats.org/officeDocument/2006/relationships/image" Target="../media/image71.png"/><Relationship Id="rId50" Type="http://schemas.openxmlformats.org/officeDocument/2006/relationships/image" Target="../media/image74.png"/><Relationship Id="rId55" Type="http://schemas.openxmlformats.org/officeDocument/2006/relationships/image" Target="../media/image76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40.png"/><Relationship Id="rId33" Type="http://schemas.openxmlformats.org/officeDocument/2006/relationships/image" Target="../media/image360.png"/><Relationship Id="rId38" Type="http://schemas.openxmlformats.org/officeDocument/2006/relationships/image" Target="../media/image510.png"/><Relationship Id="rId46" Type="http://schemas.openxmlformats.org/officeDocument/2006/relationships/image" Target="../media/image70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29" Type="http://schemas.openxmlformats.org/officeDocument/2006/relationships/image" Target="../media/image320.png"/><Relationship Id="rId41" Type="http://schemas.openxmlformats.org/officeDocument/2006/relationships/image" Target="../media/image67.png"/><Relationship Id="rId54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32" Type="http://schemas.openxmlformats.org/officeDocument/2006/relationships/image" Target="../media/image350.png"/><Relationship Id="rId37" Type="http://schemas.openxmlformats.org/officeDocument/2006/relationships/image" Target="../media/image391.png"/><Relationship Id="rId40" Type="http://schemas.openxmlformats.org/officeDocument/2006/relationships/image" Target="../media/image66.png"/><Relationship Id="rId45" Type="http://schemas.openxmlformats.org/officeDocument/2006/relationships/image" Target="../media/image69.png"/><Relationship Id="rId53" Type="http://schemas.openxmlformats.org/officeDocument/2006/relationships/image" Target="../media/image5.png"/><Relationship Id="rId58" Type="http://schemas.openxmlformats.org/officeDocument/2006/relationships/image" Target="../media/image78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290.png"/><Relationship Id="rId28" Type="http://schemas.openxmlformats.org/officeDocument/2006/relationships/image" Target="../media/image310.png"/><Relationship Id="rId36" Type="http://schemas.openxmlformats.org/officeDocument/2006/relationships/image" Target="../media/image381.png"/><Relationship Id="rId49" Type="http://schemas.openxmlformats.org/officeDocument/2006/relationships/image" Target="../media/image73.png"/><Relationship Id="rId57" Type="http://schemas.openxmlformats.org/officeDocument/2006/relationships/image" Target="../media/image79.png"/><Relationship Id="rId10" Type="http://schemas.openxmlformats.org/officeDocument/2006/relationships/image" Target="../media/image59.png"/><Relationship Id="rId31" Type="http://schemas.openxmlformats.org/officeDocument/2006/relationships/image" Target="../media/image340.png"/><Relationship Id="rId44" Type="http://schemas.openxmlformats.org/officeDocument/2006/relationships/image" Target="../media/image68.png"/><Relationship Id="rId52" Type="http://schemas.openxmlformats.org/officeDocument/2006/relationships/image" Target="../media/image51.png"/><Relationship Id="rId4" Type="http://schemas.openxmlformats.org/officeDocument/2006/relationships/image" Target="../media/image1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210.png"/><Relationship Id="rId27" Type="http://schemas.openxmlformats.org/officeDocument/2006/relationships/image" Target="../media/image300.png"/><Relationship Id="rId30" Type="http://schemas.openxmlformats.org/officeDocument/2006/relationships/image" Target="../media/image330.png"/><Relationship Id="rId35" Type="http://schemas.openxmlformats.org/officeDocument/2006/relationships/image" Target="../media/image371.png"/><Relationship Id="rId43" Type="http://schemas.openxmlformats.org/officeDocument/2006/relationships/image" Target="../media/image430.png"/><Relationship Id="rId48" Type="http://schemas.openxmlformats.org/officeDocument/2006/relationships/image" Target="../media/image72.png"/><Relationship Id="rId56" Type="http://schemas.openxmlformats.org/officeDocument/2006/relationships/image" Target="../media/image77.png"/><Relationship Id="rId8" Type="http://schemas.openxmlformats.org/officeDocument/2006/relationships/image" Target="../media/image57.png"/><Relationship Id="rId51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660.png"/><Relationship Id="rId18" Type="http://schemas.openxmlformats.org/officeDocument/2006/relationships/image" Target="../media/image710.png"/><Relationship Id="rId26" Type="http://schemas.openxmlformats.org/officeDocument/2006/relationships/image" Target="../media/image25.png"/><Relationship Id="rId39" Type="http://schemas.openxmlformats.org/officeDocument/2006/relationships/image" Target="../media/image90.png"/><Relationship Id="rId3" Type="http://schemas.openxmlformats.org/officeDocument/2006/relationships/image" Target="../media/image82.png"/><Relationship Id="rId21" Type="http://schemas.openxmlformats.org/officeDocument/2006/relationships/image" Target="../media/image740.png"/><Relationship Id="rId34" Type="http://schemas.openxmlformats.org/officeDocument/2006/relationships/image" Target="../media/image89.png"/><Relationship Id="rId42" Type="http://schemas.openxmlformats.org/officeDocument/2006/relationships/image" Target="../media/image97.png"/><Relationship Id="rId7" Type="http://schemas.openxmlformats.org/officeDocument/2006/relationships/image" Target="../media/image600.png"/><Relationship Id="rId12" Type="http://schemas.openxmlformats.org/officeDocument/2006/relationships/image" Target="../media/image650.png"/><Relationship Id="rId17" Type="http://schemas.openxmlformats.org/officeDocument/2006/relationships/image" Target="../media/image700.png"/><Relationship Id="rId25" Type="http://schemas.openxmlformats.org/officeDocument/2006/relationships/image" Target="../media/image690.png"/><Relationship Id="rId33" Type="http://schemas.openxmlformats.org/officeDocument/2006/relationships/image" Target="../media/image47.png"/><Relationship Id="rId38" Type="http://schemas.openxmlformats.org/officeDocument/2006/relationships/image" Target="../media/image88.png"/><Relationship Id="rId2" Type="http://schemas.openxmlformats.org/officeDocument/2006/relationships/image" Target="../media/image1.png"/><Relationship Id="rId16" Type="http://schemas.openxmlformats.org/officeDocument/2006/relationships/image" Target="../media/image691.png"/><Relationship Id="rId20" Type="http://schemas.openxmlformats.org/officeDocument/2006/relationships/image" Target="../media/image730.png"/><Relationship Id="rId29" Type="http://schemas.openxmlformats.org/officeDocument/2006/relationships/image" Target="../media/image84.png"/><Relationship Id="rId41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0.png"/><Relationship Id="rId11" Type="http://schemas.openxmlformats.org/officeDocument/2006/relationships/image" Target="../media/image640.png"/><Relationship Id="rId24" Type="http://schemas.openxmlformats.org/officeDocument/2006/relationships/image" Target="../media/image680.png"/><Relationship Id="rId32" Type="http://schemas.openxmlformats.org/officeDocument/2006/relationships/image" Target="../media/image86.png"/><Relationship Id="rId37" Type="http://schemas.openxmlformats.org/officeDocument/2006/relationships/image" Target="../media/image92.png"/><Relationship Id="rId40" Type="http://schemas.openxmlformats.org/officeDocument/2006/relationships/image" Target="../media/image95.png"/><Relationship Id="rId45" Type="http://schemas.openxmlformats.org/officeDocument/2006/relationships/image" Target="../media/image93.png"/><Relationship Id="rId5" Type="http://schemas.openxmlformats.org/officeDocument/2006/relationships/image" Target="../media/image392.png"/><Relationship Id="rId15" Type="http://schemas.openxmlformats.org/officeDocument/2006/relationships/image" Target="../media/image681.png"/><Relationship Id="rId23" Type="http://schemas.openxmlformats.org/officeDocument/2006/relationships/image" Target="../media/image200.png"/><Relationship Id="rId28" Type="http://schemas.openxmlformats.org/officeDocument/2006/relationships/image" Target="../media/image81.png"/><Relationship Id="rId36" Type="http://schemas.openxmlformats.org/officeDocument/2006/relationships/image" Target="../media/image87.png"/><Relationship Id="rId10" Type="http://schemas.openxmlformats.org/officeDocument/2006/relationships/image" Target="../media/image630.png"/><Relationship Id="rId19" Type="http://schemas.openxmlformats.org/officeDocument/2006/relationships/image" Target="../media/image720.png"/><Relationship Id="rId31" Type="http://schemas.openxmlformats.org/officeDocument/2006/relationships/image" Target="../media/image85.png"/><Relationship Id="rId44" Type="http://schemas.openxmlformats.org/officeDocument/2006/relationships/image" Target="../media/image91.png"/><Relationship Id="rId4" Type="http://schemas.openxmlformats.org/officeDocument/2006/relationships/image" Target="../media/image83.png"/><Relationship Id="rId9" Type="http://schemas.openxmlformats.org/officeDocument/2006/relationships/image" Target="../media/image620.png"/><Relationship Id="rId14" Type="http://schemas.openxmlformats.org/officeDocument/2006/relationships/image" Target="../media/image670.png"/><Relationship Id="rId22" Type="http://schemas.openxmlformats.org/officeDocument/2006/relationships/image" Target="../media/image750.png"/><Relationship Id="rId27" Type="http://schemas.openxmlformats.org/officeDocument/2006/relationships/image" Target="../media/image80.png"/><Relationship Id="rId30" Type="http://schemas.openxmlformats.org/officeDocument/2006/relationships/image" Target="../media/image44.png"/><Relationship Id="rId35" Type="http://schemas.openxmlformats.org/officeDocument/2006/relationships/image" Target="../media/image78.png"/><Relationship Id="rId43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4.png"/><Relationship Id="rId7" Type="http://schemas.openxmlformats.org/officeDocument/2006/relationships/image" Target="../media/image10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298728" y="2839453"/>
            <a:ext cx="4564713" cy="1626900"/>
            <a:chOff x="298728" y="2839453"/>
            <a:chExt cx="4564713" cy="1626900"/>
          </a:xfrm>
        </p:grpSpPr>
        <p:sp>
          <p:nvSpPr>
            <p:cNvPr id="3" name="Rectangle 2"/>
            <p:cNvSpPr/>
            <p:nvPr/>
          </p:nvSpPr>
          <p:spPr>
            <a:xfrm>
              <a:off x="298728" y="2839453"/>
              <a:ext cx="4506426" cy="162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3495562" y="3325424"/>
              <a:ext cx="0" cy="36576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366849" y="3234936"/>
              <a:ext cx="0" cy="4572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 flipV="1">
              <a:off x="2363590" y="3636735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3497066" y="3636735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6714" y="3692366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2509" y="3684375"/>
              <a:ext cx="0" cy="5486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37309" y="4201111"/>
              <a:ext cx="0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708" y="4097831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2308690" y="3653422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8690" y="3653422"/>
                  <a:ext cx="205000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/>
                <p:cNvSpPr txBox="1"/>
                <p:nvPr/>
              </p:nvSpPr>
              <p:spPr>
                <a:xfrm flipH="1">
                  <a:off x="3277107" y="3655332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277107" y="3655332"/>
                  <a:ext cx="201984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212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467798" y="366530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770543" y="34884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0543" y="3488499"/>
                  <a:ext cx="249253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08039" y="3649400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039" y="3649400"/>
                  <a:ext cx="275121" cy="2616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2022392" y="3450425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>
            <a:xfrm>
              <a:off x="3389795" y="3497304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6077" y="3640437"/>
              <a:ext cx="7617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498615" y="287888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611687" y="4193410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07516" y="2889490"/>
              <a:ext cx="5084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Chief ray</a:t>
              </a:r>
              <a:endParaRPr lang="en-US" sz="700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877478" y="2975531"/>
              <a:ext cx="256032" cy="45720"/>
              <a:chOff x="3948921" y="2975531"/>
              <a:chExt cx="256032" cy="4572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3948921" y="299839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/>
              <p:nvPr/>
            </p:nvSpPr>
            <p:spPr>
              <a:xfrm rot="5400000">
                <a:off x="4054077" y="297553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3" name="Rounded Rectangle 62"/>
            <p:cNvSpPr/>
            <p:nvPr/>
          </p:nvSpPr>
          <p:spPr>
            <a:xfrm>
              <a:off x="3831353" y="2921328"/>
              <a:ext cx="859710" cy="260022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25307" y="3934348"/>
              <a:ext cx="1837944" cy="115535"/>
              <a:chOff x="1102904" y="1262591"/>
              <a:chExt cx="1842047" cy="115535"/>
            </a:xfrm>
          </p:grpSpPr>
          <p:cxnSp>
            <p:nvCxnSpPr>
              <p:cNvPr id="54" name="Straight Connector 53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102904" y="1320358"/>
                <a:ext cx="184204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493520" y="4278504"/>
              <a:ext cx="1144713" cy="115535"/>
              <a:chOff x="2605298" y="1651989"/>
              <a:chExt cx="1144713" cy="115535"/>
            </a:xfrm>
          </p:grpSpPr>
          <p:cxnSp>
            <p:nvCxnSpPr>
              <p:cNvPr id="52" name="Straight Connector 51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2607011" y="1709756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190883" y="3771668"/>
                  <a:ext cx="3477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883" y="3771668"/>
                  <a:ext cx="347724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22562" y="4108974"/>
                  <a:ext cx="3323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562" y="4108974"/>
                  <a:ext cx="332335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2339176" y="3659269"/>
              <a:ext cx="59855" cy="58879"/>
              <a:chOff x="2398645" y="3863270"/>
              <a:chExt cx="59855" cy="588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27050" y="2908300"/>
              <a:ext cx="1846580" cy="783838"/>
              <a:chOff x="527050" y="2908300"/>
              <a:chExt cx="1846580" cy="7838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>
                <a:spLocks noChangeAspect="1"/>
              </p:cNvSpPr>
              <p:nvPr/>
            </p:nvSpPr>
            <p:spPr>
              <a:xfrm rot="6960000">
                <a:off x="1532664" y="330820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494764" y="3696114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>
              <a:spLocks noChangeAspect="1"/>
            </p:cNvSpPr>
            <p:nvPr/>
          </p:nvSpPr>
          <p:spPr>
            <a:xfrm rot="6900000">
              <a:off x="4174651" y="3990924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07508" y="2994271"/>
              <a:ext cx="6463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Marginal ray</a:t>
              </a:r>
              <a:endParaRPr lang="en-US" sz="700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3877470" y="3080312"/>
              <a:ext cx="256032" cy="45720"/>
              <a:chOff x="3948921" y="2975531"/>
              <a:chExt cx="256032" cy="4572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3948921" y="2998391"/>
                <a:ext cx="256032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Isosceles Triangle 71"/>
              <p:cNvSpPr/>
              <p:nvPr/>
            </p:nvSpPr>
            <p:spPr>
              <a:xfrm rot="5400000">
                <a:off x="4054077" y="297553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528523" y="2930138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638562" y="3692139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15"/>
                <p:cNvSpPr txBox="1"/>
                <p:nvPr/>
              </p:nvSpPr>
              <p:spPr>
                <a:xfrm flipH="1">
                  <a:off x="314302" y="3232026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4302" y="3232026"/>
                  <a:ext cx="204810" cy="27389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3497307" y="3318798"/>
              <a:ext cx="1143911" cy="37887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>
              <a:spLocks noChangeAspect="1"/>
            </p:cNvSpPr>
            <p:nvPr/>
          </p:nvSpPr>
          <p:spPr>
            <a:xfrm flipH="1">
              <a:off x="440710" y="3468033"/>
              <a:ext cx="448080" cy="448080"/>
            </a:xfrm>
            <a:prstGeom prst="arc">
              <a:avLst>
                <a:gd name="adj1" fmla="val 10821468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 rot="6600000">
              <a:off x="3992240" y="3457170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28239" y="3238652"/>
              <a:ext cx="1843372" cy="455379"/>
              <a:chOff x="528239" y="3238652"/>
              <a:chExt cx="1843372" cy="455379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528239" y="3238652"/>
                <a:ext cx="1843372" cy="455379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Isosceles Triangle 78"/>
              <p:cNvSpPr>
                <a:spLocks noChangeAspect="1"/>
              </p:cNvSpPr>
              <p:nvPr/>
            </p:nvSpPr>
            <p:spPr>
              <a:xfrm rot="4500000">
                <a:off x="1395368" y="3432279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946611" y="34884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611" y="3488499"/>
                  <a:ext cx="249253" cy="2616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/>
                <p:nvPr/>
              </p:nvSpPr>
              <p:spPr>
                <a:xfrm flipH="1">
                  <a:off x="4572394" y="3821589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72394" y="3821589"/>
                  <a:ext cx="291047" cy="27389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3960439" y="3488499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0439" y="3488499"/>
                  <a:ext cx="275121" cy="2616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Arc 92"/>
            <p:cNvSpPr>
              <a:spLocks noChangeAspect="1"/>
            </p:cNvSpPr>
            <p:nvPr/>
          </p:nvSpPr>
          <p:spPr>
            <a:xfrm>
              <a:off x="4245301" y="3442051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/>
                <p:nvPr/>
              </p:nvSpPr>
              <p:spPr>
                <a:xfrm flipH="1">
                  <a:off x="2313717" y="3366210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13717" y="3366210"/>
                  <a:ext cx="204810" cy="27389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515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5"/>
                <p:cNvSpPr txBox="1"/>
                <p:nvPr/>
              </p:nvSpPr>
              <p:spPr>
                <a:xfrm flipH="1">
                  <a:off x="3256654" y="3366210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256654" y="3366210"/>
                  <a:ext cx="204810" cy="27389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1176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206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5738" y="2821743"/>
            <a:ext cx="4800600" cy="1693106"/>
            <a:chOff x="185738" y="2821743"/>
            <a:chExt cx="4800600" cy="1693106"/>
          </a:xfrm>
        </p:grpSpPr>
        <p:sp>
          <p:nvSpPr>
            <p:cNvPr id="53" name="Rectangle 52"/>
            <p:cNvSpPr/>
            <p:nvPr/>
          </p:nvSpPr>
          <p:spPr>
            <a:xfrm>
              <a:off x="266701" y="2840782"/>
              <a:ext cx="4638674" cy="1674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 flipV="1">
              <a:off x="2363590" y="3636735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2944616" y="363673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3497066" y="3636735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27686" y="369236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2813386" y="3146666"/>
              <a:ext cx="653282" cy="577260"/>
              <a:chOff x="3056010" y="2284667"/>
              <a:chExt cx="653282" cy="577260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Connector 54"/>
            <p:cNvCxnSpPr/>
            <p:nvPr/>
          </p:nvCxnSpPr>
          <p:spPr>
            <a:xfrm flipH="1" flipV="1">
              <a:off x="522509" y="2898548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4632546" y="3677216"/>
              <a:ext cx="0" cy="7680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296420" y="4078779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5"/>
                <p:cNvSpPr txBox="1"/>
                <p:nvPr/>
              </p:nvSpPr>
              <p:spPr>
                <a:xfrm flipH="1">
                  <a:off x="2266929" y="3474914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6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66929" y="3474914"/>
                  <a:ext cx="371496" cy="27389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5"/>
                <p:cNvSpPr txBox="1"/>
                <p:nvPr/>
              </p:nvSpPr>
              <p:spPr>
                <a:xfrm flipH="1">
                  <a:off x="3382639" y="3474914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6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82639" y="3474914"/>
                  <a:ext cx="414937" cy="27389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Oval 64"/>
            <p:cNvSpPr/>
            <p:nvPr/>
          </p:nvSpPr>
          <p:spPr>
            <a:xfrm>
              <a:off x="3467798" y="366530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1770543" y="3460561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0543" y="3460561"/>
                  <a:ext cx="249253" cy="26161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808039" y="3649400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039" y="3649400"/>
                  <a:ext cx="275121" cy="26161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Arc 70"/>
            <p:cNvSpPr>
              <a:spLocks noChangeAspect="1"/>
            </p:cNvSpPr>
            <p:nvPr/>
          </p:nvSpPr>
          <p:spPr>
            <a:xfrm>
              <a:off x="2022392" y="3450425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>
              <a:spLocks noChangeAspect="1"/>
            </p:cNvSpPr>
            <p:nvPr/>
          </p:nvSpPr>
          <p:spPr>
            <a:xfrm>
              <a:off x="3389795" y="3497304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0520" y="3524733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 rot="1397696">
                  <a:off x="1076239" y="3090121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076239" y="3090121"/>
                  <a:ext cx="943977" cy="246221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 rot="1486279">
                  <a:off x="3510434" y="3955840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10434" y="3955840"/>
                  <a:ext cx="1108958" cy="246221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498615" y="287888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85738" y="282174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38" y="2821743"/>
                  <a:ext cx="379112" cy="49731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4611687" y="4193410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541162" y="3729616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162" y="3729616"/>
                  <a:ext cx="445176" cy="51001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3902796" y="2889490"/>
              <a:ext cx="784636" cy="200055"/>
              <a:chOff x="3893271" y="241540"/>
              <a:chExt cx="784636" cy="200055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Isosceles Triangle 95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2870200" y="3660046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200" y="3660046"/>
                  <a:ext cx="244475" cy="215444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2233216" y="3146141"/>
              <a:ext cx="652513" cy="586878"/>
              <a:chOff x="3056010" y="2284667"/>
              <a:chExt cx="652513" cy="586878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/>
            <p:cNvGrpSpPr/>
            <p:nvPr/>
          </p:nvGrpSpPr>
          <p:grpSpPr>
            <a:xfrm>
              <a:off x="520550" y="4034368"/>
              <a:ext cx="2425736" cy="115535"/>
              <a:chOff x="511025" y="1262591"/>
              <a:chExt cx="2431153" cy="115535"/>
            </a:xfrm>
          </p:grpSpPr>
          <p:cxnSp>
            <p:nvCxnSpPr>
              <p:cNvPr id="92" name="Straight Connector 91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2945816" y="4364234"/>
              <a:ext cx="1684209" cy="115535"/>
              <a:chOff x="2605298" y="1651989"/>
              <a:chExt cx="1684209" cy="115535"/>
            </a:xfrm>
          </p:grpSpPr>
          <p:cxnSp>
            <p:nvCxnSpPr>
              <p:cNvPr id="90" name="Straight Connector 8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190883" y="3909792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883" y="3909792"/>
                  <a:ext cx="301749" cy="253916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717782" y="4232812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782" y="4232812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2339176" y="3659269"/>
              <a:ext cx="59855" cy="58879"/>
              <a:chOff x="2398645" y="3863270"/>
              <a:chExt cx="59855" cy="588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0" name="Straight Connector 99"/>
            <p:cNvCxnSpPr/>
            <p:nvPr/>
          </p:nvCxnSpPr>
          <p:spPr>
            <a:xfrm>
              <a:off x="527050" y="2908300"/>
              <a:ext cx="1846580" cy="783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Isosceles Triangle 100"/>
            <p:cNvSpPr>
              <a:spLocks noChangeAspect="1"/>
            </p:cNvSpPr>
            <p:nvPr/>
          </p:nvSpPr>
          <p:spPr>
            <a:xfrm rot="6960000">
              <a:off x="1517424" y="330820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919683" y="3665338"/>
              <a:ext cx="56010" cy="56010"/>
              <a:chOff x="3011758" y="4033638"/>
              <a:chExt cx="56010" cy="56010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2103104" y="3653696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104" y="3653696"/>
                  <a:ext cx="353237" cy="215444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/>
            <p:nvPr/>
          </p:nvCxnSpPr>
          <p:spPr>
            <a:xfrm>
              <a:off x="3494764" y="3696114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Isosceles Triangle 98"/>
            <p:cNvSpPr>
              <a:spLocks noChangeAspect="1"/>
            </p:cNvSpPr>
            <p:nvPr/>
          </p:nvSpPr>
          <p:spPr>
            <a:xfrm rot="6900000">
              <a:off x="4178294" y="3990924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2363657" y="3867678"/>
              <a:ext cx="585216" cy="115535"/>
              <a:chOff x="1775919" y="1262591"/>
              <a:chExt cx="586525" cy="115535"/>
            </a:xfrm>
          </p:grpSpPr>
          <p:cxnSp>
            <p:nvCxnSpPr>
              <p:cNvPr id="111" name="Straight Connector 110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H="1" flipV="1">
                <a:off x="1775919" y="1320358"/>
                <a:ext cx="586525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 flipH="1">
              <a:off x="2942301" y="4196290"/>
              <a:ext cx="557784" cy="115535"/>
              <a:chOff x="1803412" y="1262591"/>
              <a:chExt cx="559032" cy="115535"/>
            </a:xfrm>
          </p:grpSpPr>
          <p:cxnSp>
            <p:nvCxnSpPr>
              <p:cNvPr id="131" name="Straight Connector 130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1803412" y="1320358"/>
                <a:ext cx="55903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2512476" y="3716910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476" y="3716910"/>
                  <a:ext cx="349904" cy="246221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3074451" y="4040760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51" y="4040760"/>
                  <a:ext cx="349904" cy="246221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66693" y="716718"/>
            <a:ext cx="4714882" cy="1621670"/>
            <a:chOff x="266693" y="716718"/>
            <a:chExt cx="4714882" cy="1621670"/>
          </a:xfrm>
        </p:grpSpPr>
        <p:sp>
          <p:nvSpPr>
            <p:cNvPr id="137" name="Rectangle 136"/>
            <p:cNvSpPr/>
            <p:nvPr/>
          </p:nvSpPr>
          <p:spPr>
            <a:xfrm>
              <a:off x="342901" y="735758"/>
              <a:ext cx="4638674" cy="160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689447" y="1526948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98709" y="79352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708746" y="1569810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3886" y="158734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690491" y="122566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91638" y="1584085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72620" y="1973754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665713" y="156108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61868" y="155822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190166" y="15642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86322" y="156138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72913" y="1345400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108187" y="1364449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6720" y="1419708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74815" y="7738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87887" y="20883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978996" y="784465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596751" y="1805516"/>
              <a:ext cx="2095689" cy="115535"/>
              <a:chOff x="511026" y="1262591"/>
              <a:chExt cx="2095689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691023" y="2194914"/>
              <a:ext cx="2022537" cy="115535"/>
              <a:chOff x="2605298" y="1651989"/>
              <a:chExt cx="2022537" cy="115535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607011" y="1709756"/>
                <a:ext cx="20208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/>
            <p:cNvCxnSpPr/>
            <p:nvPr/>
          </p:nvCxnSpPr>
          <p:spPr>
            <a:xfrm>
              <a:off x="3209846" y="1582595"/>
              <a:ext cx="1510475" cy="5400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osceles Triangle 125"/>
            <p:cNvSpPr>
              <a:spLocks noChangeAspect="1"/>
            </p:cNvSpPr>
            <p:nvPr/>
          </p:nvSpPr>
          <p:spPr>
            <a:xfrm rot="6600000">
              <a:off x="4075591" y="186919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90056" y="789100"/>
              <a:ext cx="2092672" cy="7963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840000">
              <a:off x="1656571" y="1172161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1482" y="5455402"/>
            <a:ext cx="4657718" cy="1659773"/>
            <a:chOff x="371482" y="5455402"/>
            <a:chExt cx="4657718" cy="1659773"/>
          </a:xfrm>
        </p:grpSpPr>
        <p:sp>
          <p:nvSpPr>
            <p:cNvPr id="128" name="Rectangle 127"/>
            <p:cNvSpPr/>
            <p:nvPr/>
          </p:nvSpPr>
          <p:spPr>
            <a:xfrm>
              <a:off x="390526" y="5507782"/>
              <a:ext cx="4638674" cy="160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 flipV="1">
              <a:off x="3068441" y="6303735"/>
              <a:ext cx="0" cy="4389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51511" y="635936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2937211" y="5813666"/>
              <a:ext cx="653282" cy="577260"/>
              <a:chOff x="3056010" y="2284667"/>
              <a:chExt cx="653282" cy="577260"/>
            </a:xfrm>
          </p:grpSpPr>
          <p:cxnSp>
            <p:nvCxnSpPr>
              <p:cNvPr id="209" name="Straight Arrow Connector 20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Connector 143"/>
            <p:cNvCxnSpPr/>
            <p:nvPr/>
          </p:nvCxnSpPr>
          <p:spPr>
            <a:xfrm flipH="1" flipV="1">
              <a:off x="646334" y="5565548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20245" y="6745779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 Box 15"/>
                <p:cNvSpPr txBox="1"/>
                <p:nvPr/>
              </p:nvSpPr>
              <p:spPr>
                <a:xfrm flipH="1">
                  <a:off x="2383134" y="6141914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83134" y="6141914"/>
                  <a:ext cx="371496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15"/>
                <p:cNvSpPr txBox="1"/>
                <p:nvPr/>
              </p:nvSpPr>
              <p:spPr>
                <a:xfrm flipH="1">
                  <a:off x="3491224" y="6129251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91224" y="6129251"/>
                  <a:ext cx="414937" cy="273894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Oval 148"/>
            <p:cNvSpPr/>
            <p:nvPr/>
          </p:nvSpPr>
          <p:spPr>
            <a:xfrm>
              <a:off x="3591623" y="633230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894368" y="6127561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4368" y="6127561"/>
                  <a:ext cx="249253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931864" y="6316400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864" y="6316400"/>
                  <a:ext cx="275121" cy="26161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Arc 151"/>
            <p:cNvSpPr>
              <a:spLocks noChangeAspect="1"/>
            </p:cNvSpPr>
            <p:nvPr/>
          </p:nvSpPr>
          <p:spPr>
            <a:xfrm>
              <a:off x="2146217" y="6117425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/>
            <p:cNvSpPr>
              <a:spLocks noChangeAspect="1"/>
            </p:cNvSpPr>
            <p:nvPr/>
          </p:nvSpPr>
          <p:spPr>
            <a:xfrm>
              <a:off x="3513620" y="6164304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64345" y="6191733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 smtClean="0"/>
                <a:t>OPTICAL AXIS (OA)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 rot="1397696">
                  <a:off x="1200065" y="5757121"/>
                  <a:ext cx="9439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200065" y="5757121"/>
                  <a:ext cx="943976" cy="246221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 rot="1486279">
                  <a:off x="3687967" y="6592351"/>
                  <a:ext cx="1001556" cy="307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acc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́</m:t>
                                </m:r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87967" y="6592351"/>
                  <a:ext cx="1001556" cy="30720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622440" y="554588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71482" y="5455402"/>
                  <a:ext cx="37911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82" y="5455402"/>
                  <a:ext cx="379112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/>
            <p:cNvGrpSpPr/>
            <p:nvPr/>
          </p:nvGrpSpPr>
          <p:grpSpPr>
            <a:xfrm>
              <a:off x="4026621" y="5556490"/>
              <a:ext cx="784636" cy="200055"/>
              <a:chOff x="3893271" y="241540"/>
              <a:chExt cx="784636" cy="200055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Isosceles Triangle 20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2994025" y="6327046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025" y="6327046"/>
                  <a:ext cx="244475" cy="215444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644375" y="6520393"/>
              <a:ext cx="2425736" cy="115535"/>
              <a:chOff x="511025" y="1262591"/>
              <a:chExt cx="2431153" cy="115535"/>
            </a:xfrm>
          </p:grpSpPr>
          <p:cxnSp>
            <p:nvCxnSpPr>
              <p:cNvPr id="199" name="Straight Connector 198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581408" y="6376767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408" y="6376767"/>
                  <a:ext cx="28142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Group 177"/>
            <p:cNvGrpSpPr/>
            <p:nvPr/>
          </p:nvGrpSpPr>
          <p:grpSpPr>
            <a:xfrm>
              <a:off x="2463001" y="6326269"/>
              <a:ext cx="59855" cy="58879"/>
              <a:chOff x="2398645" y="3863270"/>
              <a:chExt cx="59855" cy="5887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650875" y="5575300"/>
              <a:ext cx="1846580" cy="783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Isosceles Triangle 179"/>
            <p:cNvSpPr>
              <a:spLocks noChangeAspect="1"/>
            </p:cNvSpPr>
            <p:nvPr/>
          </p:nvSpPr>
          <p:spPr>
            <a:xfrm rot="6960000">
              <a:off x="1641249" y="597520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3043508" y="6332338"/>
              <a:ext cx="56010" cy="56010"/>
              <a:chOff x="3011758" y="4033638"/>
              <a:chExt cx="56010" cy="5601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3618589" y="6363114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Isosceles Triangle 183"/>
            <p:cNvSpPr>
              <a:spLocks noChangeAspect="1"/>
            </p:cNvSpPr>
            <p:nvPr/>
          </p:nvSpPr>
          <p:spPr>
            <a:xfrm rot="6900000">
              <a:off x="4302119" y="6657924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213" y="173793"/>
            <a:ext cx="4791074" cy="1664532"/>
            <a:chOff x="176213" y="173793"/>
            <a:chExt cx="4791074" cy="1664532"/>
          </a:xfrm>
        </p:grpSpPr>
        <p:sp>
          <p:nvSpPr>
            <p:cNvPr id="137" name="Rectangle 136"/>
            <p:cNvSpPr/>
            <p:nvPr/>
          </p:nvSpPr>
          <p:spPr>
            <a:xfrm>
              <a:off x="238125" y="179893"/>
              <a:ext cx="4714875" cy="165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 flipH="1" flipV="1">
              <a:off x="4613495" y="1041174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606" y="1468933"/>
              <a:ext cx="443831" cy="347472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 flipH="1" flipV="1">
              <a:off x="512984" y="250598"/>
              <a:ext cx="0" cy="1316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8815" y="1045853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604766" y="673066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01661" y="104653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72236" y="645978"/>
              <a:ext cx="365760" cy="371335"/>
              <a:chOff x="1879164" y="2567870"/>
              <a:chExt cx="365760" cy="37133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062044" y="2756325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13393" cy="115535"/>
              <a:chOff x="2605298" y="1651989"/>
              <a:chExt cx="2013393" cy="115535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07011" y="1709756"/>
                <a:ext cx="201168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1026" y="1434047"/>
              <a:ext cx="2095689" cy="115535"/>
              <a:chOff x="511026" y="1262591"/>
              <a:chExt cx="2095689" cy="11553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-5091112" y="1921613"/>
            <a:ext cx="4805739" cy="1866900"/>
            <a:chOff x="280988" y="2990850"/>
            <a:chExt cx="4805739" cy="1866900"/>
          </a:xfrm>
        </p:grpSpPr>
        <p:sp>
          <p:nvSpPr>
            <p:cNvPr id="7" name="Rectangle 6"/>
            <p:cNvSpPr/>
            <p:nvPr/>
          </p:nvSpPr>
          <p:spPr>
            <a:xfrm>
              <a:off x="285750" y="2990850"/>
              <a:ext cx="4752975" cy="186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 rot="21060000">
              <a:off x="578487" y="3955892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>
              <a:grpSpLocks noChangeAspect="1"/>
            </p:cNvGrpSpPr>
            <p:nvPr/>
          </p:nvGrpSpPr>
          <p:grpSpPr>
            <a:xfrm rot="21060000">
              <a:off x="2318305" y="3407126"/>
              <a:ext cx="652513" cy="586878"/>
              <a:chOff x="3056010" y="2284667"/>
              <a:chExt cx="652513" cy="586878"/>
            </a:xfrm>
          </p:grpSpPr>
          <p:cxnSp>
            <p:nvCxnSpPr>
              <p:cNvPr id="104" name="Straight Arrow Connector 103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9" name="Straight Connector 68"/>
            <p:cNvCxnSpPr/>
            <p:nvPr/>
          </p:nvCxnSpPr>
          <p:spPr>
            <a:xfrm flipH="1" flipV="1">
              <a:off x="2494400" y="3915500"/>
              <a:ext cx="0" cy="384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 flipV="1">
              <a:off x="3039866" y="3836760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3575649" y="3810569"/>
              <a:ext cx="0" cy="822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32017" y="3892391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2908636" y="3346691"/>
              <a:ext cx="631853" cy="720136"/>
              <a:chOff x="3056010" y="2284667"/>
              <a:chExt cx="631853" cy="720136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r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9" name="Straight Connector 78"/>
            <p:cNvCxnSpPr/>
            <p:nvPr/>
          </p:nvCxnSpPr>
          <p:spPr>
            <a:xfrm flipH="1" flipV="1">
              <a:off x="617759" y="309857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4722045" y="3894494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670" y="4430759"/>
              <a:ext cx="443831" cy="347472"/>
            </a:xfrm>
            <a:prstGeom prst="rect">
              <a:avLst/>
            </a:prstGeom>
          </p:spPr>
        </p:pic>
        <p:sp>
          <p:nvSpPr>
            <p:cNvPr id="82" name="Text Box 15"/>
            <p:cNvSpPr txBox="1">
              <a:spLocks noChangeAspect="1"/>
            </p:cNvSpPr>
            <p:nvPr/>
          </p:nvSpPr>
          <p:spPr>
            <a:xfrm rot="21060000" flipH="1">
              <a:off x="2423279" y="3767324"/>
              <a:ext cx="371496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3" name="Text Box 15"/>
            <p:cNvSpPr txBox="1">
              <a:spLocks noChangeAspect="1"/>
            </p:cNvSpPr>
            <p:nvPr/>
          </p:nvSpPr>
          <p:spPr>
            <a:xfrm rot="21060000" flipH="1">
              <a:off x="3488367" y="3596091"/>
              <a:ext cx="414937" cy="27389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Calibri"/>
                  <a:cs typeface="Times New Roman"/>
                </a:rPr>
                <a:t>E’</a:t>
              </a:r>
              <a:endParaRPr lang="en-US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3545795" y="37790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1884173" y="3793840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173" y="3793840"/>
                  <a:ext cx="249253" cy="2616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869242" y="3688918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242" y="3688918"/>
                  <a:ext cx="275121" cy="26161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2117642" y="3751540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3467792" y="3611064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 rot="1522105">
                  <a:off x="1171489" y="3290146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171489" y="3290146"/>
                  <a:ext cx="943977" cy="24622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 rot="1486279">
                  <a:off x="3588431" y="4069600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88431" y="4069600"/>
                  <a:ext cx="1108958" cy="246221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593865" y="30789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280988" y="3021768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88" y="3021768"/>
                  <a:ext cx="379112" cy="497316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4695435" y="4307170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641551" y="386641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551" y="3866411"/>
                  <a:ext cx="445176" cy="510011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3998046" y="3089515"/>
              <a:ext cx="784636" cy="200055"/>
              <a:chOff x="3893271" y="241540"/>
              <a:chExt cx="784636" cy="200055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Isosceles Triangle 99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65450" y="3860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450" y="3860071"/>
                  <a:ext cx="244475" cy="215444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Group 108"/>
            <p:cNvGrpSpPr/>
            <p:nvPr/>
          </p:nvGrpSpPr>
          <p:grpSpPr>
            <a:xfrm>
              <a:off x="615800" y="4351620"/>
              <a:ext cx="2425736" cy="115535"/>
              <a:chOff x="511025" y="1262591"/>
              <a:chExt cx="2431153" cy="115535"/>
            </a:xfrm>
          </p:grpSpPr>
          <p:cxnSp>
            <p:nvCxnSpPr>
              <p:cNvPr id="111" name="Straight Connector 11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3041066" y="4705301"/>
              <a:ext cx="1684209" cy="115535"/>
              <a:chOff x="2605298" y="1651989"/>
              <a:chExt cx="1684209" cy="115535"/>
            </a:xfrm>
          </p:grpSpPr>
          <p:cxnSp>
            <p:nvCxnSpPr>
              <p:cNvPr id="117" name="Straight Connector 11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1286133" y="422704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133" y="4227044"/>
                  <a:ext cx="301749" cy="25391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3813032" y="4573879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032" y="4573879"/>
                  <a:ext cx="333168" cy="24622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Group 122"/>
            <p:cNvGrpSpPr/>
            <p:nvPr/>
          </p:nvGrpSpPr>
          <p:grpSpPr>
            <a:xfrm>
              <a:off x="2467446" y="3950734"/>
              <a:ext cx="59855" cy="58879"/>
              <a:chOff x="2398645" y="3863270"/>
              <a:chExt cx="59855" cy="58879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2" name="Straight Connector 131"/>
            <p:cNvCxnSpPr/>
            <p:nvPr/>
          </p:nvCxnSpPr>
          <p:spPr>
            <a:xfrm>
              <a:off x="622300" y="3108325"/>
              <a:ext cx="1874520" cy="86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Isosceles Triangle 135"/>
            <p:cNvSpPr>
              <a:spLocks noChangeAspect="1"/>
            </p:cNvSpPr>
            <p:nvPr/>
          </p:nvSpPr>
          <p:spPr>
            <a:xfrm rot="7140000">
              <a:off x="1627914" y="355179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3014933" y="3865363"/>
              <a:ext cx="56010" cy="56010"/>
              <a:chOff x="3011758" y="4033638"/>
              <a:chExt cx="56010" cy="56010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2239367" y="3951290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367" y="3951290"/>
                  <a:ext cx="353237" cy="215444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Connector 141"/>
            <p:cNvCxnSpPr/>
            <p:nvPr/>
          </p:nvCxnSpPr>
          <p:spPr>
            <a:xfrm>
              <a:off x="3572761" y="3809874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Isosceles Triangle 142"/>
            <p:cNvSpPr>
              <a:spLocks noChangeAspect="1"/>
            </p:cNvSpPr>
            <p:nvPr/>
          </p:nvSpPr>
          <p:spPr>
            <a:xfrm rot="7020000">
              <a:off x="4256291" y="4108117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2494464" y="4184930"/>
              <a:ext cx="548640" cy="115535"/>
              <a:chOff x="1811563" y="1262591"/>
              <a:chExt cx="549868" cy="115535"/>
            </a:xfrm>
          </p:grpSpPr>
          <p:cxnSp>
            <p:nvCxnSpPr>
              <p:cNvPr id="145" name="Straight Connector 144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flipH="1" flipV="1">
                <a:off x="1811563" y="1320358"/>
                <a:ext cx="549868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 flipH="1">
              <a:off x="3032277" y="4537357"/>
              <a:ext cx="540704" cy="115535"/>
              <a:chOff x="1821740" y="1262591"/>
              <a:chExt cx="540704" cy="115535"/>
            </a:xfrm>
          </p:grpSpPr>
          <p:cxnSp>
            <p:nvCxnSpPr>
              <p:cNvPr id="148" name="Straight Connector 147"/>
              <p:cNvCxnSpPr>
                <a:cxnSpLocks/>
              </p:cNvCxnSpPr>
              <p:nvPr/>
            </p:nvCxnSpPr>
            <p:spPr>
              <a:xfrm>
                <a:off x="235985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H="1" flipV="1">
                <a:off x="1821740" y="1320358"/>
                <a:ext cx="54070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388652" y="4034151"/>
                  <a:ext cx="762838" cy="231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sPre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8652" y="4034151"/>
                  <a:ext cx="762838" cy="231282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TextBox 152"/>
            <p:cNvSpPr txBox="1"/>
            <p:nvPr/>
          </p:nvSpPr>
          <p:spPr>
            <a:xfrm rot="21077016">
              <a:off x="748807" y="404933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2941103" y="4367525"/>
                  <a:ext cx="790729" cy="231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sPre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103" y="4367525"/>
                  <a:ext cx="790729" cy="231282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255957" y="2754939"/>
            <a:ext cx="4805739" cy="1787381"/>
            <a:chOff x="255957" y="2754939"/>
            <a:chExt cx="4805739" cy="1787381"/>
          </a:xfrm>
        </p:grpSpPr>
        <p:sp>
          <p:nvSpPr>
            <p:cNvPr id="156" name="Rectangle 155"/>
            <p:cNvSpPr/>
            <p:nvPr/>
          </p:nvSpPr>
          <p:spPr>
            <a:xfrm>
              <a:off x="260719" y="2754939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/>
            <p:cNvCxnSpPr/>
            <p:nvPr/>
          </p:nvCxnSpPr>
          <p:spPr>
            <a:xfrm rot="21060000">
              <a:off x="553456" y="371998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>
              <a:grpSpLocks noChangeAspect="1"/>
            </p:cNvGrpSpPr>
            <p:nvPr/>
          </p:nvGrpSpPr>
          <p:grpSpPr>
            <a:xfrm rot="21060000">
              <a:off x="2293274" y="3171215"/>
              <a:ext cx="652513" cy="586878"/>
              <a:chOff x="3056010" y="2284667"/>
              <a:chExt cx="652513" cy="586878"/>
            </a:xfrm>
          </p:grpSpPr>
          <p:cxnSp>
            <p:nvCxnSpPr>
              <p:cNvPr id="222" name="Straight Arrow Connector 221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0" name="Straight Connector 159"/>
            <p:cNvCxnSpPr/>
            <p:nvPr/>
          </p:nvCxnSpPr>
          <p:spPr>
            <a:xfrm flipH="1" flipV="1">
              <a:off x="3014835" y="3600849"/>
              <a:ext cx="0" cy="822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06986" y="3656480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/>
            <p:cNvGrpSpPr/>
            <p:nvPr/>
          </p:nvGrpSpPr>
          <p:grpSpPr>
            <a:xfrm>
              <a:off x="2883605" y="3110780"/>
              <a:ext cx="631853" cy="720136"/>
              <a:chOff x="3056010" y="2284667"/>
              <a:chExt cx="631853" cy="720136"/>
            </a:xfrm>
          </p:grpSpPr>
          <p:cxnSp>
            <p:nvCxnSpPr>
              <p:cNvPr id="218" name="Straight Arrow Connector 217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0" name="TextBox 2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r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8" name="Straight Connector 167"/>
            <p:cNvCxnSpPr/>
            <p:nvPr/>
          </p:nvCxnSpPr>
          <p:spPr>
            <a:xfrm flipH="1" flipV="1">
              <a:off x="592728" y="2862662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 flipV="1">
              <a:off x="4697014" y="3658583"/>
              <a:ext cx="0" cy="7772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639" y="4194848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360148" y="3531413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60148" y="3531413"/>
                  <a:ext cx="371496" cy="273894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425236" y="3352560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425236" y="3352560"/>
                  <a:ext cx="414937" cy="273894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Oval 172"/>
            <p:cNvSpPr/>
            <p:nvPr/>
          </p:nvSpPr>
          <p:spPr>
            <a:xfrm>
              <a:off x="3520764" y="35431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1859142" y="355792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9142" y="3557929"/>
                  <a:ext cx="249253" cy="26161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3844211" y="345300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211" y="3453007"/>
                  <a:ext cx="275121" cy="26161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Arc 175"/>
            <p:cNvSpPr>
              <a:spLocks noChangeAspect="1"/>
            </p:cNvSpPr>
            <p:nvPr/>
          </p:nvSpPr>
          <p:spPr>
            <a:xfrm>
              <a:off x="2092611" y="3515629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Arc 176"/>
            <p:cNvSpPr>
              <a:spLocks noChangeAspect="1"/>
            </p:cNvSpPr>
            <p:nvPr/>
          </p:nvSpPr>
          <p:spPr>
            <a:xfrm>
              <a:off x="3442761" y="3375153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 rot="1522105">
                  <a:off x="1146458" y="305423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146458" y="3054235"/>
                  <a:ext cx="943977" cy="246221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 rot="1486279">
                  <a:off x="3563400" y="3833689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63400" y="3833689"/>
                  <a:ext cx="1108958" cy="246221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Oval 179"/>
            <p:cNvSpPr>
              <a:spLocks noChangeAspect="1"/>
            </p:cNvSpPr>
            <p:nvPr/>
          </p:nvSpPr>
          <p:spPr>
            <a:xfrm>
              <a:off x="568834" y="2842998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255957" y="2785857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957" y="2785857"/>
                  <a:ext cx="379112" cy="497316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Oval 181"/>
            <p:cNvSpPr>
              <a:spLocks noChangeAspect="1"/>
            </p:cNvSpPr>
            <p:nvPr/>
          </p:nvSpPr>
          <p:spPr>
            <a:xfrm>
              <a:off x="4670404" y="40712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4616520" y="3630500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520" y="3630500"/>
                  <a:ext cx="445176" cy="51001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/>
            <p:cNvGrpSpPr/>
            <p:nvPr/>
          </p:nvGrpSpPr>
          <p:grpSpPr>
            <a:xfrm>
              <a:off x="3973015" y="2853604"/>
              <a:ext cx="784636" cy="200055"/>
              <a:chOff x="3893271" y="241540"/>
              <a:chExt cx="784636" cy="200055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15" name="Straight Connector 214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Isosceles Triangle 215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17" name="Rounded Rectangle 216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2940419" y="3624160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419" y="3624160"/>
                  <a:ext cx="244475" cy="215444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oup 185"/>
            <p:cNvGrpSpPr/>
            <p:nvPr/>
          </p:nvGrpSpPr>
          <p:grpSpPr>
            <a:xfrm>
              <a:off x="590769" y="4115709"/>
              <a:ext cx="2425736" cy="115535"/>
              <a:chOff x="511025" y="1262591"/>
              <a:chExt cx="2431153" cy="115535"/>
            </a:xfrm>
          </p:grpSpPr>
          <p:cxnSp>
            <p:nvCxnSpPr>
              <p:cNvPr id="212" name="Straight Connector 211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3016035" y="4278009"/>
              <a:ext cx="1684209" cy="115535"/>
              <a:chOff x="2605298" y="1651989"/>
              <a:chExt cx="1684209" cy="115535"/>
            </a:xfrm>
          </p:grpSpPr>
          <p:cxnSp>
            <p:nvCxnSpPr>
              <p:cNvPr id="210" name="Straight Connector 20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1261102" y="399113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102" y="3991133"/>
                  <a:ext cx="301749" cy="253916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3788001" y="4146587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001" y="4146587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0" name="Group 189"/>
            <p:cNvGrpSpPr/>
            <p:nvPr/>
          </p:nvGrpSpPr>
          <p:grpSpPr>
            <a:xfrm>
              <a:off x="2442415" y="3714823"/>
              <a:ext cx="59855" cy="58879"/>
              <a:chOff x="2398645" y="3863270"/>
              <a:chExt cx="59855" cy="58879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Connector 190"/>
            <p:cNvCxnSpPr/>
            <p:nvPr/>
          </p:nvCxnSpPr>
          <p:spPr>
            <a:xfrm>
              <a:off x="597269" y="2872414"/>
              <a:ext cx="1874520" cy="86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Isosceles Triangle 191"/>
            <p:cNvSpPr>
              <a:spLocks noChangeAspect="1"/>
            </p:cNvSpPr>
            <p:nvPr/>
          </p:nvSpPr>
          <p:spPr>
            <a:xfrm rot="7140000">
              <a:off x="1595263" y="3315888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89902" y="3629452"/>
              <a:ext cx="56010" cy="56010"/>
              <a:chOff x="3011758" y="4033638"/>
              <a:chExt cx="56010" cy="5601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/>
                <p:cNvSpPr txBox="1"/>
                <p:nvPr/>
              </p:nvSpPr>
              <p:spPr>
                <a:xfrm>
                  <a:off x="2214336" y="3715379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4" name="TextBox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336" y="3715379"/>
                  <a:ext cx="35323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Connector 194"/>
            <p:cNvCxnSpPr/>
            <p:nvPr/>
          </p:nvCxnSpPr>
          <p:spPr>
            <a:xfrm>
              <a:off x="3547730" y="3573963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Isosceles Triangle 195"/>
            <p:cNvSpPr>
              <a:spLocks noChangeAspect="1"/>
            </p:cNvSpPr>
            <p:nvPr/>
          </p:nvSpPr>
          <p:spPr>
            <a:xfrm rot="7020000">
              <a:off x="4231260" y="387220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/>
            <p:nvPr/>
          </p:nvSpPr>
          <p:spPr>
            <a:xfrm rot="21077016">
              <a:off x="723776" y="3813419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</a:t>
              </a:r>
              <a:endParaRPr lang="en-US" sz="700" i="1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-5257800" y="1847850"/>
            <a:ext cx="5057775" cy="2095500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NOT BEING </a:t>
            </a:r>
            <a:r>
              <a:rPr lang="en-US" dirty="0">
                <a:solidFill>
                  <a:srgbClr val="0070C0"/>
                </a:solidFill>
              </a:rPr>
              <a:t>USED </a:t>
            </a:r>
            <a:r>
              <a:rPr lang="en-US" dirty="0" smtClean="0">
                <a:solidFill>
                  <a:srgbClr val="0070C0"/>
                </a:solidFill>
              </a:rPr>
              <a:t>      NOT </a:t>
            </a:r>
            <a:r>
              <a:rPr lang="en-US" dirty="0">
                <a:solidFill>
                  <a:srgbClr val="0070C0"/>
                </a:solidFill>
              </a:rPr>
              <a:t>BEING USED</a:t>
            </a:r>
            <a:endParaRPr lang="en-US" dirty="0" smtClean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 smtClean="0">
              <a:solidFill>
                <a:srgbClr val="0070C0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NOT BEING USED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NOT </a:t>
            </a:r>
            <a:r>
              <a:rPr lang="en-US" dirty="0">
                <a:solidFill>
                  <a:srgbClr val="0070C0"/>
                </a:solidFill>
              </a:rPr>
              <a:t>BEING USED</a:t>
            </a:r>
            <a:endParaRPr lang="en-US" dirty="0" smtClean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NOT BEING USED      NOT BEING USED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4544" y="5109953"/>
            <a:ext cx="4752975" cy="1794567"/>
            <a:chOff x="384544" y="5109953"/>
            <a:chExt cx="4752975" cy="1794567"/>
          </a:xfrm>
        </p:grpSpPr>
        <p:sp>
          <p:nvSpPr>
            <p:cNvPr id="198" name="Rectangle 197"/>
            <p:cNvSpPr/>
            <p:nvPr/>
          </p:nvSpPr>
          <p:spPr>
            <a:xfrm>
              <a:off x="384544" y="5117139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21060000">
              <a:off x="677281" y="608218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3138660" y="5963049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630811" y="6018680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3007430" y="5472980"/>
              <a:ext cx="631853" cy="720136"/>
              <a:chOff x="3056010" y="2284667"/>
              <a:chExt cx="631853" cy="720136"/>
            </a:xfrm>
          </p:grpSpPr>
          <p:cxnSp>
            <p:nvCxnSpPr>
              <p:cNvPr id="267" name="Straight Arrow Connector 26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0" name="TextBox 2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r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5" name="Straight Connector 204"/>
            <p:cNvCxnSpPr/>
            <p:nvPr/>
          </p:nvCxnSpPr>
          <p:spPr>
            <a:xfrm flipH="1" flipV="1">
              <a:off x="716553" y="5224862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464" y="6557048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476353" y="5901233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476353" y="5901233"/>
                  <a:ext cx="371496" cy="273894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556681" y="5722380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556681" y="5722380"/>
                  <a:ext cx="414937" cy="273894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Oval 229"/>
            <p:cNvSpPr/>
            <p:nvPr/>
          </p:nvSpPr>
          <p:spPr>
            <a:xfrm>
              <a:off x="3644589" y="59053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982967" y="592012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2967" y="5920129"/>
                  <a:ext cx="249253" cy="26161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3968036" y="581520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036" y="5815207"/>
                  <a:ext cx="275121" cy="26161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Arc 232"/>
            <p:cNvSpPr>
              <a:spLocks noChangeAspect="1"/>
            </p:cNvSpPr>
            <p:nvPr/>
          </p:nvSpPr>
          <p:spPr>
            <a:xfrm>
              <a:off x="2216436" y="5877829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c 233"/>
            <p:cNvSpPr>
              <a:spLocks noChangeAspect="1"/>
            </p:cNvSpPr>
            <p:nvPr/>
          </p:nvSpPr>
          <p:spPr>
            <a:xfrm>
              <a:off x="3566586" y="5737353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TextBox 234"/>
                <p:cNvSpPr txBox="1"/>
                <p:nvPr/>
              </p:nvSpPr>
              <p:spPr>
                <a:xfrm rot="1522105">
                  <a:off x="1270284" y="5416435"/>
                  <a:ext cx="9439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270284" y="5416435"/>
                  <a:ext cx="943976" cy="246221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 rot="1486279">
                  <a:off x="3751666" y="6170177"/>
                  <a:ext cx="980076" cy="297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acc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 ́</m:t>
                                </m:r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751666" y="6170177"/>
                  <a:ext cx="980076" cy="297646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692659" y="5205198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432175" y="5109953"/>
                  <a:ext cx="37911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75" y="5109953"/>
                  <a:ext cx="379112" cy="246221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1" name="Group 240"/>
            <p:cNvGrpSpPr/>
            <p:nvPr/>
          </p:nvGrpSpPr>
          <p:grpSpPr>
            <a:xfrm>
              <a:off x="4096840" y="5215804"/>
              <a:ext cx="784636" cy="200055"/>
              <a:chOff x="3893271" y="241540"/>
              <a:chExt cx="784636" cy="200055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Isosceles Triangle 26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3064244" y="5986360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244" y="5986360"/>
                  <a:ext cx="244475" cy="21544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Group 242"/>
            <p:cNvGrpSpPr/>
            <p:nvPr/>
          </p:nvGrpSpPr>
          <p:grpSpPr>
            <a:xfrm>
              <a:off x="714594" y="6477909"/>
              <a:ext cx="2425736" cy="115535"/>
              <a:chOff x="511025" y="1262591"/>
              <a:chExt cx="2431153" cy="115535"/>
            </a:xfrm>
          </p:grpSpPr>
          <p:cxnSp>
            <p:nvCxnSpPr>
              <p:cNvPr id="261" name="Straight Connector 26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1384927" y="6353333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4927" y="6353333"/>
                  <a:ext cx="281424" cy="246221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7" name="Group 246"/>
            <p:cNvGrpSpPr/>
            <p:nvPr/>
          </p:nvGrpSpPr>
          <p:grpSpPr>
            <a:xfrm>
              <a:off x="2566240" y="6077023"/>
              <a:ext cx="59855" cy="58879"/>
              <a:chOff x="2398645" y="3863270"/>
              <a:chExt cx="59855" cy="58879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721094" y="5234614"/>
              <a:ext cx="1874520" cy="86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Isosceles Triangle 248"/>
            <p:cNvSpPr>
              <a:spLocks noChangeAspect="1"/>
            </p:cNvSpPr>
            <p:nvPr/>
          </p:nvSpPr>
          <p:spPr>
            <a:xfrm rot="7140000">
              <a:off x="1726708" y="5678088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3113727" y="5991652"/>
              <a:ext cx="56010" cy="56010"/>
              <a:chOff x="3011758" y="4033638"/>
              <a:chExt cx="56010" cy="56010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>
              <a:off x="3671555" y="5936163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Isosceles Triangle 252"/>
            <p:cNvSpPr>
              <a:spLocks noChangeAspect="1"/>
            </p:cNvSpPr>
            <p:nvPr/>
          </p:nvSpPr>
          <p:spPr>
            <a:xfrm rot="7020000">
              <a:off x="4355085" y="623440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 rot="21077016">
              <a:off x="754628" y="6175619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4848" y="1231995"/>
            <a:ext cx="5225796" cy="2121408"/>
            <a:chOff x="174848" y="1231995"/>
            <a:chExt cx="5225796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174848" y="1231995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21060000">
              <a:off x="395783" y="2315561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6610" y="2306616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24853" y="2305623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70576" y="1360011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718984" y="1933829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21060000">
              <a:off x="2688640" y="1906304"/>
              <a:ext cx="366951" cy="371870"/>
              <a:chOff x="1881342" y="2567870"/>
              <a:chExt cx="366951" cy="37187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V="1">
                <a:off x="2065413" y="2756860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82" y="2766061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638258" y="227807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27768" y="227964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704544" y="228216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107306" y="1357809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 flipH="1">
              <a:off x="2700699" y="227929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216058" y="219475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434196" y="2031970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927369" y="2390692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>
                  <a:cs typeface="Times New Roman" panose="02020603050405020304" pitchFamily="18" charset="0"/>
                </a:rPr>
                <a:t>OPTICAL AXIS</a:t>
              </a:r>
              <a:endParaRPr lang="en-US" sz="700" i="1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608883" y="1494933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636620" y="1547463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824572" y="1296003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713779" y="27188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35738" y="2213096"/>
              <a:ext cx="1510475" cy="540077"/>
              <a:chOff x="3235738" y="2213096"/>
              <a:chExt cx="1510475" cy="54007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3235738" y="2213096"/>
                <a:ext cx="1510475" cy="54007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4101483" y="2499697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4743800" y="2307939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83755" y="2666332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35073" y="2696332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818948" y="16370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729344" y="2895219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80514" y="1328700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3033887" y="1945050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664189" y="154856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817662" y="1939809"/>
              <a:ext cx="365760" cy="401192"/>
              <a:chOff x="4769816" y="2349162"/>
              <a:chExt cx="365760" cy="40119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802362" y="22813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81492" y="2286708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38175" y="1519238"/>
              <a:ext cx="2083384" cy="7872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960000">
              <a:off x="1699715" y="189278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8242" y="3833813"/>
            <a:ext cx="4934498" cy="2075920"/>
            <a:chOff x="238242" y="3833813"/>
            <a:chExt cx="4934498" cy="2075920"/>
          </a:xfrm>
        </p:grpSpPr>
        <p:sp>
          <p:nvSpPr>
            <p:cNvPr id="5" name="Rectangle 4"/>
            <p:cNvSpPr/>
            <p:nvPr/>
          </p:nvSpPr>
          <p:spPr>
            <a:xfrm>
              <a:off x="285750" y="3833813"/>
              <a:ext cx="4824413" cy="207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H="1" flipV="1">
              <a:off x="4718073" y="4834136"/>
              <a:ext cx="0" cy="1005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cxnSpLocks/>
            </p:cNvCxnSpPr>
            <p:nvPr/>
          </p:nvCxnSpPr>
          <p:spPr>
            <a:xfrm>
              <a:off x="2275307" y="4148641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cxnSpLocks/>
            </p:cNvCxnSpPr>
            <p:nvPr/>
          </p:nvCxnSpPr>
          <p:spPr>
            <a:xfrm>
              <a:off x="3383541" y="4148641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cxnSpLocks noChangeAspect="1"/>
            </p:cNvCxnSpPr>
            <p:nvPr/>
          </p:nvCxnSpPr>
          <p:spPr>
            <a:xfrm>
              <a:off x="2902122" y="4576002"/>
              <a:ext cx="93250" cy="59093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660000">
              <a:off x="4716987" y="3846039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21060000">
              <a:off x="486605" y="4899023"/>
              <a:ext cx="438912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>
              <a:grpSpLocks noChangeAspect="1"/>
            </p:cNvGrpSpPr>
            <p:nvPr/>
          </p:nvGrpSpPr>
          <p:grpSpPr>
            <a:xfrm rot="21060000">
              <a:off x="2147430" y="4378988"/>
              <a:ext cx="733765" cy="583600"/>
              <a:chOff x="2974758" y="2287945"/>
              <a:chExt cx="733765" cy="583600"/>
            </a:xfrm>
          </p:grpSpPr>
          <p:cxnSp>
            <p:nvCxnSpPr>
              <p:cNvPr id="193" name="Straight Arrow Connector 192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5918" cy="22506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2974758" y="2287945"/>
                    <a:ext cx="307392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6" name="TextBox 1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4758" y="2287945"/>
                    <a:ext cx="307392" cy="22506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3" name="Straight Connector 112"/>
            <p:cNvCxnSpPr/>
            <p:nvPr/>
          </p:nvCxnSpPr>
          <p:spPr>
            <a:xfrm flipH="1" flipV="1">
              <a:off x="2949490" y="4799005"/>
              <a:ext cx="0" cy="106070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41641" y="4854636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2818260" y="4308936"/>
              <a:ext cx="631853" cy="720136"/>
              <a:chOff x="3056010" y="2284667"/>
              <a:chExt cx="631853" cy="720136"/>
            </a:xfrm>
          </p:grpSpPr>
          <p:cxnSp>
            <p:nvCxnSpPr>
              <p:cNvPr id="189" name="Straight Arrow Connector 18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0852" cy="21544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4" name="Straight Connector 123"/>
            <p:cNvCxnSpPr/>
            <p:nvPr/>
          </p:nvCxnSpPr>
          <p:spPr>
            <a:xfrm flipH="1" flipV="1">
              <a:off x="527383" y="484762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4631669" y="5287352"/>
              <a:ext cx="0" cy="5486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294" y="5503062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79563" y="473718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79563" y="4737189"/>
                  <a:ext cx="371496" cy="27389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59891" y="455071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59891" y="4550716"/>
                  <a:ext cx="414937" cy="27389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Oval 137"/>
            <p:cNvSpPr/>
            <p:nvPr/>
          </p:nvSpPr>
          <p:spPr>
            <a:xfrm>
              <a:off x="3455419" y="474130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1793797" y="4756085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797" y="4756085"/>
                  <a:ext cx="249253" cy="26161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3778866" y="4651163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866" y="4651163"/>
                  <a:ext cx="275121" cy="26161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Arc 140"/>
            <p:cNvSpPr>
              <a:spLocks noChangeAspect="1"/>
            </p:cNvSpPr>
            <p:nvPr/>
          </p:nvSpPr>
          <p:spPr>
            <a:xfrm>
              <a:off x="2027266" y="4713785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c 141"/>
            <p:cNvSpPr>
              <a:spLocks noChangeAspect="1"/>
            </p:cNvSpPr>
            <p:nvPr/>
          </p:nvSpPr>
          <p:spPr>
            <a:xfrm>
              <a:off x="3377416" y="4573309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 rot="1522105">
                  <a:off x="1503084" y="4314310"/>
                  <a:ext cx="3000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en-US" sz="1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503084" y="4314310"/>
                  <a:ext cx="300082" cy="246221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 rot="1486279">
                  <a:off x="3978700" y="5069949"/>
                  <a:ext cx="3000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978700" y="5069949"/>
                  <a:ext cx="300082" cy="246221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Oval 144"/>
            <p:cNvSpPr>
              <a:spLocks noChangeAspect="1"/>
            </p:cNvSpPr>
            <p:nvPr/>
          </p:nvSpPr>
          <p:spPr>
            <a:xfrm>
              <a:off x="503489" y="404115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38242" y="3955435"/>
                  <a:ext cx="37911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242" y="3955435"/>
                  <a:ext cx="379112" cy="246221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4605059" y="526941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3907670" y="4051760"/>
              <a:ext cx="784636" cy="200055"/>
              <a:chOff x="3893271" y="241540"/>
              <a:chExt cx="784636" cy="200055"/>
            </a:xfrm>
          </p:grpSpPr>
          <p:sp>
            <p:nvSpPr>
              <p:cNvPr id="185" name="TextBox 18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Chief ray</a:t>
                </a:r>
                <a:endParaRPr lang="en-US" sz="700" dirty="0"/>
              </a:p>
            </p:txBody>
          </p:sp>
          <p:cxnSp>
            <p:nvCxnSpPr>
              <p:cNvPr id="186" name="Straight Connector 18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Isosceles Triangle 18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875074" y="4822316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074" y="4822316"/>
                  <a:ext cx="244475" cy="215444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525424" y="5313865"/>
              <a:ext cx="2425736" cy="115535"/>
              <a:chOff x="511025" y="1262591"/>
              <a:chExt cx="2431153" cy="115535"/>
            </a:xfrm>
          </p:grpSpPr>
          <p:cxnSp>
            <p:nvCxnSpPr>
              <p:cNvPr id="183" name="Straight Connector 182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2950690" y="5582884"/>
              <a:ext cx="1684209" cy="115535"/>
              <a:chOff x="2605298" y="1651989"/>
              <a:chExt cx="1684209" cy="115535"/>
            </a:xfrm>
          </p:grpSpPr>
          <p:cxnSp>
            <p:nvCxnSpPr>
              <p:cNvPr id="181" name="Straight Connector 18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 flipV="1">
                <a:off x="2607011" y="1709756"/>
                <a:ext cx="168249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1195757" y="518928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757" y="5189289"/>
                  <a:ext cx="281424" cy="24622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3722656" y="5451462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656" y="5451462"/>
                  <a:ext cx="278217" cy="246221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5" name="Group 154"/>
            <p:cNvGrpSpPr/>
            <p:nvPr/>
          </p:nvGrpSpPr>
          <p:grpSpPr>
            <a:xfrm>
              <a:off x="2377070" y="4912979"/>
              <a:ext cx="59855" cy="58879"/>
              <a:chOff x="2398645" y="3863270"/>
              <a:chExt cx="59855" cy="58879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Straight Connector 155"/>
            <p:cNvCxnSpPr/>
            <p:nvPr/>
          </p:nvCxnSpPr>
          <p:spPr>
            <a:xfrm>
              <a:off x="531924" y="4070570"/>
              <a:ext cx="1874520" cy="869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Isosceles Triangle 156"/>
            <p:cNvSpPr>
              <a:spLocks noChangeAspect="1"/>
            </p:cNvSpPr>
            <p:nvPr/>
          </p:nvSpPr>
          <p:spPr>
            <a:xfrm rot="7140000">
              <a:off x="1537538" y="451404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2924557" y="4827608"/>
              <a:ext cx="56010" cy="56010"/>
              <a:chOff x="3011758" y="4033638"/>
              <a:chExt cx="56010" cy="5601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2148991" y="4913535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8991" y="4913535"/>
                  <a:ext cx="353237" cy="215444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Connector 159"/>
            <p:cNvCxnSpPr/>
            <p:nvPr/>
          </p:nvCxnSpPr>
          <p:spPr>
            <a:xfrm>
              <a:off x="3482385" y="4772119"/>
              <a:ext cx="1149357" cy="5315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Isosceles Triangle 160"/>
            <p:cNvSpPr>
              <a:spLocks noChangeAspect="1"/>
            </p:cNvSpPr>
            <p:nvPr/>
          </p:nvSpPr>
          <p:spPr>
            <a:xfrm rot="7020000">
              <a:off x="4165915" y="5070362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 rot="21077016">
              <a:off x="565458" y="5011575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OPTICAL AXIS (OA)</a:t>
              </a:r>
              <a:endParaRPr lang="en-US" sz="700" i="1" dirty="0"/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V="1">
              <a:off x="528523" y="4092188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4490299" y="5158854"/>
                  <a:ext cx="4172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299" y="5158854"/>
                  <a:ext cx="417250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Arrow Connector 201"/>
            <p:cNvCxnSpPr/>
            <p:nvPr/>
          </p:nvCxnSpPr>
          <p:spPr>
            <a:xfrm>
              <a:off x="4636215" y="4857975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4688032" y="4963322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8032" y="4963322"/>
                  <a:ext cx="305275" cy="215444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TextBox 203"/>
            <p:cNvSpPr txBox="1"/>
            <p:nvPr/>
          </p:nvSpPr>
          <p:spPr>
            <a:xfrm rot="16851975">
              <a:off x="4556604" y="4098600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4483101" y="4662858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101" y="4662858"/>
                  <a:ext cx="328360" cy="215444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6" name="Group 205"/>
            <p:cNvGrpSpPr/>
            <p:nvPr/>
          </p:nvGrpSpPr>
          <p:grpSpPr>
            <a:xfrm>
              <a:off x="4710077" y="4489845"/>
              <a:ext cx="365760" cy="401192"/>
              <a:chOff x="4769816" y="2349162"/>
              <a:chExt cx="365760" cy="401192"/>
            </a:xfrm>
          </p:grpSpPr>
          <p:cxnSp>
            <p:nvCxnSpPr>
              <p:cNvPr id="207" name="Straight Arrow Connector 206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Oval 208"/>
            <p:cNvSpPr>
              <a:spLocks noChangeAspect="1"/>
            </p:cNvSpPr>
            <p:nvPr/>
          </p:nvSpPr>
          <p:spPr>
            <a:xfrm>
              <a:off x="4694777" y="483134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4702242" y="4501799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242" y="4501799"/>
                  <a:ext cx="294183" cy="215444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4885995" y="4726411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995" y="4726411"/>
                  <a:ext cx="286745" cy="21544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Straight Arrow Connector 211"/>
            <p:cNvCxnSpPr/>
            <p:nvPr/>
          </p:nvCxnSpPr>
          <p:spPr>
            <a:xfrm rot="6060000" flipV="1">
              <a:off x="4873907" y="4836744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Group 213"/>
            <p:cNvGrpSpPr/>
            <p:nvPr/>
          </p:nvGrpSpPr>
          <p:grpSpPr>
            <a:xfrm rot="21480000">
              <a:off x="2447593" y="5107913"/>
              <a:ext cx="1080650" cy="130455"/>
              <a:chOff x="3092222" y="1899046"/>
              <a:chExt cx="822960" cy="130455"/>
            </a:xfrm>
          </p:grpSpPr>
          <p:cxnSp>
            <p:nvCxnSpPr>
              <p:cNvPr id="215" name="Straight Arrow Connector 214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cxnSpLocks noChangeAspect="1"/>
              </p:cNvCxnSpPr>
              <p:nvPr/>
            </p:nvCxnSpPr>
            <p:spPr>
              <a:xfrm rot="24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Box 219"/>
                <p:cNvSpPr txBox="1"/>
                <p:nvPr/>
              </p:nvSpPr>
              <p:spPr>
                <a:xfrm rot="21060000">
                  <a:off x="2549215" y="4997371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0" name="TextBox 2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>
                  <a:off x="2549215" y="4997371"/>
                  <a:ext cx="349904" cy="246221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/>
                <p:cNvSpPr txBox="1"/>
                <p:nvPr/>
              </p:nvSpPr>
              <p:spPr>
                <a:xfrm rot="21060000">
                  <a:off x="3061558" y="4912679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1" name="TextBox 2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>
                  <a:off x="3061558" y="4912679"/>
                  <a:ext cx="349903" cy="254685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Group 167"/>
            <p:cNvGrpSpPr/>
            <p:nvPr/>
          </p:nvGrpSpPr>
          <p:grpSpPr>
            <a:xfrm>
              <a:off x="2950685" y="5760682"/>
              <a:ext cx="1775649" cy="115535"/>
              <a:chOff x="2605298" y="1651989"/>
              <a:chExt cx="1775649" cy="115535"/>
            </a:xfrm>
          </p:grpSpPr>
          <p:cxnSp>
            <p:nvCxnSpPr>
              <p:cNvPr id="169" name="Straight Connector 168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flipV="1">
                <a:off x="2607011" y="1709756"/>
                <a:ext cx="177393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3718418" y="561656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418" y="5616561"/>
                  <a:ext cx="334772" cy="246221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r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377867" y="1956262"/>
            <a:ext cx="2914996" cy="1468582"/>
            <a:chOff x="2377867" y="1956262"/>
            <a:chExt cx="2914996" cy="1468582"/>
          </a:xfrm>
        </p:grpSpPr>
        <p:sp>
          <p:nvSpPr>
            <p:cNvPr id="137" name="Rectangle 136"/>
            <p:cNvSpPr/>
            <p:nvPr/>
          </p:nvSpPr>
          <p:spPr>
            <a:xfrm>
              <a:off x="2377867" y="1956262"/>
              <a:ext cx="2914996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660000">
              <a:off x="4618057" y="301166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7114" y="271596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735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6680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85556" y="2033501"/>
              <a:ext cx="0" cy="128016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flipH="1" flipV="1">
              <a:off x="4771102" y="236787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75956" y="2501007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 rot="16851975">
              <a:off x="4559367" y="2232491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 smtClean="0"/>
                <a:t>IMAGE PLANE</a:t>
              </a:r>
              <a:endParaRPr lang="en-US" sz="7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H="1" flipV="1">
              <a:off x="2676707" y="271554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1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2773</TotalTime>
  <Words>138</Words>
  <Application>Microsoft Office PowerPoint</Application>
  <PresentationFormat>Custom</PresentationFormat>
  <Paragraphs>195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98</cp:revision>
  <dcterms:created xsi:type="dcterms:W3CDTF">2015-09-02T22:57:10Z</dcterms:created>
  <dcterms:modified xsi:type="dcterms:W3CDTF">2015-09-19T06:45:36Z</dcterms:modified>
</cp:coreProperties>
</file>