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</p:sldIdLst>
  <p:sldSz cx="54864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828"/>
    <a:srgbClr val="008E40"/>
    <a:srgbClr val="00E2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993" autoAdjust="0"/>
    <p:restoredTop sz="94660"/>
  </p:normalViewPr>
  <p:slideViewPr>
    <p:cSldViewPr snapToGrid="0">
      <p:cViewPr>
        <p:scale>
          <a:sx n="150" d="100"/>
          <a:sy n="150" d="100"/>
        </p:scale>
        <p:origin x="27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3-03T08:13:22.145"/>
    </inkml:context>
    <inkml:brush xml:id="br0">
      <inkml:brushProperty name="width" value="0.05292" units="cm"/>
      <inkml:brushProperty name="height" value="0.05292" units="cm"/>
      <inkml:brushProperty name="color" value="#404040"/>
      <inkml:brushProperty name="transparency" value="76"/>
      <inkml:brushProperty name="fitToCurve" value="1"/>
    </inkml:brush>
  </inkml:definitions>
  <inkml:trace contextRef="#ctx0" brushRef="#br0">0 263 7 0,'0'3'3'0,"0"-7"-1"0,0 4 4 15,0 1-5-15,0-1 0 16,0 0 0-16,0 0 0 16,0-3-1-16,0 3 1 15,0 0 1-15,0 0 1 16,0 0-2-16,0 0 1 16,0 2 0-16,0-2 0 15,0 0-1-15,2 1 0 16,2 1 0-16,1 1 1 15,5 1 0-15,-1-2 0 0,0 3-1 16,3 1 1-16,0 1-1 16,-1 2 1-16,1-1-1 15,1 1 0-15,0 0 0 16,0 2 0-16,-1-3-1 16,-3 1 1-16,0-1 0 15,1-1 0-15,-2-2 0 16,-3-1 0-16,1-1 1 15,-2-2 1-15,0 1 0 16,-2-2 0-16,-2 0-1 16,2-3 0-16,-2 3 0 15,0-8 1-15,0-1-3 16,0-1 0-16,0 0 0 16,0-4 0-16,0 2 0 15,0 0 0-15,0-1 0 16,-2 1 0-16,0 0 0 15,2 4 0-15,0 1 0 0,0-2 0 16,0 1 0-16,0-1 0 16,0 6 0-16,2 0 0 15,0-1-1-15,-2 4 1 16,1 0 0-16,3 2 1 16,0 0-2-16,2 1 1 15,-1-2 0-15,1 5 1 16,0 1-1-16,1 1 0 15,1 0 0-15,2 1 0 16,-1 3 0-16,1 1 0 0,-3 1 0 16,0 0 1-16,7-3-1 15,-1 0 1-15,-1-3-1 16,-1-1 0-16,-2 0 0 16,1-2 0-16,-2-2 0 15,-3 1 0-15,-1-3 0 16,2 1 1-16,-2 0-1 15,-4-2 1-15,0-4-1 16,2-1 1-16,-2-2-1 16,0-1 1-16,0-2-1 15,0 0 0-15,0-1 0 16,2 1 0-16,0-2 0 16,-2 0 0-16,0 1 0 15,1 0 0-15,-1 1 0 16,2 1 0-16,-2 5 0 15,2-3 0-15,0 2 0 16,0 1 0-16,-2 4 0 0,2-3 0 16,-1 0 0-16,3 1 0 15,0 2-1-15,0 0 1 16,-2 2 0-16,1 1 0 16,1 2 0-16,2 4 0 15,2-3 0-15,-1 4 0 16,-1 0 0-16,1 3 0 15,1 0 0-15,0-3 0 16,3-1 0-16,-1-1 0 0,-1-1-1 16,-1 0 1-16,0 0 0 15,-3 1 1-15,1-7-1 16,-1 2 0-16,1-2 0 16,-2-2 0-16,2-2 0 15,-3-1 1-15,1-5-1 16,0 0 0-16,0 0 0 15,-2-3 0-15,0 0 0 16,-2-5 0-16,0 2 0 16,0-1 0-16,0 3 0 15,2-1 0-15,-2 2 0 16,2 2 0-16,0 1 0 16,-1 1 0-16,1-1-1 15,0 2 1-15,2 2 0 16,-1 3 0-16,1 1 0 15,0 1 1-15,0 1-1 16,2 5 0-16,3-2 0 16,-1 5 0-16,3 1 0 0,1-2 0 15,1 2-1-15,0-1 1 16,1 2 0-16,-1-2 1 16,-2-1-2-16,-2-1 1 15,1 0 0-15,-2-2 1 16,-2-2-1-16,-1 0 0 15,1 1 0-15,-2 0 0 16,-2-4 0-16,0-2 1 16,-1-2-1-16,1-2 0 0,2 0-1 15,-2-1 1-15,0-4 0 16,-1-1 0-16,-1 0 0 16,0 0 0-16,0 1 0 15,0 0 0-15,0-2 0 16,0 3 0-16,0 2 0 15,0 0 0-15,0 1 0 16,3 0 0-16,-1 2 0 16,-1-2 0-16,1 4 0 15,0-1 0-15,2 2 0 16,0 2 0-16,1 2 0 16,1 0 0-16,2 3 0 15,2 4 0-15,1-3 0 16,0 3 0-16,0 1 0 15,-1 2 0-15,0 0 0 16,1 1 0-16,0 0 0 0,1-3 0 16,-1-3 0-16,-1 0 0 15,-3-1 0-15,0-2 0 16,-1-1 0-16,0-1 0 16,0-6 0-16,-1-1 0 15,1 0 0-15,-2-1 1 16,0-3-1-16,4-3 0 15,-5 1 0-15,1-1 0 16,-2 1 0-16,2-1 0 16,0 2 0-16,-1-3 0 0,1 2 0 15,0 2 0-15,3 1 0 16,-3 1 0-16,0 0-1 16,2 2 1-16,0 2 0 15,-3-1 0-15,3 4 0 16,0 2 1-16,1 0-1 15,2 1 0-15,1 2 0 16,2 2 0-16,1 0 0 16,0 3 0-16,0 2 0 15,1-4 0-15,-3 1 0 16,-1 1 0-16,-1-2 0 16,0-1 0-16,-1 0 0 15,-2-2 1-15,-2-3-1 16,0 1 1-16,-1-3 1 15,3-1 0-15,0-3-1 16,-2-3 1-16,-3 1-1 16,3-3 1-1,2-8-2-15,0 4 0 16,-3-3 0-16,1 4 0 16,0 2-1-16,-2 0 1 15,0 1 0-15,2 3 0 16,-1-1 0-16,1 0 0 15,2 4-1-15,-2 1 1 16,2 1 0-16,1 4 0 16,-1 4-1-16,1 0 1 15,3 1 0-15,-3 0 0 0,1 1 0 16,0 0 0-16,-1-1 0 16,1 0 1-16,-1 1-1 15,1-1 0-15,-2-1 0 16,-1-2 1-16,-1-1-1 15,-2-3 0-15,0 1 0 16,-2-2 0-16,2-3 0 16,0-3 0-16,0-1 0 15,-2-1 0-15,0-4 0 16,3 0 0-16,1-1 0 16,0-1 0-16,0 1 0 15,0 1 0-15,0 0 0 16,-1 3 0-16,1 3 0 15,-2 1 0-15,2 0 0 16,-3 1 0-16,1 1-1 0,-2 3 1 16,2 0-1-16,-2 0 1 15,4 0-1-15,0 0 0 16,-2 2 0-16,0-1 1 16,0-1-1-16,-1 0 0 15,1 2-1-15,-2-2 1 16,0 0-2-16,0 0 0 15,0 2-5-15,0-2 0 16,0 1-3-16,0 1 1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3-03T08:13:22.146"/>
    </inkml:context>
    <inkml:brush xml:id="br0">
      <inkml:brushProperty name="width" value="0.05292" units="cm"/>
      <inkml:brushProperty name="height" value="0.05292" units="cm"/>
      <inkml:brushProperty name="color" value="#404040"/>
      <inkml:brushProperty name="transparency" value="76"/>
      <inkml:brushProperty name="fitToCurve" value="1"/>
    </inkml:brush>
  </inkml:definitions>
  <inkml:trace contextRef="#ctx0" brushRef="#br0">3 101 7 0,'0'5'3'0,"0"-11"-1"0,-2 6 3 16,2 0-4-16,-2 0 0 15,2 0 3-15,-2 0 1 16,2 0-5-16,4 1 0 0,-4-1 3 16,0 0 1-16,0 0-2 15,0-1 1-15,-2 1-2 16,0 0 0-16,2 0-1 15,0 0 1-15,0-4-1 16,4 4 0-16,-4 2 0 16,4-4 0-16,-4 2 0 15,-2 0 0-15,5 0 0 16,-1-1 0-16,0-1 0 16,-2-1 1-16,4 1 0 15,0 0 0-15,3-3 0 16,1 0 0-16,0-3 0 15,1 0 1-15,1 3-1 16,-1-6 0-16,1 3 0 16,-1 1 0-16,-1 1 0 15,-1 1 0-15,1 0-1 16,-3-1 1-16,1 3-1 0,0 0 1 16,-2 1-1-16,0 1 0 15,-1-1 0-15,1 2 0 16,0 2 0-16,0-1 0 15,0 3 0-15,-1-1 0 16,2 2 0-16,0 2 0 16,2 1 0-16,-1 0 0 15,0 1 0-15,0 1 0 16,1-2 0-16,1-1 1 0,-2 1-2 16,-1-3 1-16,1 2 0 15,0-2 0-15,-1-3 0 16,-1 1 0-16,0-1 0 15,-1-2 1-15,2 0 0 16,-2 0 0-16,1-4-1 16,0-2 0-16,0-1 0 15,0 0 0-15,1 0 1 16,1-1 0-16,2-2-1 16,-1 0 1-16,1 2-1 15,-1 1 1-15,3 2 0 16,-3 2 0-16,-1 0-1 15,2 1 0-15,-2 0 0 16,1 2 0-16,-2 2 0 16,3 1 0-16,0 2-1 15,0 2 1-15,-3-1 0 0,1 4 1 16,0 4-1-16,-1-1 0 16,-1 1 0-16,0-3 0 15,-1 1 0-15,1-4 0 16,-2 1 0-16,2-1 1 15,-2-2-1-15,0 0 0 16,0-3 0-16,0 0 1 16,-2-3 0-16,5 0 1 15,-1-3 0-15,0-2 0 16,0-2-1-16,0-1 1 16,2-2-1-16,-1-2 1 0,1 1-2 15,1 1 0-15,1-2 0 16,-1 2 0-16,1 2 0 15,-2-1 0-15,0 4-1 16,-1 0 1-16,-1 2 0 16,0-1 0-16,0 4 0 15,-1 2 0-15,3 0 0 16,-1 3 0-16,1 1 0 16,0 6 0-16,4 1 0 15,-5-1 0-15,3 2 0 16,-2-3 0-16,2 3 0 15,-1-1 0-15,0-1 0 16,-1-4 0-16,2 0 0 16,-3 1 0-16,3-3 0 15,-2-2 0-15,0 1 0 16,-1-2 0-16,2-1 0 0,-1-4 0 16,2-1 0-16,-1 1 0 15,1-1 0-15,-2-4 0 16,2-2 0-16,1 1 1 15,-2 1-1-15,1-3 0 16,0 2 0-16,-3-2 0 16,1 2 0-16,2 1 0 15,-3-1 0-15,1 3 0 16,2 0 0-16,-2 3 0 16,1 2 0-16,0 0 0 0,1 0-1 15,0 4 1-15,-2 1 0 16,1 0 0-16,-1 5 0 15,0 0 1-15,-1 1-2 16,-1-1 1-16,1 4 0 16,0 1 1-16,0-4-1 15,-1-1 0-15,0-2 0 16,1-1 0-16,1 2 0 16,0-4 0-16,0 0 0 15,1-2 0-15,1 0 0 16,-1-1 0-16,1-2 0 15,1 0 0-15,3-2 0 16,-4-3 0-16,3-1-1 16,-2 1 1-16,2-5 0 15,-3 3 1-15,0-1-1 16,0-2 0-16,-3 1 0 16,1 2 0-16,-2 1 0 0,0 3 0 15,-2-1 0-15,1 1 0 16,-3 3 0-16,4 0 0 15,0 1 0-15,0 5 0 16,-1 2 0-16,1 0 0 16,0 1 0-16,2-1 0 15,-1 2 0-15,1 1 0 16,2 0 0-16,-1-1 0 16,1-2-1-16,-1-2 1 15,1 2 0-15,-2-4 1 0,0-1-1 16,1 1 0-16,-1-4 0 15,0-2 0-15,1-1 0 16,0-2 0-16,5 0 0 16,3 0 0-16,-2-4 0 15,1 3 1-15,-1-1-1 16,-2 1 0-16,-1 2 0 16,-2-1 0-16,3 2 0 15,-3 5 0-15,-1-1 0 16,-1 6 0-16,-1-4 0 15,-1 2 0-15,0 4 0 16,0 1 0-16,0 0 0 16,0-1 0-16,-1 1 0 15,1 1 0-15,0-3 0 16,0 0 1-16,0-1-2 16,0-4 1-16,-1 1 0 0,1-1 1 15,0-3 0-15,1-1 1 16,1-3 0-16,0 0 1 15,1 1-1-15,3-2 1 16,0 0-1-16,-1 0 1 16,0 2-2-16,1 0 1 15,-1-1-2-15,1 3 0 16,-1-1-3-16,-3 2 1 16,-1 0-5-16,-1 2 1 15,0-1-6-15,-2 3 0 16,2-1-1-16,-2 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41148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602038"/>
            <a:ext cx="41148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328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783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365125"/>
            <a:ext cx="118300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365125"/>
            <a:ext cx="348043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94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915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1709739"/>
            <a:ext cx="473202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4589464"/>
            <a:ext cx="473202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660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1825625"/>
            <a:ext cx="233172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1825625"/>
            <a:ext cx="233172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132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365126"/>
            <a:ext cx="473202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1681163"/>
            <a:ext cx="232100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2505075"/>
            <a:ext cx="2321004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1681163"/>
            <a:ext cx="233243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2505075"/>
            <a:ext cx="2332435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152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934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128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457200"/>
            <a:ext cx="176950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987426"/>
            <a:ext cx="277749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2057400"/>
            <a:ext cx="176950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653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457200"/>
            <a:ext cx="176950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32435" y="987426"/>
            <a:ext cx="277749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2057400"/>
            <a:ext cx="176950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301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365126"/>
            <a:ext cx="473202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1825625"/>
            <a:ext cx="473202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6356351"/>
            <a:ext cx="123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501FF-ABFD-4A20-9D6D-E502A59752B5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6356351"/>
            <a:ext cx="1851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6356351"/>
            <a:ext cx="123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763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13" Type="http://schemas.openxmlformats.org/officeDocument/2006/relationships/customXml" Target="../ink/ink2.xml"/><Relationship Id="rId3" Type="http://schemas.openxmlformats.org/officeDocument/2006/relationships/image" Target="../media/image6.png"/><Relationship Id="rId7" Type="http://schemas.openxmlformats.org/officeDocument/2006/relationships/image" Target="../media/image9.jpeg"/><Relationship Id="rId12" Type="http://schemas.openxmlformats.org/officeDocument/2006/relationships/image" Target="../media/image6.emf"/><Relationship Id="rId17" Type="http://schemas.openxmlformats.org/officeDocument/2006/relationships/image" Target="../media/image13.png"/><Relationship Id="rId2" Type="http://schemas.openxmlformats.org/officeDocument/2006/relationships/image" Target="../media/image5.png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customXml" Target="../ink/ink1.xml"/><Relationship Id="rId5" Type="http://schemas.microsoft.com/office/2007/relationships/hdphoto" Target="../media/hdphoto1.wdp"/><Relationship Id="rId15" Type="http://schemas.openxmlformats.org/officeDocument/2006/relationships/image" Target="../media/image11.png"/><Relationship Id="rId10" Type="http://schemas.openxmlformats.org/officeDocument/2006/relationships/image" Target="../media/image10.png"/><Relationship Id="rId4" Type="http://schemas.openxmlformats.org/officeDocument/2006/relationships/image" Target="../media/image7.png"/><Relationship Id="rId9" Type="http://schemas.openxmlformats.org/officeDocument/2006/relationships/image" Target="../media/image11.jpeg"/><Relationship Id="rId1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/>
          <p:cNvGrpSpPr/>
          <p:nvPr/>
        </p:nvGrpSpPr>
        <p:grpSpPr>
          <a:xfrm>
            <a:off x="382782" y="256714"/>
            <a:ext cx="4748777" cy="1536192"/>
            <a:chOff x="382782" y="256714"/>
            <a:chExt cx="4748777" cy="1536192"/>
          </a:xfrm>
        </p:grpSpPr>
        <p:grpSp>
          <p:nvGrpSpPr>
            <p:cNvPr id="48" name="Group 47"/>
            <p:cNvGrpSpPr/>
            <p:nvPr/>
          </p:nvGrpSpPr>
          <p:grpSpPr>
            <a:xfrm>
              <a:off x="382782" y="256714"/>
              <a:ext cx="2347267" cy="1533401"/>
              <a:chOff x="382782" y="256714"/>
              <a:chExt cx="2347267" cy="1533401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437223" y="256714"/>
                <a:ext cx="2292826" cy="1533401"/>
                <a:chOff x="239479" y="2290886"/>
                <a:chExt cx="3657600" cy="2446140"/>
              </a:xfrm>
            </p:grpSpPr>
            <p:pic>
              <p:nvPicPr>
                <p:cNvPr id="20" name="Picture 19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39479" y="2290886"/>
                  <a:ext cx="3657600" cy="2446140"/>
                </a:xfrm>
                <a:prstGeom prst="rect">
                  <a:avLst/>
                </a:prstGeom>
              </p:spPr>
            </p:pic>
            <p:sp>
              <p:nvSpPr>
                <p:cNvPr id="21" name="TextBox 20"/>
                <p:cNvSpPr txBox="1"/>
                <p:nvPr/>
              </p:nvSpPr>
              <p:spPr>
                <a:xfrm>
                  <a:off x="424522" y="2605319"/>
                  <a:ext cx="1220165" cy="7914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i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PLANE OF SHARP FOCUS</a:t>
                  </a:r>
                </a:p>
              </p:txBody>
            </p:sp>
            <p:sp>
              <p:nvSpPr>
                <p:cNvPr id="22" name="Right Arrow 21"/>
                <p:cNvSpPr/>
                <p:nvPr/>
              </p:nvSpPr>
              <p:spPr>
                <a:xfrm>
                  <a:off x="593426" y="3315718"/>
                  <a:ext cx="733246" cy="362310"/>
                </a:xfrm>
                <a:prstGeom prst="rightArrow">
                  <a:avLst/>
                </a:prstGeom>
                <a:solidFill>
                  <a:srgbClr val="FF0000"/>
                </a:solidFill>
                <a:ln>
                  <a:noFill/>
                </a:ln>
                <a:effectLst>
                  <a:outerShdw blurRad="25400" dist="25400" dir="2700000" algn="tl" rotWithShape="0">
                    <a:prstClr val="black">
                      <a:alpha val="52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" name="Group 16"/>
              <p:cNvGrpSpPr/>
              <p:nvPr/>
            </p:nvGrpSpPr>
            <p:grpSpPr>
              <a:xfrm>
                <a:off x="382782" y="1563090"/>
                <a:ext cx="283415" cy="209076"/>
                <a:chOff x="3438905" y="4382543"/>
                <a:chExt cx="452114" cy="333526"/>
              </a:xfrm>
            </p:grpSpPr>
            <p:sp>
              <p:nvSpPr>
                <p:cNvPr id="18" name="Rounded Rectangle 17"/>
                <p:cNvSpPr/>
                <p:nvPr/>
              </p:nvSpPr>
              <p:spPr>
                <a:xfrm>
                  <a:off x="3567063" y="4472413"/>
                  <a:ext cx="233390" cy="226337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  <a:effectLst>
                  <a:outerShdw blurRad="25400" dist="254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3438905" y="4382543"/>
                  <a:ext cx="452114" cy="33352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(a)</a:t>
                  </a:r>
                  <a:endPara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47" name="Group 46"/>
            <p:cNvGrpSpPr/>
            <p:nvPr/>
          </p:nvGrpSpPr>
          <p:grpSpPr>
            <a:xfrm>
              <a:off x="2751788" y="256714"/>
              <a:ext cx="2379771" cy="1536192"/>
              <a:chOff x="2751788" y="256714"/>
              <a:chExt cx="2379771" cy="1536192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2809222" y="256714"/>
                <a:ext cx="2292826" cy="1536192"/>
              </a:xfrm>
              <a:prstGeom prst="rect">
                <a:avLst/>
              </a:prstGeom>
              <a:solidFill>
                <a:srgbClr val="0101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" name="Group 6"/>
              <p:cNvGrpSpPr/>
              <p:nvPr/>
            </p:nvGrpSpPr>
            <p:grpSpPr>
              <a:xfrm>
                <a:off x="2751788" y="1566265"/>
                <a:ext cx="289223" cy="209076"/>
                <a:chOff x="8585983" y="4386099"/>
                <a:chExt cx="461379" cy="333526"/>
              </a:xfrm>
            </p:grpSpPr>
            <p:sp>
              <p:nvSpPr>
                <p:cNvPr id="14" name="Rounded Rectangle 13"/>
                <p:cNvSpPr/>
                <p:nvPr/>
              </p:nvSpPr>
              <p:spPr>
                <a:xfrm>
                  <a:off x="8716977" y="4470904"/>
                  <a:ext cx="233389" cy="226337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  <a:effectLst>
                  <a:outerShdw blurRad="25400" dist="254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8585983" y="4386099"/>
                  <a:ext cx="461379" cy="33352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(b)</a:t>
                  </a:r>
                  <a:endPara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" name="Group 7"/>
              <p:cNvGrpSpPr/>
              <p:nvPr/>
            </p:nvGrpSpPr>
            <p:grpSpPr>
              <a:xfrm>
                <a:off x="3093148" y="256714"/>
                <a:ext cx="2038411" cy="1536192"/>
                <a:chOff x="4409632" y="2297054"/>
                <a:chExt cx="3251747" cy="2450592"/>
              </a:xfrm>
            </p:grpSpPr>
            <p:pic>
              <p:nvPicPr>
                <p:cNvPr id="9" name="Picture 8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09632" y="2297054"/>
                  <a:ext cx="2429331" cy="2450592"/>
                </a:xfrm>
                <a:prstGeom prst="rect">
                  <a:avLst/>
                </a:prstGeom>
              </p:spPr>
            </p:pic>
            <p:grpSp>
              <p:nvGrpSpPr>
                <p:cNvPr id="10" name="Group 9"/>
                <p:cNvGrpSpPr/>
                <p:nvPr/>
              </p:nvGrpSpPr>
              <p:grpSpPr>
                <a:xfrm>
                  <a:off x="6215638" y="2375731"/>
                  <a:ext cx="1445741" cy="1738904"/>
                  <a:chOff x="6215638" y="2375731"/>
                  <a:chExt cx="1445741" cy="1738904"/>
                </a:xfrm>
              </p:grpSpPr>
              <p:sp>
                <p:nvSpPr>
                  <p:cNvPr id="11" name="Right Arrow 10"/>
                  <p:cNvSpPr/>
                  <p:nvPr/>
                </p:nvSpPr>
                <p:spPr>
                  <a:xfrm flipH="1">
                    <a:off x="6293975" y="2375731"/>
                    <a:ext cx="1055409" cy="572568"/>
                  </a:xfrm>
                  <a:prstGeom prst="rightArrow">
                    <a:avLst>
                      <a:gd name="adj1" fmla="val 45283"/>
                      <a:gd name="adj2" fmla="val 75946"/>
                    </a:avLst>
                  </a:prstGeom>
                  <a:solidFill>
                    <a:srgbClr val="008E40"/>
                  </a:solidFill>
                  <a:ln>
                    <a:noFill/>
                  </a:ln>
                  <a:effectLst>
                    <a:outerShdw blurRad="25400" dist="50800" dir="2700000" algn="tl" rotWithShape="0">
                      <a:schemeClr val="tx1">
                        <a:lumMod val="50000"/>
                        <a:lumOff val="50000"/>
                        <a:alpha val="52000"/>
                      </a:schemeClr>
                    </a:outerShdw>
                  </a:effectLst>
                  <a:scene3d>
                    <a:camera prst="isometricOffAxis2Top">
                      <a:rot lat="19200000" lon="4080000" rev="18141449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" name="Right Arrow 11"/>
                  <p:cNvSpPr/>
                  <p:nvPr/>
                </p:nvSpPr>
                <p:spPr>
                  <a:xfrm flipH="1">
                    <a:off x="6215638" y="2878509"/>
                    <a:ext cx="1055409" cy="572568"/>
                  </a:xfrm>
                  <a:prstGeom prst="rightArrow">
                    <a:avLst>
                      <a:gd name="adj1" fmla="val 45283"/>
                      <a:gd name="adj2" fmla="val 75946"/>
                    </a:avLst>
                  </a:prstGeom>
                  <a:solidFill>
                    <a:srgbClr val="008E40"/>
                  </a:solidFill>
                  <a:ln>
                    <a:noFill/>
                  </a:ln>
                  <a:effectLst>
                    <a:outerShdw blurRad="25400" dist="50800" dir="2700000" algn="tl" rotWithShape="0">
                      <a:schemeClr val="tx1">
                        <a:lumMod val="50000"/>
                        <a:lumOff val="50000"/>
                        <a:alpha val="52000"/>
                      </a:schemeClr>
                    </a:outerShdw>
                  </a:effectLst>
                  <a:scene3d>
                    <a:camera prst="isometricOffAxis2Top">
                      <a:rot lat="19200000" lon="4080000" rev="18141449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6494800" y="3230876"/>
                    <a:ext cx="1166579" cy="88375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i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PLANE OF   SHARP   FOCUS</a:t>
                    </a:r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1142756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82782" y="222250"/>
            <a:ext cx="5148827" cy="3930650"/>
            <a:chOff x="382782" y="222250"/>
            <a:chExt cx="5148827" cy="3930650"/>
          </a:xfrm>
        </p:grpSpPr>
        <p:grpSp>
          <p:nvGrpSpPr>
            <p:cNvPr id="48" name="Group 47"/>
            <p:cNvGrpSpPr/>
            <p:nvPr/>
          </p:nvGrpSpPr>
          <p:grpSpPr>
            <a:xfrm>
              <a:off x="382782" y="1704514"/>
              <a:ext cx="2347267" cy="1533401"/>
              <a:chOff x="382782" y="256714"/>
              <a:chExt cx="2347267" cy="1533401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437223" y="256714"/>
                <a:ext cx="2292826" cy="1533401"/>
                <a:chOff x="239479" y="2290886"/>
                <a:chExt cx="3657600" cy="2446140"/>
              </a:xfrm>
            </p:grpSpPr>
            <p:pic>
              <p:nvPicPr>
                <p:cNvPr id="20" name="Picture 19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39479" y="2290886"/>
                  <a:ext cx="3657600" cy="2446140"/>
                </a:xfrm>
                <a:prstGeom prst="rect">
                  <a:avLst/>
                </a:prstGeom>
              </p:spPr>
            </p:pic>
            <p:sp>
              <p:nvSpPr>
                <p:cNvPr id="21" name="TextBox 20"/>
                <p:cNvSpPr txBox="1"/>
                <p:nvPr/>
              </p:nvSpPr>
              <p:spPr>
                <a:xfrm>
                  <a:off x="424522" y="2605319"/>
                  <a:ext cx="1220165" cy="7914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i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PLANE OF SHARP FOCUS</a:t>
                  </a:r>
                </a:p>
              </p:txBody>
            </p:sp>
            <p:sp>
              <p:nvSpPr>
                <p:cNvPr id="22" name="Right Arrow 21"/>
                <p:cNvSpPr/>
                <p:nvPr/>
              </p:nvSpPr>
              <p:spPr>
                <a:xfrm>
                  <a:off x="593426" y="3315718"/>
                  <a:ext cx="733246" cy="362310"/>
                </a:xfrm>
                <a:prstGeom prst="rightArrow">
                  <a:avLst/>
                </a:prstGeom>
                <a:solidFill>
                  <a:srgbClr val="FF0000"/>
                </a:solidFill>
                <a:ln>
                  <a:noFill/>
                </a:ln>
                <a:effectLst>
                  <a:outerShdw blurRad="25400" dist="25400" dir="2700000" algn="tl" rotWithShape="0">
                    <a:prstClr val="black">
                      <a:alpha val="52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" name="Group 16"/>
              <p:cNvGrpSpPr/>
              <p:nvPr/>
            </p:nvGrpSpPr>
            <p:grpSpPr>
              <a:xfrm>
                <a:off x="382782" y="1563090"/>
                <a:ext cx="283415" cy="209076"/>
                <a:chOff x="3438905" y="4382543"/>
                <a:chExt cx="452114" cy="333526"/>
              </a:xfrm>
            </p:grpSpPr>
            <p:sp>
              <p:nvSpPr>
                <p:cNvPr id="18" name="Rounded Rectangle 17"/>
                <p:cNvSpPr/>
                <p:nvPr/>
              </p:nvSpPr>
              <p:spPr>
                <a:xfrm>
                  <a:off x="3567063" y="4472413"/>
                  <a:ext cx="233390" cy="226337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  <a:effectLst>
                  <a:outerShdw blurRad="25400" dist="254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3438905" y="4382543"/>
                  <a:ext cx="452114" cy="33352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(a)</a:t>
                  </a:r>
                  <a:endPara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47" name="Group 46"/>
            <p:cNvGrpSpPr/>
            <p:nvPr/>
          </p:nvGrpSpPr>
          <p:grpSpPr>
            <a:xfrm>
              <a:off x="2834338" y="1704514"/>
              <a:ext cx="2379771" cy="1536192"/>
              <a:chOff x="2751788" y="256714"/>
              <a:chExt cx="2379771" cy="1536192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2809222" y="256714"/>
                <a:ext cx="2292826" cy="1536192"/>
              </a:xfrm>
              <a:prstGeom prst="rect">
                <a:avLst/>
              </a:prstGeom>
              <a:solidFill>
                <a:srgbClr val="0101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" name="Group 6"/>
              <p:cNvGrpSpPr/>
              <p:nvPr/>
            </p:nvGrpSpPr>
            <p:grpSpPr>
              <a:xfrm>
                <a:off x="2751788" y="1566265"/>
                <a:ext cx="289223" cy="209076"/>
                <a:chOff x="8585983" y="4386099"/>
                <a:chExt cx="461379" cy="333526"/>
              </a:xfrm>
            </p:grpSpPr>
            <p:sp>
              <p:nvSpPr>
                <p:cNvPr id="14" name="Rounded Rectangle 13"/>
                <p:cNvSpPr/>
                <p:nvPr/>
              </p:nvSpPr>
              <p:spPr>
                <a:xfrm>
                  <a:off x="8716977" y="4470904"/>
                  <a:ext cx="233389" cy="226337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  <a:effectLst>
                  <a:outerShdw blurRad="25400" dist="254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8585983" y="4386099"/>
                  <a:ext cx="461379" cy="33352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(b)</a:t>
                  </a:r>
                  <a:endPara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" name="Group 7"/>
              <p:cNvGrpSpPr/>
              <p:nvPr/>
            </p:nvGrpSpPr>
            <p:grpSpPr>
              <a:xfrm>
                <a:off x="3093148" y="256714"/>
                <a:ext cx="2038411" cy="1536192"/>
                <a:chOff x="4409632" y="2297054"/>
                <a:chExt cx="3251747" cy="2450592"/>
              </a:xfrm>
            </p:grpSpPr>
            <p:pic>
              <p:nvPicPr>
                <p:cNvPr id="9" name="Picture 8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09632" y="2297054"/>
                  <a:ext cx="2429331" cy="2450592"/>
                </a:xfrm>
                <a:prstGeom prst="rect">
                  <a:avLst/>
                </a:prstGeom>
              </p:spPr>
            </p:pic>
            <p:grpSp>
              <p:nvGrpSpPr>
                <p:cNvPr id="10" name="Group 9"/>
                <p:cNvGrpSpPr/>
                <p:nvPr/>
              </p:nvGrpSpPr>
              <p:grpSpPr>
                <a:xfrm>
                  <a:off x="6215638" y="2375731"/>
                  <a:ext cx="1445741" cy="1738904"/>
                  <a:chOff x="6215638" y="2375731"/>
                  <a:chExt cx="1445741" cy="1738904"/>
                </a:xfrm>
              </p:grpSpPr>
              <p:sp>
                <p:nvSpPr>
                  <p:cNvPr id="11" name="Right Arrow 10" hidden="1"/>
                  <p:cNvSpPr/>
                  <p:nvPr/>
                </p:nvSpPr>
                <p:spPr>
                  <a:xfrm flipH="1">
                    <a:off x="6293975" y="2375731"/>
                    <a:ext cx="1055409" cy="572568"/>
                  </a:xfrm>
                  <a:prstGeom prst="rightArrow">
                    <a:avLst>
                      <a:gd name="adj1" fmla="val 45283"/>
                      <a:gd name="adj2" fmla="val 75946"/>
                    </a:avLst>
                  </a:prstGeom>
                  <a:solidFill>
                    <a:srgbClr val="008E40"/>
                  </a:solidFill>
                  <a:ln>
                    <a:noFill/>
                  </a:ln>
                  <a:effectLst>
                    <a:outerShdw blurRad="25400" dist="50800" dir="2700000" algn="tl" rotWithShape="0">
                      <a:schemeClr val="tx1">
                        <a:lumMod val="50000"/>
                        <a:lumOff val="50000"/>
                        <a:alpha val="52000"/>
                      </a:schemeClr>
                    </a:outerShdw>
                  </a:effectLst>
                  <a:scene3d>
                    <a:camera prst="isometricOffAxis2Top">
                      <a:rot lat="19200000" lon="4080000" rev="18141449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" name="Right Arrow 11" hidden="1"/>
                  <p:cNvSpPr/>
                  <p:nvPr/>
                </p:nvSpPr>
                <p:spPr>
                  <a:xfrm flipH="1">
                    <a:off x="6215638" y="2878509"/>
                    <a:ext cx="1055409" cy="572568"/>
                  </a:xfrm>
                  <a:prstGeom prst="rightArrow">
                    <a:avLst>
                      <a:gd name="adj1" fmla="val 45283"/>
                      <a:gd name="adj2" fmla="val 75946"/>
                    </a:avLst>
                  </a:prstGeom>
                  <a:solidFill>
                    <a:srgbClr val="008E40"/>
                  </a:solidFill>
                  <a:ln>
                    <a:noFill/>
                  </a:ln>
                  <a:effectLst>
                    <a:outerShdw blurRad="25400" dist="50800" dir="2700000" algn="tl" rotWithShape="0">
                      <a:schemeClr val="tx1">
                        <a:lumMod val="50000"/>
                        <a:lumOff val="50000"/>
                        <a:alpha val="52000"/>
                      </a:schemeClr>
                    </a:outerShdw>
                  </a:effectLst>
                  <a:scene3d>
                    <a:camera prst="isometricOffAxis2Top">
                      <a:rot lat="19200000" lon="4080000" rev="18141449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TextBox 12" hidden="1"/>
                  <p:cNvSpPr txBox="1"/>
                  <p:nvPr/>
                </p:nvSpPr>
                <p:spPr>
                  <a:xfrm>
                    <a:off x="6494800" y="3230876"/>
                    <a:ext cx="1166579" cy="88375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i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PLANE OF   SHARP   FOCUS</a:t>
                    </a:r>
                  </a:p>
                </p:txBody>
              </p:sp>
            </p:grpSp>
          </p:grpSp>
        </p:grpSp>
        <p:sp>
          <p:nvSpPr>
            <p:cNvPr id="23" name="Rectangle 22"/>
            <p:cNvSpPr/>
            <p:nvPr/>
          </p:nvSpPr>
          <p:spPr>
            <a:xfrm>
              <a:off x="2978150" y="222250"/>
              <a:ext cx="2120900" cy="3930650"/>
            </a:xfrm>
            <a:prstGeom prst="rect">
              <a:avLst/>
            </a:prstGeom>
            <a:solidFill>
              <a:srgbClr val="00B050">
                <a:alpha val="8000"/>
              </a:srgbClr>
            </a:solidFill>
            <a:ln w="19050">
              <a:solidFill>
                <a:srgbClr val="008E40"/>
              </a:solidFill>
              <a:prstDash val="dash"/>
            </a:ln>
            <a:scene3d>
              <a:camera prst="perspectiveRelaxed">
                <a:rot lat="1710000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337050" y="1902545"/>
              <a:ext cx="1194559" cy="1323439"/>
            </a:xfrm>
            <a:prstGeom prst="rect">
              <a:avLst/>
            </a:prstGeom>
            <a:noFill/>
            <a:scene3d>
              <a:camera prst="perspectiveRelaxed">
                <a:rot lat="17100000" lon="0" rev="0"/>
              </a:camera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sz="2000" i="1" dirty="0">
                  <a:solidFill>
                    <a:srgbClr val="00E2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PLANE OF   SHARP   FOCUS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4263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7223" y="1628314"/>
            <a:ext cx="2292826" cy="1533401"/>
            <a:chOff x="239479" y="2290886"/>
            <a:chExt cx="3657600" cy="2446140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9479" y="2290886"/>
              <a:ext cx="3657600" cy="2446140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424522" y="2605319"/>
              <a:ext cx="1220165" cy="7914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i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PLANE OF SHARP FOCUS</a:t>
              </a:r>
            </a:p>
          </p:txBody>
        </p:sp>
        <p:sp>
          <p:nvSpPr>
            <p:cNvPr id="22" name="Right Arrow 21"/>
            <p:cNvSpPr/>
            <p:nvPr/>
          </p:nvSpPr>
          <p:spPr>
            <a:xfrm>
              <a:off x="593426" y="3315718"/>
              <a:ext cx="733246" cy="362310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  <a:effectLst>
              <a:outerShdw blurRad="25400" dist="25400" dir="2700000" algn="tl" rotWithShape="0">
                <a:prstClr val="black">
                  <a:alpha val="5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82782" y="2934690"/>
            <a:ext cx="283415" cy="209076"/>
            <a:chOff x="3438905" y="4382543"/>
            <a:chExt cx="452114" cy="333526"/>
          </a:xfrm>
        </p:grpSpPr>
        <p:sp>
          <p:nvSpPr>
            <p:cNvPr id="18" name="Rounded Rectangle 17"/>
            <p:cNvSpPr/>
            <p:nvPr/>
          </p:nvSpPr>
          <p:spPr>
            <a:xfrm>
              <a:off x="3567063" y="4472413"/>
              <a:ext cx="233390" cy="226337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  <a:effectLst>
              <a:outerShdw blurRad="254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438905" y="4382543"/>
              <a:ext cx="452114" cy="3335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  <a:endParaRPr 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2872722" y="1628314"/>
            <a:ext cx="2292826" cy="1536192"/>
          </a:xfrm>
          <a:prstGeom prst="rect">
            <a:avLst/>
          </a:prstGeom>
          <a:solidFill>
            <a:srgbClr val="0101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2815288" y="2937865"/>
            <a:ext cx="289223" cy="209076"/>
            <a:chOff x="8585983" y="4386099"/>
            <a:chExt cx="461379" cy="333526"/>
          </a:xfrm>
        </p:grpSpPr>
        <p:sp>
          <p:nvSpPr>
            <p:cNvPr id="14" name="Rounded Rectangle 13"/>
            <p:cNvSpPr/>
            <p:nvPr/>
          </p:nvSpPr>
          <p:spPr>
            <a:xfrm>
              <a:off x="8716977" y="4470904"/>
              <a:ext cx="233389" cy="226337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  <a:effectLst>
              <a:outerShdw blurRad="254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585983" y="4386099"/>
              <a:ext cx="461379" cy="3335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  <a:endParaRPr 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648" y="1628314"/>
            <a:ext cx="1522866" cy="1536192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2959100" y="158750"/>
            <a:ext cx="2120900" cy="3930650"/>
          </a:xfrm>
          <a:prstGeom prst="rect">
            <a:avLst/>
          </a:prstGeom>
          <a:solidFill>
            <a:srgbClr val="00B050">
              <a:alpha val="8000"/>
            </a:srgbClr>
          </a:solidFill>
          <a:ln w="19050">
            <a:solidFill>
              <a:srgbClr val="008E40"/>
            </a:solidFill>
            <a:prstDash val="dash"/>
          </a:ln>
          <a:scene3d>
            <a:camera prst="perspectiveRelaxed">
              <a:rot lat="171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hidden="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584" y="1625734"/>
            <a:ext cx="1523810" cy="1533333"/>
          </a:xfrm>
          <a:prstGeom prst="rect">
            <a:avLst/>
          </a:prstGeom>
        </p:spPr>
      </p:pic>
      <p:sp>
        <p:nvSpPr>
          <p:cNvPr id="11" name="Right Arrow 10" hidden="1"/>
          <p:cNvSpPr/>
          <p:nvPr/>
        </p:nvSpPr>
        <p:spPr>
          <a:xfrm flipH="1">
            <a:off x="4274380" y="1677634"/>
            <a:ext cx="661600" cy="358923"/>
          </a:xfrm>
          <a:prstGeom prst="rightArrow">
            <a:avLst>
              <a:gd name="adj1" fmla="val 45283"/>
              <a:gd name="adj2" fmla="val 75946"/>
            </a:avLst>
          </a:prstGeom>
          <a:solidFill>
            <a:srgbClr val="008E40"/>
          </a:solidFill>
          <a:ln>
            <a:noFill/>
          </a:ln>
          <a:effectLst>
            <a:outerShdw blurRad="25400" dist="50800" dir="2700000" algn="tl" rotWithShape="0">
              <a:schemeClr val="tx1">
                <a:lumMod val="50000"/>
                <a:lumOff val="50000"/>
                <a:alpha val="52000"/>
              </a:schemeClr>
            </a:outerShdw>
          </a:effectLst>
          <a:scene3d>
            <a:camera prst="isometricOffAxis2Top">
              <a:rot lat="19200000" lon="4080000" rev="1814144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 hidden="1"/>
          <p:cNvSpPr/>
          <p:nvPr/>
        </p:nvSpPr>
        <p:spPr>
          <a:xfrm flipH="1">
            <a:off x="4225273" y="1992808"/>
            <a:ext cx="661600" cy="358923"/>
          </a:xfrm>
          <a:prstGeom prst="rightArrow">
            <a:avLst>
              <a:gd name="adj1" fmla="val 45283"/>
              <a:gd name="adj2" fmla="val 75946"/>
            </a:avLst>
          </a:prstGeom>
          <a:solidFill>
            <a:srgbClr val="008E40"/>
          </a:solidFill>
          <a:ln>
            <a:noFill/>
          </a:ln>
          <a:effectLst>
            <a:outerShdw blurRad="25400" dist="50800" dir="2700000" algn="tl" rotWithShape="0">
              <a:schemeClr val="tx1">
                <a:lumMod val="50000"/>
                <a:lumOff val="50000"/>
                <a:alpha val="52000"/>
              </a:schemeClr>
            </a:outerShdw>
          </a:effectLst>
          <a:scene3d>
            <a:camera prst="isometricOffAxis2Top">
              <a:rot lat="19200000" lon="4080000" rev="1814144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318000" y="1839045"/>
            <a:ext cx="1194559" cy="1323439"/>
          </a:xfrm>
          <a:prstGeom prst="rect">
            <a:avLst/>
          </a:prstGeom>
          <a:noFill/>
          <a:scene3d>
            <a:camera prst="perspectiveRelaxed">
              <a:rot lat="1710000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rgbClr val="00E2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PLANE OF   SHARP   FOCUS</a:t>
            </a:r>
          </a:p>
        </p:txBody>
      </p:sp>
      <p:sp>
        <p:nvSpPr>
          <p:cNvPr id="2" name="Rectangle 1"/>
          <p:cNvSpPr/>
          <p:nvPr/>
        </p:nvSpPr>
        <p:spPr>
          <a:xfrm>
            <a:off x="527050" y="1289050"/>
            <a:ext cx="2120900" cy="2063750"/>
          </a:xfrm>
          <a:prstGeom prst="rect">
            <a:avLst/>
          </a:prstGeom>
          <a:solidFill>
            <a:srgbClr val="FF0000">
              <a:alpha val="7000"/>
            </a:srgbClr>
          </a:solidFill>
          <a:ln w="19050">
            <a:solidFill>
              <a:srgbClr val="FF0000"/>
            </a:solidFill>
            <a:prstDash val="dash"/>
          </a:ln>
          <a:scene3d>
            <a:camera prst="perspectiveRelaxed">
              <a:rot lat="195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5" y="1626146"/>
            <a:ext cx="2295144" cy="1534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493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hidden="1"/>
          <p:cNvGrpSpPr>
            <a:grpSpLocks noChangeAspect="1"/>
          </p:cNvGrpSpPr>
          <p:nvPr/>
        </p:nvGrpSpPr>
        <p:grpSpPr>
          <a:xfrm>
            <a:off x="3276626" y="2046702"/>
            <a:ext cx="363905" cy="453363"/>
            <a:chOff x="6111782" y="3770504"/>
            <a:chExt cx="511280" cy="636962"/>
          </a:xfrm>
          <a:scene3d>
            <a:camera prst="orthographicFront"/>
            <a:lightRig rig="threePt" dir="t"/>
          </a:scene3d>
        </p:grpSpPr>
        <p:cxnSp>
          <p:nvCxnSpPr>
            <p:cNvPr id="52" name="Straight Arrow Connector 51"/>
            <p:cNvCxnSpPr/>
            <p:nvPr/>
          </p:nvCxnSpPr>
          <p:spPr>
            <a:xfrm rot="19440000">
              <a:off x="6277753" y="4096356"/>
              <a:ext cx="274320" cy="0"/>
            </a:xfrm>
            <a:prstGeom prst="straightConnector1">
              <a:avLst/>
            </a:prstGeom>
            <a:ln w="6350" cap="flat">
              <a:solidFill>
                <a:srgbClr val="DE0000">
                  <a:alpha val="69804"/>
                </a:srgbClr>
              </a:solidFill>
              <a:round/>
              <a:headEnd w="sm" len="sm"/>
              <a:tailEnd type="triangle" w="sm" len="med"/>
            </a:ln>
            <a:effectLst/>
            <a:sp3d prstMaterial="matte">
              <a:bevelT w="12700" h="12700"/>
              <a:bevelB w="0" h="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rot="16200000">
              <a:off x="6165835" y="4047143"/>
              <a:ext cx="274320" cy="0"/>
            </a:xfrm>
            <a:prstGeom prst="straightConnector1">
              <a:avLst/>
            </a:prstGeom>
            <a:ln w="6350" cap="flat">
              <a:solidFill>
                <a:srgbClr val="00B050">
                  <a:alpha val="70000"/>
                </a:srgbClr>
              </a:solidFill>
              <a:round/>
              <a:headEnd w="sm" len="sm"/>
              <a:tailEnd type="triangle" w="sm" len="med"/>
            </a:ln>
            <a:effectLst/>
            <a:sp3d prstMaterial="matte">
              <a:bevelT w="12700" h="12700"/>
              <a:bevelB w="0" h="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6296805" y="4180493"/>
              <a:ext cx="274320" cy="0"/>
            </a:xfrm>
            <a:prstGeom prst="straightConnector1">
              <a:avLst/>
            </a:prstGeom>
            <a:ln w="6350" cap="flat">
              <a:solidFill>
                <a:srgbClr val="0078D2">
                  <a:alpha val="70000"/>
                </a:srgbClr>
              </a:solidFill>
              <a:round/>
              <a:headEnd w="sm" len="sm"/>
              <a:tailEnd type="triangle" w="sm" len="med"/>
            </a:ln>
            <a:effectLst/>
            <a:sp3d prstMaterial="matte">
              <a:bevelT w="12700" h="12700"/>
              <a:bevelB w="0" h="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6111782" y="3770504"/>
              <a:ext cx="157163" cy="3459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469250" y="3799875"/>
              <a:ext cx="153812" cy="3459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461375" y="4061529"/>
              <a:ext cx="123823" cy="3459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-76204" y="343989"/>
            <a:ext cx="5575295" cy="4304258"/>
            <a:chOff x="-76204" y="343989"/>
            <a:chExt cx="5575295" cy="4304258"/>
          </a:xfrm>
        </p:grpSpPr>
        <p:grpSp>
          <p:nvGrpSpPr>
            <p:cNvPr id="79" name="Group 78"/>
            <p:cNvGrpSpPr/>
            <p:nvPr/>
          </p:nvGrpSpPr>
          <p:grpSpPr>
            <a:xfrm>
              <a:off x="3805238" y="343989"/>
              <a:ext cx="1693853" cy="1122908"/>
              <a:chOff x="3805238" y="343989"/>
              <a:chExt cx="1693853" cy="1122908"/>
            </a:xfrm>
          </p:grpSpPr>
          <p:pic>
            <p:nvPicPr>
              <p:cNvPr id="65" name="Picture 6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90987" y="355426"/>
                <a:ext cx="1491989" cy="1104737"/>
              </a:xfrm>
              <a:prstGeom prst="rect">
                <a:avLst/>
              </a:prstGeom>
            </p:spPr>
          </p:pic>
          <p:sp>
            <p:nvSpPr>
              <p:cNvPr id="68" name="Rectangle 67"/>
              <p:cNvSpPr/>
              <p:nvPr/>
            </p:nvSpPr>
            <p:spPr>
              <a:xfrm>
                <a:off x="3900576" y="343989"/>
                <a:ext cx="159851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900" dirty="0">
                    <a:solidFill>
                      <a:schemeClr val="bg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Sensor image 1/9  (simulated) </a:t>
                </a:r>
              </a:p>
              <a:p>
                <a:r>
                  <a:rPr lang="en-US" sz="900" dirty="0">
                    <a:solidFill>
                      <a:schemeClr val="bg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lens tilt = -6°</a:t>
                </a:r>
              </a:p>
            </p:txBody>
          </p:sp>
          <p:cxnSp>
            <p:nvCxnSpPr>
              <p:cNvPr id="89" name="Straight Connector 88"/>
              <p:cNvCxnSpPr>
                <a:stCxn id="65" idx="1"/>
                <a:endCxn id="65" idx="3"/>
              </p:cNvCxnSpPr>
              <p:nvPr/>
            </p:nvCxnSpPr>
            <p:spPr>
              <a:xfrm>
                <a:off x="3890987" y="907795"/>
                <a:ext cx="1491989" cy="0"/>
              </a:xfrm>
              <a:prstGeom prst="line">
                <a:avLst/>
              </a:prstGeom>
              <a:ln>
                <a:solidFill>
                  <a:schemeClr val="accent2">
                    <a:lumMod val="20000"/>
                    <a:lumOff val="8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3" name="Group 102"/>
              <p:cNvGrpSpPr/>
              <p:nvPr/>
            </p:nvGrpSpPr>
            <p:grpSpPr>
              <a:xfrm>
                <a:off x="3836388" y="1236065"/>
                <a:ext cx="319318" cy="230832"/>
                <a:chOff x="2001238" y="4855565"/>
                <a:chExt cx="319318" cy="230832"/>
              </a:xfrm>
            </p:grpSpPr>
            <p:sp>
              <p:nvSpPr>
                <p:cNvPr id="104" name="Rounded Rectangle 103"/>
                <p:cNvSpPr/>
                <p:nvPr/>
              </p:nvSpPr>
              <p:spPr>
                <a:xfrm>
                  <a:off x="2082370" y="4908726"/>
                  <a:ext cx="146304" cy="141883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  <a:effectLst>
                  <a:outerShdw blurRad="25400" dist="254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TextBox 104"/>
                <p:cNvSpPr txBox="1"/>
                <p:nvPr/>
              </p:nvSpPr>
              <p:spPr>
                <a:xfrm>
                  <a:off x="2001238" y="4855565"/>
                  <a:ext cx="319318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(b)</a:t>
                  </a:r>
                  <a:endPara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6" name="TextBox 65"/>
              <p:cNvSpPr txBox="1"/>
              <p:nvPr/>
            </p:nvSpPr>
            <p:spPr>
              <a:xfrm>
                <a:off x="3805238" y="776289"/>
                <a:ext cx="29206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" dirty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rPr>
                  <a:t>1/2</a:t>
                </a:r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3814756" y="1533689"/>
              <a:ext cx="1565605" cy="1103766"/>
              <a:chOff x="3814756" y="1533689"/>
              <a:chExt cx="1565605" cy="1103766"/>
            </a:xfrm>
          </p:grpSpPr>
          <p:pic>
            <p:nvPicPr>
              <p:cNvPr id="64" name="Picture 63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596" t="9819" r="11091" b="9561"/>
              <a:stretch/>
            </p:blipFill>
            <p:spPr>
              <a:xfrm>
                <a:off x="3890987" y="1533689"/>
                <a:ext cx="1489374" cy="1103766"/>
              </a:xfrm>
              <a:prstGeom prst="rect">
                <a:avLst/>
              </a:prstGeom>
            </p:spPr>
          </p:pic>
          <p:sp>
            <p:nvSpPr>
              <p:cNvPr id="69" name="Rectangle 68"/>
              <p:cNvSpPr/>
              <p:nvPr/>
            </p:nvSpPr>
            <p:spPr>
              <a:xfrm>
                <a:off x="3905251" y="1536044"/>
                <a:ext cx="146685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900" dirty="0">
                    <a:solidFill>
                      <a:schemeClr val="bg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Focus measure </a:t>
                </a:r>
              </a:p>
              <a:p>
                <a:r>
                  <a:rPr lang="en-US" sz="900" dirty="0">
                    <a:solidFill>
                      <a:schemeClr val="bg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(Laplacian of Gaussian)</a:t>
                </a:r>
              </a:p>
            </p:txBody>
          </p:sp>
          <p:cxnSp>
            <p:nvCxnSpPr>
              <p:cNvPr id="91" name="Straight Connector 90"/>
              <p:cNvCxnSpPr>
                <a:stCxn id="64" idx="1"/>
                <a:endCxn id="64" idx="3"/>
              </p:cNvCxnSpPr>
              <p:nvPr/>
            </p:nvCxnSpPr>
            <p:spPr>
              <a:xfrm>
                <a:off x="3890987" y="2085572"/>
                <a:ext cx="1489374" cy="0"/>
              </a:xfrm>
              <a:prstGeom prst="line">
                <a:avLst/>
              </a:prstGeom>
              <a:ln>
                <a:solidFill>
                  <a:schemeClr val="accent2">
                    <a:lumMod val="20000"/>
                    <a:lumOff val="8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6" name="Group 105"/>
              <p:cNvGrpSpPr/>
              <p:nvPr/>
            </p:nvGrpSpPr>
            <p:grpSpPr>
              <a:xfrm>
                <a:off x="3836388" y="2404465"/>
                <a:ext cx="312906" cy="230832"/>
                <a:chOff x="2001238" y="4855565"/>
                <a:chExt cx="312906" cy="230832"/>
              </a:xfrm>
            </p:grpSpPr>
            <p:sp>
              <p:nvSpPr>
                <p:cNvPr id="107" name="Rounded Rectangle 106"/>
                <p:cNvSpPr/>
                <p:nvPr/>
              </p:nvSpPr>
              <p:spPr>
                <a:xfrm>
                  <a:off x="2082370" y="4908726"/>
                  <a:ext cx="146304" cy="141883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  <a:effectLst>
                  <a:outerShdw blurRad="25400" dist="254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TextBox 107"/>
                <p:cNvSpPr txBox="1"/>
                <p:nvPr/>
              </p:nvSpPr>
              <p:spPr>
                <a:xfrm>
                  <a:off x="2001238" y="4855565"/>
                  <a:ext cx="312906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(c)</a:t>
                  </a:r>
                  <a:endPara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16" name="TextBox 115"/>
              <p:cNvSpPr txBox="1"/>
              <p:nvPr/>
            </p:nvSpPr>
            <p:spPr>
              <a:xfrm>
                <a:off x="3814756" y="1952639"/>
                <a:ext cx="29206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" dirty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rPr>
                  <a:t>1/2</a:t>
                </a:r>
              </a:p>
            </p:txBody>
          </p:sp>
        </p:grpSp>
        <p:grpSp>
          <p:nvGrpSpPr>
            <p:cNvPr id="77" name="Group 76"/>
            <p:cNvGrpSpPr/>
            <p:nvPr/>
          </p:nvGrpSpPr>
          <p:grpSpPr>
            <a:xfrm>
              <a:off x="-76204" y="2679708"/>
              <a:ext cx="2727964" cy="1962316"/>
              <a:chOff x="-76204" y="2679708"/>
              <a:chExt cx="2727964" cy="1962316"/>
            </a:xfrm>
          </p:grpSpPr>
          <p:pic>
            <p:nvPicPr>
              <p:cNvPr id="80" name="Picture 79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harpenSoften amoun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859" t="10051" r="11173" b="9816"/>
              <a:stretch/>
            </p:blipFill>
            <p:spPr>
              <a:xfrm>
                <a:off x="0" y="2679708"/>
                <a:ext cx="2651760" cy="1962316"/>
              </a:xfrm>
              <a:prstGeom prst="rect">
                <a:avLst/>
              </a:prstGeom>
              <a:effectLst/>
            </p:spPr>
          </p:pic>
          <p:cxnSp>
            <p:nvCxnSpPr>
              <p:cNvPr id="93" name="Straight Connector 92"/>
              <p:cNvCxnSpPr>
                <a:stCxn id="80" idx="1"/>
                <a:endCxn id="80" idx="3"/>
              </p:cNvCxnSpPr>
              <p:nvPr/>
            </p:nvCxnSpPr>
            <p:spPr>
              <a:xfrm>
                <a:off x="0" y="3660866"/>
                <a:ext cx="2651760" cy="0"/>
              </a:xfrm>
              <a:prstGeom prst="line">
                <a:avLst/>
              </a:prstGeom>
              <a:ln>
                <a:solidFill>
                  <a:schemeClr val="accent2">
                    <a:lumMod val="20000"/>
                    <a:lumOff val="8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Rectangle 95"/>
              <p:cNvSpPr/>
              <p:nvPr/>
            </p:nvSpPr>
            <p:spPr>
              <a:xfrm>
                <a:off x="6351" y="2685394"/>
                <a:ext cx="1466850" cy="230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900" dirty="0">
                    <a:solidFill>
                      <a:schemeClr val="bg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Composite image</a:t>
                </a:r>
              </a:p>
            </p:txBody>
          </p:sp>
          <p:grpSp>
            <p:nvGrpSpPr>
              <p:cNvPr id="109" name="Group 108"/>
              <p:cNvGrpSpPr/>
              <p:nvPr/>
            </p:nvGrpSpPr>
            <p:grpSpPr>
              <a:xfrm>
                <a:off x="-49812" y="4411065"/>
                <a:ext cx="319318" cy="230832"/>
                <a:chOff x="2001238" y="4855565"/>
                <a:chExt cx="319318" cy="230832"/>
              </a:xfrm>
            </p:grpSpPr>
            <p:sp>
              <p:nvSpPr>
                <p:cNvPr id="110" name="Rounded Rectangle 109"/>
                <p:cNvSpPr/>
                <p:nvPr/>
              </p:nvSpPr>
              <p:spPr>
                <a:xfrm>
                  <a:off x="2082370" y="4908726"/>
                  <a:ext cx="146304" cy="141883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  <a:effectLst>
                  <a:outerShdw blurRad="25400" dist="254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TextBox 110"/>
                <p:cNvSpPr txBox="1"/>
                <p:nvPr/>
              </p:nvSpPr>
              <p:spPr>
                <a:xfrm>
                  <a:off x="2001238" y="4855565"/>
                  <a:ext cx="319318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(d)</a:t>
                  </a:r>
                  <a:endPara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17" name="TextBox 116"/>
              <p:cNvSpPr txBox="1"/>
              <p:nvPr/>
            </p:nvSpPr>
            <p:spPr>
              <a:xfrm>
                <a:off x="-76204" y="3514744"/>
                <a:ext cx="29206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" dirty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rPr>
                  <a:t>1/2</a:t>
                </a:r>
              </a:p>
            </p:txBody>
          </p:sp>
        </p:grpSp>
        <p:grpSp>
          <p:nvGrpSpPr>
            <p:cNvPr id="76" name="Group 75"/>
            <p:cNvGrpSpPr/>
            <p:nvPr/>
          </p:nvGrpSpPr>
          <p:grpSpPr>
            <a:xfrm>
              <a:off x="2647945" y="2679708"/>
              <a:ext cx="2728146" cy="1968539"/>
              <a:chOff x="2647945" y="2679708"/>
              <a:chExt cx="2728146" cy="1968539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329" t="10002" r="11198" b="10253"/>
              <a:stretch/>
            </p:blipFill>
            <p:spPr>
              <a:xfrm>
                <a:off x="2724150" y="2679708"/>
                <a:ext cx="2651941" cy="1965960"/>
              </a:xfrm>
              <a:prstGeom prst="rect">
                <a:avLst/>
              </a:prstGeom>
            </p:spPr>
          </p:pic>
          <p:cxnSp>
            <p:nvCxnSpPr>
              <p:cNvPr id="95" name="Straight Connector 94"/>
              <p:cNvCxnSpPr/>
              <p:nvPr/>
            </p:nvCxnSpPr>
            <p:spPr>
              <a:xfrm>
                <a:off x="2724331" y="3660866"/>
                <a:ext cx="2651760" cy="0"/>
              </a:xfrm>
              <a:prstGeom prst="line">
                <a:avLst/>
              </a:prstGeom>
              <a:ln>
                <a:solidFill>
                  <a:schemeClr val="accent2">
                    <a:lumMod val="20000"/>
                    <a:lumOff val="8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Rectangle 96"/>
              <p:cNvSpPr/>
              <p:nvPr/>
            </p:nvSpPr>
            <p:spPr>
              <a:xfrm>
                <a:off x="2730500" y="2685394"/>
                <a:ext cx="202882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900" dirty="0">
                    <a:solidFill>
                      <a:schemeClr val="bg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Focus measure of the composite image </a:t>
                </a:r>
              </a:p>
              <a:p>
                <a:r>
                  <a:rPr lang="en-US" sz="900" dirty="0">
                    <a:solidFill>
                      <a:schemeClr val="bg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(using Laplacian of Gaussian)</a:t>
                </a:r>
              </a:p>
            </p:txBody>
          </p:sp>
          <p:grpSp>
            <p:nvGrpSpPr>
              <p:cNvPr id="112" name="Group 111"/>
              <p:cNvGrpSpPr/>
              <p:nvPr/>
            </p:nvGrpSpPr>
            <p:grpSpPr>
              <a:xfrm>
                <a:off x="2667988" y="4417415"/>
                <a:ext cx="312906" cy="230832"/>
                <a:chOff x="2001238" y="4855565"/>
                <a:chExt cx="312906" cy="230832"/>
              </a:xfrm>
            </p:grpSpPr>
            <p:sp>
              <p:nvSpPr>
                <p:cNvPr id="113" name="Rounded Rectangle 112"/>
                <p:cNvSpPr/>
                <p:nvPr/>
              </p:nvSpPr>
              <p:spPr>
                <a:xfrm>
                  <a:off x="2082370" y="4908726"/>
                  <a:ext cx="146304" cy="141883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  <a:effectLst>
                  <a:outerShdw blurRad="25400" dist="254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TextBox 113"/>
                <p:cNvSpPr txBox="1"/>
                <p:nvPr/>
              </p:nvSpPr>
              <p:spPr>
                <a:xfrm>
                  <a:off x="2001238" y="4855565"/>
                  <a:ext cx="312906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(e)</a:t>
                  </a:r>
                  <a:endPara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18" name="TextBox 117"/>
              <p:cNvSpPr txBox="1"/>
              <p:nvPr/>
            </p:nvSpPr>
            <p:spPr>
              <a:xfrm>
                <a:off x="2647945" y="3514744"/>
                <a:ext cx="29206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" dirty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rPr>
                  <a:t>1/2</a:t>
                </a:r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>
              <a:off x="-49812" y="357188"/>
              <a:ext cx="3997174" cy="2281342"/>
              <a:chOff x="-49812" y="357188"/>
              <a:chExt cx="3997174" cy="2281342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4762" y="478702"/>
                <a:ext cx="3521875" cy="189080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4" name="Group 3"/>
              <p:cNvGrpSpPr/>
              <p:nvPr/>
            </p:nvGrpSpPr>
            <p:grpSpPr>
              <a:xfrm>
                <a:off x="1296914" y="495688"/>
                <a:ext cx="724636" cy="1310201"/>
                <a:chOff x="3502493" y="391984"/>
                <a:chExt cx="1775105" cy="3209544"/>
              </a:xfrm>
            </p:grpSpPr>
            <p:sp>
              <p:nvSpPr>
                <p:cNvPr id="62" name="Cube 61"/>
                <p:cNvSpPr/>
                <p:nvPr/>
              </p:nvSpPr>
              <p:spPr>
                <a:xfrm>
                  <a:off x="3934780" y="391984"/>
                  <a:ext cx="850392" cy="3209544"/>
                </a:xfrm>
                <a:prstGeom prst="cube">
                  <a:avLst>
                    <a:gd name="adj" fmla="val 93443"/>
                  </a:avLst>
                </a:prstGeom>
                <a:gradFill flip="none" rotWithShape="1">
                  <a:gsLst>
                    <a:gs pos="0">
                      <a:schemeClr val="accent4">
                        <a:lumMod val="46000"/>
                      </a:schemeClr>
                    </a:gs>
                    <a:gs pos="48000">
                      <a:schemeClr val="accent4">
                        <a:lumMod val="97000"/>
                        <a:lumOff val="3000"/>
                      </a:schemeClr>
                    </a:gs>
                    <a:gs pos="100000">
                      <a:schemeClr val="accent4">
                        <a:lumMod val="46000"/>
                        <a:lumOff val="54000"/>
                      </a:schemeClr>
                    </a:gs>
                  </a:gsLst>
                  <a:lin ang="16200000" scaled="1"/>
                  <a:tileRect/>
                </a:gradFill>
                <a:ln w="6350" cap="rnd">
                  <a:solidFill>
                    <a:schemeClr val="accent4">
                      <a:lumMod val="50000"/>
                      <a:alpha val="31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63" name="Picture 62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02493" y="628486"/>
                  <a:ext cx="1775105" cy="2733014"/>
                </a:xfrm>
                <a:prstGeom prst="rect">
                  <a:avLst/>
                </a:prstGeom>
                <a:ln>
                  <a:noFill/>
                </a:ln>
                <a:effectLst/>
                <a:scene3d>
                  <a:camera prst="isometricOffAxis2Right">
                    <a:rot lat="1740000" lon="17759998" rev="0"/>
                  </a:camera>
                  <a:lightRig rig="threePt" dir="t"/>
                </a:scene3d>
              </p:spPr>
            </p:pic>
          </p:grpSp>
          <p:grpSp>
            <p:nvGrpSpPr>
              <p:cNvPr id="5" name="Group 4"/>
              <p:cNvGrpSpPr/>
              <p:nvPr/>
            </p:nvGrpSpPr>
            <p:grpSpPr>
              <a:xfrm>
                <a:off x="637456" y="769975"/>
                <a:ext cx="724636" cy="1310201"/>
                <a:chOff x="1887053" y="1192084"/>
                <a:chExt cx="1775105" cy="3209544"/>
              </a:xfrm>
            </p:grpSpPr>
            <p:sp>
              <p:nvSpPr>
                <p:cNvPr id="60" name="Cube 59"/>
                <p:cNvSpPr/>
                <p:nvPr/>
              </p:nvSpPr>
              <p:spPr>
                <a:xfrm>
                  <a:off x="2319340" y="1192084"/>
                  <a:ext cx="850392" cy="3209544"/>
                </a:xfrm>
                <a:prstGeom prst="cube">
                  <a:avLst>
                    <a:gd name="adj" fmla="val 93443"/>
                  </a:avLst>
                </a:prstGeom>
                <a:gradFill flip="none" rotWithShape="1">
                  <a:gsLst>
                    <a:gs pos="0">
                      <a:schemeClr val="accent4">
                        <a:lumMod val="46000"/>
                      </a:schemeClr>
                    </a:gs>
                    <a:gs pos="48000">
                      <a:schemeClr val="accent4">
                        <a:lumMod val="97000"/>
                        <a:lumOff val="3000"/>
                      </a:schemeClr>
                    </a:gs>
                    <a:gs pos="100000">
                      <a:schemeClr val="accent4">
                        <a:lumMod val="46000"/>
                        <a:lumOff val="54000"/>
                      </a:schemeClr>
                    </a:gs>
                  </a:gsLst>
                  <a:lin ang="16200000" scaled="1"/>
                  <a:tileRect/>
                </a:gradFill>
                <a:ln w="6350" cap="rnd">
                  <a:solidFill>
                    <a:schemeClr val="accent4">
                      <a:lumMod val="50000"/>
                      <a:alpha val="31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61" name="Picture 60"/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87053" y="1428586"/>
                  <a:ext cx="1775105" cy="2733014"/>
                </a:xfrm>
                <a:prstGeom prst="rect">
                  <a:avLst/>
                </a:prstGeom>
                <a:ln>
                  <a:noFill/>
                </a:ln>
                <a:effectLst/>
                <a:scene3d>
                  <a:camera prst="isometricOffAxis2Right">
                    <a:rot lat="1740000" lon="17759998" rev="0"/>
                  </a:camera>
                  <a:lightRig rig="threePt" dir="t"/>
                </a:scene3d>
              </p:spPr>
            </p:pic>
          </p:grpSp>
          <p:grpSp>
            <p:nvGrpSpPr>
              <p:cNvPr id="6" name="Group 5"/>
              <p:cNvGrpSpPr/>
              <p:nvPr/>
            </p:nvGrpSpPr>
            <p:grpSpPr>
              <a:xfrm>
                <a:off x="-30783" y="1044263"/>
                <a:ext cx="729758" cy="1310201"/>
                <a:chOff x="250100" y="1992184"/>
                <a:chExt cx="1787652" cy="3209544"/>
              </a:xfrm>
            </p:grpSpPr>
            <p:sp>
              <p:nvSpPr>
                <p:cNvPr id="58" name="Cube 57"/>
                <p:cNvSpPr/>
                <p:nvPr/>
              </p:nvSpPr>
              <p:spPr>
                <a:xfrm>
                  <a:off x="688660" y="1992184"/>
                  <a:ext cx="850392" cy="3209544"/>
                </a:xfrm>
                <a:prstGeom prst="cube">
                  <a:avLst>
                    <a:gd name="adj" fmla="val 93443"/>
                  </a:avLst>
                </a:prstGeom>
                <a:gradFill flip="none" rotWithShape="1">
                  <a:gsLst>
                    <a:gs pos="0">
                      <a:schemeClr val="accent4">
                        <a:lumMod val="46000"/>
                      </a:schemeClr>
                    </a:gs>
                    <a:gs pos="48000">
                      <a:schemeClr val="accent4">
                        <a:lumMod val="97000"/>
                        <a:lumOff val="3000"/>
                      </a:schemeClr>
                    </a:gs>
                    <a:gs pos="100000">
                      <a:schemeClr val="accent4">
                        <a:lumMod val="46000"/>
                        <a:lumOff val="54000"/>
                      </a:schemeClr>
                    </a:gs>
                  </a:gsLst>
                  <a:lin ang="16200000" scaled="1"/>
                  <a:tileRect/>
                </a:gradFill>
                <a:ln w="6350" cap="rnd">
                  <a:solidFill>
                    <a:schemeClr val="accent4">
                      <a:lumMod val="50000"/>
                      <a:alpha val="31000"/>
                    </a:schemeClr>
                  </a:solidFill>
                  <a:rou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59" name="Picture 58"/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0100" y="2228686"/>
                  <a:ext cx="1787652" cy="2733014"/>
                </a:xfrm>
                <a:prstGeom prst="rect">
                  <a:avLst/>
                </a:prstGeom>
                <a:ln>
                  <a:noFill/>
                </a:ln>
                <a:effectLst/>
                <a:scene3d>
                  <a:camera prst="isometricOffAxis2Right">
                    <a:rot lat="1740000" lon="17759998" rev="0"/>
                  </a:camera>
                  <a:lightRig rig="threePt" dir="t"/>
                </a:scene3d>
              </p:spPr>
            </p:pic>
          </p:grpSp>
          <p:cxnSp>
            <p:nvCxnSpPr>
              <p:cNvPr id="8" name="Straight Connector 7"/>
              <p:cNvCxnSpPr/>
              <p:nvPr/>
            </p:nvCxnSpPr>
            <p:spPr>
              <a:xfrm>
                <a:off x="1000433" y="1419876"/>
                <a:ext cx="2542032" cy="0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498408" y="1419876"/>
                <a:ext cx="317286" cy="0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63787" y="1419876"/>
                <a:ext cx="91440" cy="0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rot="1980000">
                <a:off x="2457856" y="1392363"/>
                <a:ext cx="0" cy="52259"/>
              </a:xfrm>
              <a:prstGeom prst="line">
                <a:avLst/>
              </a:prstGeom>
              <a:ln w="9525" cap="sq">
                <a:solidFill>
                  <a:schemeClr val="bg1">
                    <a:lumMod val="50000"/>
                    <a:alpha val="96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rot="1980000">
                <a:off x="2492622" y="1394669"/>
                <a:ext cx="0" cy="52259"/>
              </a:xfrm>
              <a:prstGeom prst="line">
                <a:avLst/>
              </a:prstGeom>
              <a:ln w="9525" cap="sq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1062950" y="1814006"/>
                <a:ext cx="55335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Verdana" panose="020B0604030504040204" pitchFamily="34" charset="0"/>
                    <a:cs typeface="Times New Roman" panose="02020603050405020304" pitchFamily="18" charset="0"/>
                  </a:rPr>
                  <a:t>200</a:t>
                </a:r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9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mm</a:t>
                </a:r>
              </a:p>
            </p:txBody>
          </p:sp>
          <p:grpSp>
            <p:nvGrpSpPr>
              <p:cNvPr id="72" name="Group 71"/>
              <p:cNvGrpSpPr/>
              <p:nvPr/>
            </p:nvGrpSpPr>
            <p:grpSpPr>
              <a:xfrm>
                <a:off x="996075" y="1947799"/>
                <a:ext cx="664434" cy="73152"/>
                <a:chOff x="991312" y="1947799"/>
                <a:chExt cx="664434" cy="73152"/>
              </a:xfrm>
            </p:grpSpPr>
            <p:cxnSp>
              <p:nvCxnSpPr>
                <p:cNvPr id="13" name="Straight Connector 12"/>
                <p:cNvCxnSpPr/>
                <p:nvPr/>
              </p:nvCxnSpPr>
              <p:spPr>
                <a:xfrm>
                  <a:off x="993615" y="1947799"/>
                  <a:ext cx="0" cy="73152"/>
                </a:xfrm>
                <a:prstGeom prst="line">
                  <a:avLst/>
                </a:prstGeom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>
                  <a:off x="1653537" y="1947799"/>
                  <a:ext cx="0" cy="73152"/>
                </a:xfrm>
                <a:prstGeom prst="line">
                  <a:avLst/>
                </a:prstGeom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>
                  <a:off x="991312" y="1984375"/>
                  <a:ext cx="664434" cy="0"/>
                </a:xfrm>
                <a:prstGeom prst="line">
                  <a:avLst/>
                </a:prstGeom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  <a:headEnd type="arrow" w="sm" len="sm"/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" name="TextBox 16"/>
              <p:cNvSpPr txBox="1"/>
              <p:nvPr/>
            </p:nvSpPr>
            <p:spPr>
              <a:xfrm rot="16200000">
                <a:off x="3139837" y="1233486"/>
                <a:ext cx="102134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SENSOR PLANE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2317055" y="438925"/>
                    <a:ext cx="1419021" cy="80021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9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LENS </a:t>
                    </a:r>
                  </a:p>
                  <a:p>
                    <a:pPr algn="ctr"/>
                    <a:r>
                      <a:rPr lang="en-US" sz="9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Paraxial thick-lens model with spherical aberration;</a:t>
                    </a:r>
                  </a:p>
                  <a:p>
                    <a:pPr algn="ctr"/>
                    <a14:m>
                      <m:oMath xmlns:m="http://schemas.openxmlformats.org/officeDocument/2006/math">
                        <m:r>
                          <a:rPr lang="en-US" sz="90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a14:m>
                    <a:r>
                      <a: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 = 24 mm, F/2.5, </a:t>
                    </a:r>
                    <a14:m>
                      <m:oMath xmlns:m="http://schemas.openxmlformats.org/officeDocument/2006/math">
                        <m:r>
                          <a:rPr lang="en-US" sz="90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a14:m>
                    <a:r>
                      <a:rPr lang="en-US" sz="900" baseline="30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*</a:t>
                    </a:r>
                    <a:r>
                      <a: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 = 8</a:t>
                    </a:r>
                  </a:p>
                  <a:p>
                    <a:pPr algn="ctr"/>
                    <a:endParaRPr lang="en-US" sz="1000" i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" name="TextBox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17055" y="438925"/>
                    <a:ext cx="1419021" cy="80021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" name="Straight Connector 18"/>
              <p:cNvCxnSpPr/>
              <p:nvPr/>
            </p:nvCxnSpPr>
            <p:spPr>
              <a:xfrm>
                <a:off x="3553523" y="1110166"/>
                <a:ext cx="0" cy="603785"/>
              </a:xfrm>
              <a:prstGeom prst="line">
                <a:avLst/>
              </a:prstGeom>
              <a:ln w="57150" cap="rnd">
                <a:solidFill>
                  <a:schemeClr val="tx1">
                    <a:lumMod val="75000"/>
                    <a:lumOff val="25000"/>
                    <a:alpha val="84000"/>
                  </a:schemeClr>
                </a:solidFill>
              </a:ln>
              <a:effectLst>
                <a:outerShdw blurRad="38100" dist="254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" name="Group 19"/>
              <p:cNvGrpSpPr/>
              <p:nvPr/>
            </p:nvGrpSpPr>
            <p:grpSpPr>
              <a:xfrm>
                <a:off x="3018873" y="1105891"/>
                <a:ext cx="538017" cy="600811"/>
                <a:chOff x="6933032" y="2226270"/>
                <a:chExt cx="1124118" cy="1255320"/>
              </a:xfrm>
              <a:noFill/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11">
                  <p14:nvContentPartPr>
                    <p14:cNvPr id="50" name="Ink 49"/>
                    <p14:cNvContentPartPr/>
                    <p14:nvPr/>
                  </p14:nvContentPartPr>
                  <p14:xfrm>
                    <a:off x="6933032" y="2226270"/>
                    <a:ext cx="1090800" cy="289440"/>
                  </p14:xfrm>
                </p:contentPart>
              </mc:Choice>
              <mc:Fallback xmlns="">
                <p:pic>
                  <p:nvPicPr>
                    <p:cNvPr id="50" name="Ink 49"/>
                    <p:cNvPicPr/>
                    <p:nvPr/>
                  </p:nvPicPr>
                  <p:blipFill>
                    <a:blip r:embed="rId12"/>
                    <a:stretch>
                      <a:fillRect/>
                    </a:stretch>
                  </p:blipFill>
                  <p:spPr>
                    <a:xfrm>
                      <a:off x="6924005" y="2209731"/>
                      <a:ext cx="1114873" cy="319512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3">
                  <p14:nvContentPartPr>
                    <p14:cNvPr id="51" name="Ink 50"/>
                    <p14:cNvContentPartPr/>
                    <p14:nvPr/>
                  </p14:nvContentPartPr>
                  <p14:xfrm>
                    <a:off x="6954470" y="3242550"/>
                    <a:ext cx="1102680" cy="239040"/>
                  </p14:xfrm>
                </p:contentPart>
              </mc:Choice>
              <mc:Fallback xmlns="">
                <p:pic>
                  <p:nvPicPr>
                    <p:cNvPr id="51" name="Ink 50"/>
                    <p:cNvPicPr/>
                    <p:nvPr/>
                  </p:nvPicPr>
                  <p:blipFill>
                    <a:blip r:embed="rId14"/>
                    <a:stretch>
                      <a:fillRect/>
                    </a:stretch>
                  </p:blipFill>
                  <p:spPr>
                    <a:xfrm>
                      <a:off x="6944692" y="3230485"/>
                      <a:ext cx="1122236" cy="266186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grpSp>
            <p:nvGrpSpPr>
              <p:cNvPr id="21" name="Group 20"/>
              <p:cNvGrpSpPr/>
              <p:nvPr/>
            </p:nvGrpSpPr>
            <p:grpSpPr>
              <a:xfrm>
                <a:off x="2981554" y="1064155"/>
                <a:ext cx="70586" cy="700228"/>
                <a:chOff x="1740319" y="4576647"/>
                <a:chExt cx="147481" cy="1463040"/>
              </a:xfrm>
            </p:grpSpPr>
            <p:sp>
              <p:nvSpPr>
                <p:cNvPr id="48" name="Oval 47"/>
                <p:cNvSpPr/>
                <p:nvPr/>
              </p:nvSpPr>
              <p:spPr>
                <a:xfrm>
                  <a:off x="1740319" y="4850967"/>
                  <a:ext cx="147481" cy="914400"/>
                </a:xfrm>
                <a:prstGeom prst="ellipse">
                  <a:avLst/>
                </a:prstGeom>
                <a:gradFill>
                  <a:gsLst>
                    <a:gs pos="31000">
                      <a:schemeClr val="accent1">
                        <a:lumMod val="5000"/>
                        <a:lumOff val="95000"/>
                        <a:alpha val="69000"/>
                      </a:schemeClr>
                    </a:gs>
                    <a:gs pos="11000">
                      <a:srgbClr val="A6C9E8">
                        <a:alpha val="69000"/>
                      </a:srgbClr>
                    </a:gs>
                    <a:gs pos="83000">
                      <a:srgbClr val="A6C9E8">
                        <a:alpha val="69000"/>
                      </a:srgbClr>
                    </a:gs>
                    <a:gs pos="98000">
                      <a:schemeClr val="accent1">
                        <a:lumMod val="30000"/>
                        <a:lumOff val="70000"/>
                        <a:alpha val="70000"/>
                      </a:schemeClr>
                    </a:gs>
                  </a:gsLst>
                  <a:lin ang="5400000" scaled="1"/>
                </a:gradFill>
                <a:ln w="0">
                  <a:noFill/>
                </a:ln>
                <a:effectLst>
                  <a:outerShdw blurRad="38100" dist="25400" dir="2700000" algn="tl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 w="63500" h="3175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9" name="Straight Connector 48"/>
                <p:cNvCxnSpPr/>
                <p:nvPr/>
              </p:nvCxnSpPr>
              <p:spPr>
                <a:xfrm rot="5400000">
                  <a:off x="1082539" y="5308167"/>
                  <a:ext cx="1463040" cy="0"/>
                </a:xfrm>
                <a:prstGeom prst="line">
                  <a:avLst/>
                </a:prstGeom>
                <a:ln w="6350">
                  <a:solidFill>
                    <a:schemeClr val="tx1">
                      <a:lumMod val="65000"/>
                      <a:lumOff val="35000"/>
                      <a:alpha val="86000"/>
                    </a:schemeClr>
                  </a:solidFill>
                  <a:prstDash val="dash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Group 21"/>
              <p:cNvGrpSpPr>
                <a:grpSpLocks noChangeAspect="1"/>
              </p:cNvGrpSpPr>
              <p:nvPr/>
            </p:nvGrpSpPr>
            <p:grpSpPr>
              <a:xfrm rot="20400000">
                <a:off x="2983765" y="1066366"/>
                <a:ext cx="70586" cy="700228"/>
                <a:chOff x="1740319" y="4576647"/>
                <a:chExt cx="147481" cy="1463040"/>
              </a:xfrm>
            </p:grpSpPr>
            <p:sp>
              <p:nvSpPr>
                <p:cNvPr id="46" name="Oval 45"/>
                <p:cNvSpPr/>
                <p:nvPr/>
              </p:nvSpPr>
              <p:spPr>
                <a:xfrm>
                  <a:off x="1740319" y="4850967"/>
                  <a:ext cx="147481" cy="914400"/>
                </a:xfrm>
                <a:prstGeom prst="ellipse">
                  <a:avLst/>
                </a:prstGeom>
                <a:gradFill>
                  <a:gsLst>
                    <a:gs pos="31000">
                      <a:schemeClr val="accent1">
                        <a:lumMod val="5000"/>
                        <a:lumOff val="95000"/>
                        <a:alpha val="59000"/>
                      </a:schemeClr>
                    </a:gs>
                    <a:gs pos="11000">
                      <a:srgbClr val="A6C9E8">
                        <a:alpha val="59000"/>
                      </a:srgbClr>
                    </a:gs>
                    <a:gs pos="83000">
                      <a:srgbClr val="A6C9E8">
                        <a:alpha val="59000"/>
                      </a:srgbClr>
                    </a:gs>
                    <a:gs pos="98000">
                      <a:schemeClr val="accent1">
                        <a:lumMod val="30000"/>
                        <a:lumOff val="70000"/>
                        <a:alpha val="59000"/>
                      </a:schemeClr>
                    </a:gs>
                  </a:gsLst>
                  <a:lin ang="5400000" scaled="1"/>
                </a:gradFill>
                <a:ln w="0">
                  <a:noFill/>
                </a:ln>
                <a:effectLst>
                  <a:outerShdw blurRad="38100" dist="25400" dir="2700000" algn="tl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 w="63500" h="3175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7" name="Straight Connector 46"/>
                <p:cNvCxnSpPr/>
                <p:nvPr/>
              </p:nvCxnSpPr>
              <p:spPr>
                <a:xfrm rot="5400000">
                  <a:off x="1082539" y="5308167"/>
                  <a:ext cx="1463040" cy="0"/>
                </a:xfrm>
                <a:prstGeom prst="line">
                  <a:avLst/>
                </a:prstGeom>
                <a:ln w="6350">
                  <a:solidFill>
                    <a:schemeClr val="tx1">
                      <a:lumMod val="65000"/>
                      <a:lumOff val="35000"/>
                      <a:alpha val="86000"/>
                    </a:schemeClr>
                  </a:solidFill>
                  <a:prstDash val="dash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Group 22"/>
              <p:cNvGrpSpPr>
                <a:grpSpLocks noChangeAspect="1"/>
              </p:cNvGrpSpPr>
              <p:nvPr/>
            </p:nvGrpSpPr>
            <p:grpSpPr>
              <a:xfrm rot="1200000">
                <a:off x="2985976" y="1073000"/>
                <a:ext cx="70586" cy="700228"/>
                <a:chOff x="1740319" y="4576647"/>
                <a:chExt cx="147481" cy="1463040"/>
              </a:xfrm>
            </p:grpSpPr>
            <p:sp>
              <p:nvSpPr>
                <p:cNvPr id="44" name="Oval 43"/>
                <p:cNvSpPr/>
                <p:nvPr/>
              </p:nvSpPr>
              <p:spPr>
                <a:xfrm>
                  <a:off x="1740319" y="4850967"/>
                  <a:ext cx="147481" cy="914400"/>
                </a:xfrm>
                <a:prstGeom prst="ellipse">
                  <a:avLst/>
                </a:prstGeom>
                <a:gradFill>
                  <a:gsLst>
                    <a:gs pos="31000">
                      <a:schemeClr val="accent1">
                        <a:lumMod val="5000"/>
                        <a:lumOff val="95000"/>
                        <a:alpha val="59000"/>
                      </a:schemeClr>
                    </a:gs>
                    <a:gs pos="11000">
                      <a:srgbClr val="A6C9E8">
                        <a:alpha val="59000"/>
                      </a:srgbClr>
                    </a:gs>
                    <a:gs pos="83000">
                      <a:srgbClr val="A6C9E8">
                        <a:alpha val="59000"/>
                      </a:srgbClr>
                    </a:gs>
                    <a:gs pos="98000">
                      <a:schemeClr val="accent1">
                        <a:lumMod val="30000"/>
                        <a:lumOff val="70000"/>
                        <a:alpha val="59000"/>
                      </a:schemeClr>
                    </a:gs>
                  </a:gsLst>
                  <a:lin ang="5400000" scaled="1"/>
                </a:gradFill>
                <a:ln w="0">
                  <a:noFill/>
                </a:ln>
                <a:effectLst>
                  <a:outerShdw blurRad="38100" dist="25400" dir="2700000" algn="tl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 w="63500" h="3175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5" name="Straight Connector 44"/>
                <p:cNvCxnSpPr/>
                <p:nvPr/>
              </p:nvCxnSpPr>
              <p:spPr>
                <a:xfrm rot="5400000">
                  <a:off x="1082539" y="5308167"/>
                  <a:ext cx="1463040" cy="0"/>
                </a:xfrm>
                <a:prstGeom prst="line">
                  <a:avLst/>
                </a:prstGeom>
                <a:ln w="6350">
                  <a:solidFill>
                    <a:schemeClr val="tx1">
                      <a:lumMod val="65000"/>
                      <a:lumOff val="35000"/>
                      <a:alpha val="85000"/>
                    </a:schemeClr>
                  </a:solidFill>
                  <a:prstDash val="dash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" name="Arc 23"/>
              <p:cNvSpPr/>
              <p:nvPr/>
            </p:nvSpPr>
            <p:spPr>
              <a:xfrm>
                <a:off x="2742857" y="1077729"/>
                <a:ext cx="549200" cy="549199"/>
              </a:xfrm>
              <a:prstGeom prst="arc">
                <a:avLst>
                  <a:gd name="adj1" fmla="val 12747754"/>
                  <a:gd name="adj2" fmla="val 19491951"/>
                </a:avLst>
              </a:prstGeom>
              <a:ln w="25400" cap="rnd">
                <a:solidFill>
                  <a:srgbClr val="FC2D04">
                    <a:alpha val="74902"/>
                  </a:srgbClr>
                </a:solidFill>
                <a:round/>
                <a:headEnd type="triangle" w="med" len="med"/>
                <a:tailEnd type="triangle"/>
              </a:ln>
              <a:effectLst>
                <a:outerShdw blurRad="25400" dist="254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Arc 24"/>
              <p:cNvSpPr/>
              <p:nvPr/>
            </p:nvSpPr>
            <p:spPr>
              <a:xfrm flipV="1">
                <a:off x="2742857" y="1192272"/>
                <a:ext cx="549200" cy="549199"/>
              </a:xfrm>
              <a:prstGeom prst="arc">
                <a:avLst>
                  <a:gd name="adj1" fmla="val 12747754"/>
                  <a:gd name="adj2" fmla="val 19491951"/>
                </a:avLst>
              </a:prstGeom>
              <a:ln w="25400" cap="rnd">
                <a:solidFill>
                  <a:srgbClr val="FC2D04">
                    <a:alpha val="74902"/>
                  </a:srgbClr>
                </a:solidFill>
                <a:round/>
                <a:headEnd type="triangle" w="med" len="med"/>
                <a:tailEnd type="triangle"/>
              </a:ln>
              <a:effectLst>
                <a:outerShdw blurRad="25400" dist="254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1784307" y="2096580"/>
                <a:ext cx="61106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Verdana" panose="020B0604030504040204" pitchFamily="34" charset="0"/>
                    <a:cs typeface="Times New Roman" panose="02020603050405020304" pitchFamily="18" charset="0"/>
                  </a:rPr>
                  <a:t>1000</a:t>
                </a:r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9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mm</a:t>
                </a: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401879" y="2096580"/>
                <a:ext cx="550151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Verdana" panose="020B0604030504040204" pitchFamily="34" charset="0"/>
                    <a:cs typeface="Times New Roman" panose="02020603050405020304" pitchFamily="18" charset="0"/>
                  </a:rPr>
                  <a:t>200 </a:t>
                </a:r>
                <a:r>
                  <a:rPr lang="en-US" sz="9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mm</a:t>
                </a:r>
              </a:p>
            </p:txBody>
          </p:sp>
          <p:grpSp>
            <p:nvGrpSpPr>
              <p:cNvPr id="85" name="Group 84"/>
              <p:cNvGrpSpPr/>
              <p:nvPr/>
            </p:nvGrpSpPr>
            <p:grpSpPr>
              <a:xfrm>
                <a:off x="330212" y="2233146"/>
                <a:ext cx="2686098" cy="73152"/>
                <a:chOff x="330212" y="2233146"/>
                <a:chExt cx="2686098" cy="73152"/>
              </a:xfrm>
            </p:grpSpPr>
            <p:cxnSp>
              <p:nvCxnSpPr>
                <p:cNvPr id="37" name="Straight Connector 36"/>
                <p:cNvCxnSpPr/>
                <p:nvPr/>
              </p:nvCxnSpPr>
              <p:spPr>
                <a:xfrm>
                  <a:off x="330212" y="2269722"/>
                  <a:ext cx="668167" cy="0"/>
                </a:xfrm>
                <a:prstGeom prst="line">
                  <a:avLst/>
                </a:prstGeom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  <a:headEnd type="arrow" w="sm" len="sm"/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>
                <a:xfrm>
                  <a:off x="330212" y="2233146"/>
                  <a:ext cx="0" cy="73152"/>
                </a:xfrm>
                <a:prstGeom prst="line">
                  <a:avLst/>
                </a:prstGeom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>
                  <a:off x="995486" y="2269722"/>
                  <a:ext cx="2020824" cy="0"/>
                </a:xfrm>
                <a:prstGeom prst="line">
                  <a:avLst/>
                </a:prstGeom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  <a:headEnd type="arrow" w="sm" len="sm"/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>
                  <a:off x="3013635" y="2233146"/>
                  <a:ext cx="0" cy="73152"/>
                </a:xfrm>
                <a:prstGeom prst="line">
                  <a:avLst/>
                </a:prstGeom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>
                  <a:off x="994891" y="2233146"/>
                  <a:ext cx="0" cy="73152"/>
                </a:xfrm>
                <a:prstGeom prst="line">
                  <a:avLst/>
                </a:prstGeom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" name="Group 26"/>
              <p:cNvGrpSpPr/>
              <p:nvPr/>
            </p:nvGrpSpPr>
            <p:grpSpPr>
              <a:xfrm>
                <a:off x="740366" y="1106287"/>
                <a:ext cx="37414" cy="970520"/>
                <a:chOff x="2139145" y="2015931"/>
                <a:chExt cx="91652" cy="2377440"/>
              </a:xfrm>
            </p:grpSpPr>
            <p:cxnSp>
              <p:nvCxnSpPr>
                <p:cNvPr id="34" name="Straight Connector 33"/>
                <p:cNvCxnSpPr/>
                <p:nvPr/>
              </p:nvCxnSpPr>
              <p:spPr>
                <a:xfrm rot="5400000">
                  <a:off x="2185077" y="1975853"/>
                  <a:ext cx="0" cy="91440"/>
                </a:xfrm>
                <a:prstGeom prst="line">
                  <a:avLst/>
                </a:prstGeom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/>
              </p:nvCxnSpPr>
              <p:spPr>
                <a:xfrm rot="5400000">
                  <a:off x="2184865" y="4344462"/>
                  <a:ext cx="0" cy="91440"/>
                </a:xfrm>
                <a:prstGeom prst="line">
                  <a:avLst/>
                </a:prstGeom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/>
                <p:nvPr/>
              </p:nvCxnSpPr>
              <p:spPr>
                <a:xfrm rot="5400000">
                  <a:off x="996145" y="3204651"/>
                  <a:ext cx="2377440" cy="0"/>
                </a:xfrm>
                <a:prstGeom prst="line">
                  <a:avLst/>
                </a:prstGeom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  <a:headEnd type="arrow" w="sm" len="sm"/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" name="Group 27"/>
              <p:cNvGrpSpPr/>
              <p:nvPr/>
            </p:nvGrpSpPr>
            <p:grpSpPr>
              <a:xfrm>
                <a:off x="707602" y="722917"/>
                <a:ext cx="474063" cy="369549"/>
                <a:chOff x="2075978" y="1059714"/>
                <a:chExt cx="1161288" cy="905269"/>
              </a:xfrm>
            </p:grpSpPr>
            <p:cxnSp>
              <p:nvCxnSpPr>
                <p:cNvPr id="31" name="Straight Connector 30"/>
                <p:cNvCxnSpPr/>
                <p:nvPr/>
              </p:nvCxnSpPr>
              <p:spPr>
                <a:xfrm rot="8113105">
                  <a:off x="3064905" y="1059714"/>
                  <a:ext cx="0" cy="91440"/>
                </a:xfrm>
                <a:prstGeom prst="line">
                  <a:avLst/>
                </a:prstGeom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/>
                <p:nvPr/>
              </p:nvCxnSpPr>
              <p:spPr>
                <a:xfrm rot="8113105">
                  <a:off x="2233511" y="1873543"/>
                  <a:ext cx="0" cy="91440"/>
                </a:xfrm>
                <a:prstGeom prst="line">
                  <a:avLst/>
                </a:prstGeom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/>
              </p:nvCxnSpPr>
              <p:spPr>
                <a:xfrm rot="8113105">
                  <a:off x="2075978" y="1510320"/>
                  <a:ext cx="1161288" cy="0"/>
                </a:xfrm>
                <a:prstGeom prst="line">
                  <a:avLst/>
                </a:prstGeom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  <a:headEnd type="arrow" w="sm" len="sm"/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9" name="TextBox 28"/>
              <p:cNvSpPr txBox="1"/>
              <p:nvPr/>
            </p:nvSpPr>
            <p:spPr>
              <a:xfrm rot="16200000">
                <a:off x="439089" y="1498747"/>
                <a:ext cx="49564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Verdana" panose="020B0604030504040204" pitchFamily="34" charset="0"/>
                    <a:cs typeface="Times New Roman" panose="02020603050405020304" pitchFamily="18" charset="0"/>
                  </a:rPr>
                  <a:t>89</a:t>
                </a:r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9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mm</a:t>
                </a: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 rot="18964025">
                <a:off x="641642" y="731292"/>
                <a:ext cx="49564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Verdana" panose="020B0604030504040204" pitchFamily="34" charset="0"/>
                    <a:cs typeface="Times New Roman" panose="02020603050405020304" pitchFamily="18" charset="0"/>
                  </a:rPr>
                  <a:t>64</a:t>
                </a:r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9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mm</a:t>
                </a: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4762" y="357188"/>
                <a:ext cx="3811587" cy="2271712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12700" y="361294"/>
                <a:ext cx="1572259" cy="230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Setup of simulation in Zemax</a:t>
                </a:r>
              </a:p>
            </p:txBody>
          </p:sp>
          <p:grpSp>
            <p:nvGrpSpPr>
              <p:cNvPr id="102" name="Group 101"/>
              <p:cNvGrpSpPr/>
              <p:nvPr/>
            </p:nvGrpSpPr>
            <p:grpSpPr>
              <a:xfrm>
                <a:off x="-49812" y="2404465"/>
                <a:ext cx="283415" cy="209076"/>
                <a:chOff x="2001238" y="4855565"/>
                <a:chExt cx="283415" cy="209076"/>
              </a:xfrm>
            </p:grpSpPr>
            <p:sp>
              <p:nvSpPr>
                <p:cNvPr id="100" name="Rounded Rectangle 99"/>
                <p:cNvSpPr/>
                <p:nvPr/>
              </p:nvSpPr>
              <p:spPr>
                <a:xfrm>
                  <a:off x="2082370" y="4908726"/>
                  <a:ext cx="146304" cy="141883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  <a:effectLst>
                  <a:outerShdw blurRad="25400" dist="254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TextBox 100"/>
                <p:cNvSpPr txBox="1"/>
                <p:nvPr/>
              </p:nvSpPr>
              <p:spPr>
                <a:xfrm>
                  <a:off x="2001238" y="4855565"/>
                  <a:ext cx="283415" cy="2090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(a)</a:t>
                  </a:r>
                  <a:endPara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TextBox 98"/>
                  <p:cNvSpPr txBox="1"/>
                  <p:nvPr/>
                </p:nvSpPr>
                <p:spPr>
                  <a:xfrm>
                    <a:off x="1974812" y="1244092"/>
                    <a:ext cx="454355" cy="2308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sz="90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Times New Roman" panose="02020603050405020304" pitchFamily="18" charset="0"/>
                          </a:rPr>
                          <m:t>𝑧</m:t>
                        </m:r>
                      </m:oMath>
                    </a14:m>
                    <a:r>
                      <a: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a typeface="Verdana" panose="020B0604030504040204" pitchFamily="34" charset="0"/>
                        <a:cs typeface="Times New Roman" panose="02020603050405020304" pitchFamily="18" charset="0"/>
                      </a:rPr>
                      <a:t>-axis</a:t>
                    </a:r>
                    <a:endParaRPr lang="en-US" sz="900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ea typeface="Verdana" panose="020B0604030504040204" pitchFamily="34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9" name="TextBox 9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74812" y="1244092"/>
                    <a:ext cx="454355" cy="23083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1315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9" name="TextBox 118"/>
              <p:cNvSpPr txBox="1"/>
              <p:nvPr/>
            </p:nvSpPr>
            <p:spPr>
              <a:xfrm>
                <a:off x="2279651" y="1734325"/>
                <a:ext cx="144372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9 tilts </a:t>
                </a:r>
              </a:p>
              <a:p>
                <a:pPr algn="ctr"/>
                <a:r>
                  <a:rPr lang="en-US" sz="900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between -6° &amp; +6°</a:t>
                </a:r>
                <a:endPara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algn="ctr"/>
                <a:endParaRPr lang="en-US" sz="1000" i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0" name="TextBox 119"/>
                  <p:cNvSpPr txBox="1"/>
                  <p:nvPr/>
                </p:nvSpPr>
                <p:spPr>
                  <a:xfrm rot="16200000">
                    <a:off x="3051818" y="1312692"/>
                    <a:ext cx="1395716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9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6.0 x 4.5 sq. mm, 1.78 </a:t>
                    </a:r>
                    <a14:m>
                      <m:oMath xmlns:m="http://schemas.openxmlformats.org/officeDocument/2006/math">
                        <m:r>
                          <a:rPr lang="en-US" sz="9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sz="9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oMath>
                    </a14:m>
                    <a:endParaRPr lang="en-US" sz="9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0" name="TextBox 1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200000">
                    <a:off x="3051818" y="1312692"/>
                    <a:ext cx="1395716" cy="230832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r="-1315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2036261" y="2407698"/>
                    <a:ext cx="1911101" cy="2308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baseline="12000" dirty="0"/>
                      <a:t>*</a:t>
                    </a:r>
                    <a:r>
                      <a:rPr lang="en-US" sz="900" dirty="0"/>
                      <a:t> </a:t>
                    </a:r>
                    <a14:m>
                      <m:oMath xmlns:m="http://schemas.openxmlformats.org/officeDocument/2006/math">
                        <m:r>
                          <a:rPr lang="en-US" sz="8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a14:m>
                    <a:r>
                      <a:rPr lang="en-US" sz="800" dirty="0"/>
                      <a:t> </a:t>
                    </a:r>
                    <a:r>
                      <a:rPr lang="en-US" sz="8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is the separation between the pupils. </a:t>
                    </a:r>
                    <a:endParaRPr lang="en-US" sz="9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36261" y="2407698"/>
                    <a:ext cx="1911101" cy="230832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b="-526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929306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5FE49D25-79C8-4888-9EB9-19BA059167A3}" vid="{78DBDD59-95E7-469D-B730-1BFC898E9DC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362</TotalTime>
  <Words>168</Words>
  <Application>Microsoft Office PowerPoint</Application>
  <PresentationFormat>Custom</PresentationFormat>
  <Paragraphs>47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Indranil Sinharoy</dc:creator>
  <cp:lastModifiedBy>Indranil Sinharoy</cp:lastModifiedBy>
  <cp:revision>36</cp:revision>
  <dcterms:created xsi:type="dcterms:W3CDTF">2016-03-03T07:05:17Z</dcterms:created>
  <dcterms:modified xsi:type="dcterms:W3CDTF">2016-03-08T04:14:37Z</dcterms:modified>
</cp:coreProperties>
</file>