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63" r:id="rId11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7FC"/>
    <a:srgbClr val="0078D2"/>
    <a:srgbClr val="0096FF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200" d="100"/>
          <a:sy n="200" d="100"/>
        </p:scale>
        <p:origin x="648" y="-2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160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150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91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11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4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4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24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71.png"/><Relationship Id="rId3" Type="http://schemas.openxmlformats.org/officeDocument/2006/relationships/image" Target="../media/image1061.png"/><Relationship Id="rId55" Type="http://schemas.openxmlformats.org/officeDocument/2006/relationships/image" Target="../media/image1120.png"/><Relationship Id="rId63" Type="http://schemas.openxmlformats.org/officeDocument/2006/relationships/image" Target="../media/image1211.png"/><Relationship Id="rId68" Type="http://schemas.openxmlformats.org/officeDocument/2006/relationships/image" Target="../media/image1231.png"/><Relationship Id="rId59" Type="http://schemas.openxmlformats.org/officeDocument/2006/relationships/image" Target="../media/image1161.png"/><Relationship Id="rId67" Type="http://schemas.openxmlformats.org/officeDocument/2006/relationships/image" Target="../media/image47.png"/><Relationship Id="rId71" Type="http://schemas.openxmlformats.org/officeDocument/2006/relationships/image" Target="../media/image1261.png"/><Relationship Id="rId2" Type="http://schemas.openxmlformats.org/officeDocument/2006/relationships/image" Target="../media/image1051.png"/><Relationship Id="rId54" Type="http://schemas.openxmlformats.org/officeDocument/2006/relationships/image" Target="../media/image1101.png"/><Relationship Id="rId62" Type="http://schemas.openxmlformats.org/officeDocument/2006/relationships/image" Target="../media/image1191.png"/><Relationship Id="rId70" Type="http://schemas.openxmlformats.org/officeDocument/2006/relationships/image" Target="../media/image1251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91.png"/><Relationship Id="rId58" Type="http://schemas.openxmlformats.org/officeDocument/2006/relationships/image" Target="../media/image1151.png"/><Relationship Id="rId66" Type="http://schemas.openxmlformats.org/officeDocument/2006/relationships/image" Target="../media/image37.png"/><Relationship Id="rId5" Type="http://schemas.openxmlformats.org/officeDocument/2006/relationships/image" Target="../media/image1081.png"/><Relationship Id="rId57" Type="http://schemas.openxmlformats.org/officeDocument/2006/relationships/image" Target="../media/image1141.png"/><Relationship Id="rId61" Type="http://schemas.openxmlformats.org/officeDocument/2006/relationships/image" Target="../media/image1181.png"/><Relationship Id="rId52" Type="http://schemas.openxmlformats.org/officeDocument/2006/relationships/image" Target="../media/image57.png"/><Relationship Id="rId60" Type="http://schemas.openxmlformats.org/officeDocument/2006/relationships/image" Target="../media/image1171.png"/><Relationship Id="rId65" Type="http://schemas.openxmlformats.org/officeDocument/2006/relationships/image" Target="../media/image36.png"/><Relationship Id="rId73" Type="http://schemas.openxmlformats.org/officeDocument/2006/relationships/image" Target="../media/image1281.png"/><Relationship Id="rId4" Type="http://schemas.openxmlformats.org/officeDocument/2006/relationships/image" Target="../media/image1071.png"/><Relationship Id="rId56" Type="http://schemas.openxmlformats.org/officeDocument/2006/relationships/image" Target="../media/image1131.png"/><Relationship Id="rId64" Type="http://schemas.openxmlformats.org/officeDocument/2006/relationships/image" Target="../media/image1221.png"/><Relationship Id="rId69" Type="http://schemas.openxmlformats.org/officeDocument/2006/relationships/image" Target="../media/image12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17" Type="http://schemas.openxmlformats.org/officeDocument/2006/relationships/image" Target="../media/image1100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  <a:endParaRPr lang="en-US" sz="8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  <a:endParaRPr 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28142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28142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27821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571777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571777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6161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 smtClean="0"/>
                  <a:t>OPTICAL AXIS (OA)</a:t>
                </a:r>
                <a:endParaRPr lang="en-US" sz="700" i="1" dirty="0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917" y="6443642"/>
              <a:ext cx="2414017" cy="115535"/>
              <a:chOff x="511025" y="1262591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</a:t>
                </a:r>
                <a:endParaRPr 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3" y="3335949"/>
              <a:ext cx="659262" cy="685775"/>
              <a:chOff x="3025071" y="2316875"/>
              <a:chExt cx="659262" cy="685775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20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for 2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3932</TotalTime>
  <Words>338</Words>
  <Application>Microsoft Office PowerPoint</Application>
  <PresentationFormat>Custom</PresentationFormat>
  <Paragraphs>353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163</cp:revision>
  <dcterms:created xsi:type="dcterms:W3CDTF">2015-09-02T22:57:10Z</dcterms:created>
  <dcterms:modified xsi:type="dcterms:W3CDTF">2015-11-02T01:19:17Z</dcterms:modified>
</cp:coreProperties>
</file>