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4F94A4-D805-4F07-A9B8-695CF168B821}">
          <p14:sldIdLst>
            <p14:sldId id="257"/>
            <p14:sldId id="259"/>
          </p14:sldIdLst>
        </p14:section>
        <p14:section name="Untitled Section" id="{0CC3B7D7-3011-4578-A7D9-2AAB356DD11D}">
          <p14:sldIdLst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38" y="-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57CC-F21A-46E9-B80A-0FDC03A23BF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AD99-864F-4D04-B066-F7D61460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4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28600" y="2095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458200" y="2095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28600" y="44767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458200" y="44767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51813" y="1235873"/>
            <a:ext cx="6640599" cy="91440"/>
            <a:chOff x="1251813" y="1235873"/>
            <a:chExt cx="6640599" cy="9144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1813" y="3821903"/>
            <a:ext cx="6640599" cy="91440"/>
            <a:chOff x="1251813" y="1235873"/>
            <a:chExt cx="6640599" cy="9144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51813" y="1874029"/>
            <a:ext cx="6640599" cy="91440"/>
            <a:chOff x="1251813" y="1235873"/>
            <a:chExt cx="6640599" cy="91440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1813" y="2526503"/>
            <a:ext cx="6640599" cy="91440"/>
            <a:chOff x="1251813" y="1235873"/>
            <a:chExt cx="6640599" cy="9144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251813" y="3155159"/>
            <a:ext cx="6640599" cy="91440"/>
            <a:chOff x="1251813" y="1235873"/>
            <a:chExt cx="6640599" cy="91440"/>
          </a:xfrm>
        </p:grpSpPr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6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52400" y="13335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534400" y="13335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2400" y="455295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534400" y="455295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51813" y="1235873"/>
            <a:ext cx="6640599" cy="91440"/>
            <a:chOff x="1251813" y="1235873"/>
            <a:chExt cx="6640599" cy="9144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381000" y="13335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98448" y="13335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5" idx="6"/>
          </p:cNvCxnSpPr>
          <p:nvPr/>
        </p:nvCxnSpPr>
        <p:spPr>
          <a:xfrm>
            <a:off x="152400" y="36195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" y="128016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763000" y="13335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5552" y="13335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7" idx="6"/>
          </p:cNvCxnSpPr>
          <p:nvPr/>
        </p:nvCxnSpPr>
        <p:spPr>
          <a:xfrm>
            <a:off x="152400" y="478155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" y="3867912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251813" y="3821903"/>
            <a:ext cx="6640599" cy="91440"/>
            <a:chOff x="1251813" y="1235873"/>
            <a:chExt cx="6640599" cy="9144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81000" y="192024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" y="256032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1000" y="32004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51813" y="1874029"/>
            <a:ext cx="6640599" cy="91440"/>
            <a:chOff x="1251813" y="1235873"/>
            <a:chExt cx="6640599" cy="91440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1813" y="2514598"/>
            <a:ext cx="6640599" cy="91440"/>
            <a:chOff x="1251813" y="1235873"/>
            <a:chExt cx="6640599" cy="9144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251813" y="3155159"/>
            <a:ext cx="6640599" cy="91440"/>
            <a:chOff x="1251813" y="1235873"/>
            <a:chExt cx="6640599" cy="91440"/>
          </a:xfrm>
        </p:grpSpPr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5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28600" y="2095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458200" y="2095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28600" y="44767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458200" y="447675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51813" y="1235873"/>
            <a:ext cx="6640599" cy="91440"/>
            <a:chOff x="1251813" y="1235873"/>
            <a:chExt cx="6640599" cy="9144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1813" y="3821903"/>
            <a:ext cx="6640599" cy="91440"/>
            <a:chOff x="1251813" y="1235873"/>
            <a:chExt cx="6640599" cy="9144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51813" y="1874029"/>
            <a:ext cx="6640599" cy="91440"/>
            <a:chOff x="1251813" y="1235873"/>
            <a:chExt cx="6640599" cy="91440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1813" y="2526503"/>
            <a:ext cx="6640599" cy="91440"/>
            <a:chOff x="1251813" y="1235873"/>
            <a:chExt cx="6640599" cy="91440"/>
          </a:xfrm>
        </p:grpSpPr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251813" y="3155159"/>
            <a:ext cx="6640599" cy="91440"/>
            <a:chOff x="1251813" y="1235873"/>
            <a:chExt cx="6640599" cy="91440"/>
          </a:xfrm>
        </p:grpSpPr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125181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197949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270718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43486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162549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890233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5617917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345601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073285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7800972" y="123587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52400" y="257175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-95250"/>
            <a:ext cx="0" cy="523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0</Words>
  <Application>Microsoft Office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11</cp:revision>
  <dcterms:created xsi:type="dcterms:W3CDTF">2015-03-17T22:08:29Z</dcterms:created>
  <dcterms:modified xsi:type="dcterms:W3CDTF">2015-03-24T02:06:46Z</dcterms:modified>
</cp:coreProperties>
</file>