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8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8DBC-9F54-41FC-8734-7CA1288D5EC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288925"/>
            <a:ext cx="9144000" cy="5349875"/>
            <a:chOff x="0" y="288925"/>
            <a:chExt cx="9144000" cy="5349875"/>
          </a:xfrm>
        </p:grpSpPr>
        <p:pic>
          <p:nvPicPr>
            <p:cNvPr id="1026" name="Picture 2" descr="C:\Users\Indranil\Desktop\ENP_EXP_Determination\PupilMa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8925"/>
              <a:ext cx="9144000" cy="534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2546578" y="2286000"/>
              <a:ext cx="4385587" cy="396858"/>
              <a:chOff x="2546578" y="2286000"/>
              <a:chExt cx="4385587" cy="39685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80228" y="2530458"/>
                <a:ext cx="793716" cy="152400"/>
                <a:chOff x="2580228" y="2743200"/>
                <a:chExt cx="793716" cy="15240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583360" y="2819400"/>
                  <a:ext cx="786384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2580228" y="2743200"/>
                  <a:ext cx="0" cy="152400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373944" y="2743200"/>
                  <a:ext cx="0" cy="152400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6090858" y="2530458"/>
                <a:ext cx="787452" cy="152400"/>
                <a:chOff x="2580228" y="2743200"/>
                <a:chExt cx="787452" cy="1524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580228" y="2819400"/>
                  <a:ext cx="786384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580228" y="2743200"/>
                  <a:ext cx="0" cy="152400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367680" y="2743200"/>
                  <a:ext cx="0" cy="152400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546578" y="2286000"/>
                <a:ext cx="8599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rgbClr val="FF0000"/>
                    </a:solidFill>
                  </a:rPr>
                  <a:t>182 pixels</a:t>
                </a:r>
                <a:endParaRPr lang="en-US" sz="1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72250" y="2286000"/>
                <a:ext cx="8599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rgbClr val="FF0000"/>
                    </a:solidFill>
                  </a:rPr>
                  <a:t>181 pixels</a:t>
                </a:r>
                <a:endParaRPr lang="en-US" sz="13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447800" y="5867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Elements in front of the aperture (towards object)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8800" y="5867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Elements in behind of the aperture (towards sensor)</a:t>
            </a:r>
          </a:p>
        </p:txBody>
      </p:sp>
    </p:spTree>
    <p:extLst>
      <p:ext uri="{BB962C8B-B14F-4D97-AF65-F5344CB8AC3E}">
        <p14:creationId xmlns:p14="http://schemas.microsoft.com/office/powerpoint/2010/main" val="237022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</cp:revision>
  <dcterms:created xsi:type="dcterms:W3CDTF">2015-03-23T14:22:03Z</dcterms:created>
  <dcterms:modified xsi:type="dcterms:W3CDTF">2015-03-23T14:46:06Z</dcterms:modified>
</cp:coreProperties>
</file>