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088" autoAdjust="0"/>
  </p:normalViewPr>
  <p:slideViewPr>
    <p:cSldViewPr snapToGrid="0">
      <p:cViewPr varScale="1">
        <p:scale>
          <a:sx n="92" d="100"/>
          <a:sy n="92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F10DB-63EE-42AC-84BE-CD9C38DDD72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18E5F-A7EC-4CF7-BC5A-382EB8A82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</a:t>
            </a:r>
            <a:r>
              <a:rPr lang="en-US" baseline="0"/>
              <a:t>  before after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18E5F-A7EC-4CF7-BC5A-382EB8A82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microsoft.com/office/2007/relationships/hdphoto" Target="../media/hdphoto1.wdp"/><Relationship Id="rId9" Type="http://schemas.openxmlformats.org/officeDocument/2006/relationships/image" Target="../media/image1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459976" y="1034322"/>
                <a:ext cx="1292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=−4.65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976" y="1034322"/>
                <a:ext cx="12921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377244" y="647142"/>
                <a:ext cx="1292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=−4.04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7244" y="647142"/>
                <a:ext cx="129214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371476" y="339365"/>
                <a:ext cx="1292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=−3.43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476" y="339365"/>
                <a:ext cx="129214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241982" y="4532974"/>
            <a:ext cx="3047141" cy="203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06199" y="4532974"/>
            <a:ext cx="3047141" cy="203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70416" y="4532974"/>
            <a:ext cx="3047141" cy="203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000"/>
                    </a14:imgEffect>
                    <a14:imgEffect>
                      <a14:saturation sat="10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34" y="1341029"/>
            <a:ext cx="3052563" cy="203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000"/>
                    </a14:imgEffect>
                    <a14:imgEffect>
                      <a14:saturation sat="10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99" y="1344651"/>
            <a:ext cx="3047141" cy="2035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000"/>
                    </a14:imgEffect>
                    <a14:imgEffect>
                      <a14:saturation sat="10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416" y="1344651"/>
            <a:ext cx="3047141" cy="20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</TotalTime>
  <Words>28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</cp:revision>
  <dcterms:created xsi:type="dcterms:W3CDTF">2016-11-16T03:12:58Z</dcterms:created>
  <dcterms:modified xsi:type="dcterms:W3CDTF">2016-11-16T04:22:21Z</dcterms:modified>
</cp:coreProperties>
</file>