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2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2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8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1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6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3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5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3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2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5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0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501FF-ABFD-4A20-9D6D-E502A59752B5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6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E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756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FE49D25-79C8-4888-9EB9-19BA059167A3}" vid="{78DBDD59-95E7-469D-B730-1BFC898E9D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Sinharoy</dc:creator>
  <cp:lastModifiedBy>Indranil Sinharoy</cp:lastModifiedBy>
  <cp:revision>1</cp:revision>
  <dcterms:created xsi:type="dcterms:W3CDTF">2016-11-16T03:12:58Z</dcterms:created>
  <dcterms:modified xsi:type="dcterms:W3CDTF">2016-11-16T03:14:05Z</dcterms:modified>
</cp:coreProperties>
</file>