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  <p:sldId id="260" r:id="rId5"/>
    <p:sldId id="264" r:id="rId6"/>
  </p:sldIdLst>
  <p:sldSz cx="5486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00B451"/>
    <a:srgbClr val="00D25F"/>
    <a:srgbClr val="00E266"/>
    <a:srgbClr val="00C486"/>
    <a:srgbClr val="666666"/>
    <a:srgbClr val="005828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0-15,-2-2 1 16,-2-2-1-16,-1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5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0 263 7 0,'0'3'3'0,"0"-7"-1"0,0 4 4 15,0 1-5-15,0-1 0 16,0 0 0-16,0 0 0 16,0-3-1-16,0 3 1 15,0 0 1-15,0 0 1 16,0 0-2-16,0 0 1 16,0 2 0-16,0-2 0 15,0 0-1-15,2 1 0 16,2 1 0-16,1 1 1 15,5 1 0-15,-1-2 0 0,0 3-1 16,3 1 1-16,0 1-1 16,-1 2 1-16,1-1-1 15,1 1 0-15,0 0 0 16,0 2 0-16,-1-3-1 16,-3 1 1-16,0-1 0 15,1-1 0-15,-2-2 0 16,-3-1 0-16,1-1 1 15,-2-2 1-15,0 1 0 16,-2-2 0-16,-2 0-1 16,2-3 0-16,-2 3 0 15,0-8 1-15,0-1-3 16,0-1 0-16,0 0 0 16,0-4 0-16,0 2 0 15,0 0 0-15,0-1 0 16,-2 1 0-16,0 0 0 15,2 4 0-15,0 1 0 0,0-2 0 16,0 1 0-16,0-1 0 16,0 6 0-16,2 0 0 15,0-1-1-15,-2 4 1 16,1 0 0-16,3 2 1 16,0 0-2-16,2 1 1 15,-1-2 0-15,1 5 1 16,0 1-1-16,1 1 0 15,1 0 0-15,2 1 0 16,-1 3 0-16,1 1 0 0,-3 1 0 16,0 0 1-16,7-3-1 15,-1 0 1-15,-1-3-1 16,-1-1 0-16,-2 0 0 16,1-2 0-16,-2-2 0 15,-3 1 0-15,-1-3 0 16,2 1 1-16,-2 0-1 15,-4-2 1-15,0-4-1 16,2-1 1-16,-2-2-1 16,0-1 1-16,0-2-1 15,0 0 0-15,0-1 0 16,2 1 0-16,0-2 0 16,-2 0 0-16,0 1 0 15,1 0 0-15,-1 1 0 16,2 1 0-16,-2 5 0 15,2-3 0-15,0 2 0 16,0 1 0-16,-2 4 0 0,2-3 0 16,-1 0 0-16,3 1 0 15,0 2-1-15,0 0 1 16,-2 2 0-16,1 1 0 16,1 2 0-16,2 4 0 15,2-3 0-15,-1 4 0 16,-1 0 0-16,1 3 0 15,1 0 0-15,0-3 0 16,3-1 0-16,-1-1 0 0,-1-1-1 16,-1 0 1-16,0 0 0 15,-3 1 1-15,1-7-1 16,-1 2 0-16,1-2 0 16,-2-2 0-16,2-2 0 15,-3-1 1-15,1-5-1 16,0 0 0-16,0 0 0 15,-2-3 0-15,0 0 0 16,-2-5 0-16,0 2 0 16,0-1 0-16,0 3 0 15,2-1 0-15,-2 2 0 16,2 2 0-16,0 1 0 16,-1 1 0-16,1-1-1 15,0 2 1-15,2 2 0 16,-1 3 0-16,1 1 0 15,0 1 1-15,0 1-1 16,2 5 0-16,3-2 0 16,-1 5 0-16,3 1 0 0,1-2 0 15,1 2-1-15,0-1 1 16,1 2 0-16,-1-2 1 16,-2-1-2-16,-2-1 1 15,1 0 0-15,-1-2 1 16,-3-2-1-16,-1 0 0 15,1 1 0-15,-2 0 0 16,-2-4 0-16,0-2 1 16,-1-2-1-16,1-2 0 0,2 0-1 15,-2-1 1-15,0-4 0 16,-1-1 0-16,-1 0 0 16,0 0 0-16,0 1 0 15,0 0 0-15,0-2 0 16,0 3 0-16,0 2 0 15,0 0 0-15,0 1 0 16,3 0 0-16,-1 2 0 16,-1-2 0-16,1 4 0 15,0-1 0-15,2 2 0 16,0 2 0-16,1 2 0 16,1 0 0-16,2 3 0 15,2 4 0-15,1-3 0 16,0 3 0-16,0 1 0 15,-1 2 0-15,0 0 0 16,1 1 0-16,0 0 0 0,1-3 0 16,-1-3 0-16,-1 0 0 15,-3-1 0-15,0-2 0 16,-1-1 0-16,0-1 0 16,0-6 0-16,-1-1 0 15,1 0 0-15,-2-1 1 16,0-3-1-16,4-3 0 15,-5 1 0-15,1-1 0 16,-2 1 0-16,2-1 0 16,0 2 0-16,-1-3 0 0,1 2 0 15,0 2 0-15,3 1 0 16,-3 1 0-16,0 0-1 16,2 2 1-16,0 2 0 15,-3-1 0-15,3 4 0 16,0 2 1-16,1 0-1 15,2 1 0-15,1 2 0 16,2 2 0-16,1 0 0 16,0 3 0-16,0 2 0 15,1-4 0-15,-3 1 0 16,-1 1 0-16,-1-2 0 16,0-1 0-16,-1 0 0 15,-2-2 1-15,-2-3-1 16,0 1 1-16,-1-3 1 15,3-1 0-15,0-3-1 16,-2-3 1-16,-3 1-1 16,3-3 1-1,2-8-2-15,0 4 0 16,-3-3 0-16,1 4 0 16,0 2-1-16,-2 0 1 15,0 1 0-15,2 3 0 16,-1-1 0-16,1 0 0 15,2 4-1-15,-2 1 1 16,2 1 0-16,1 4 0 16,-1 4-1-16,1 0 1 15,3 1 0-15,-3 0 0 0,1 1 0 16,0 0 0-16,-1-1 0 16,1 0 1-16,-1 1-1 15,1-1 0-15,-2-1 0 16,-1-2 1-16,-1-1-1 15,-2-3 0-15,0 1 0 16,-2-2 0-16,2-3 0 16,0-3 0-16,0-1 0 15,-2-1 0-15,0-4 0 16,3 0 0-16,1-1 0 16,0-1 0-16,0 1 0 15,0 1 0-15,0 0 0 16,-1 3 0-16,1 3 0 15,-2 1 0-15,2 0 0 16,-3 1 0-16,1 1-1 0,-2 3 1 16,2 0-1-16,-2 0 1 15,4 0-1-15,0 0 0 16,-2 2 0-16,0-1 1 16,0-1-1-16,-1 0 0 15,1 2-1-15,-2-2 1 16,0 0-2-16,0 0 0 15,0 2-5-15,0-2 0 16,0 1-3-16,0 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3T08:13:22.146"/>
    </inkml:context>
    <inkml:brush xml:id="br0">
      <inkml:brushProperty name="width" value="0.03528" units="cm"/>
      <inkml:brushProperty name="height" value="0.03528" units="cm"/>
      <inkml:brushProperty name="color" value="#404040"/>
      <inkml:brushProperty name="transparency" value="76"/>
      <inkml:brushProperty name="fitToCurve" value="1"/>
    </inkml:brush>
  </inkml:definitions>
  <inkml:trace contextRef="#ctx0" brushRef="#br0">3 101 7 0,'0'5'3'0,"0"-11"-1"0,-2 6 3 16,2 0-4-16,-2 0 0 15,2 0 3-15,-2 0 1 16,2 0-5-16,4 1 0 0,-4-1 3 16,0 0 1-16,0 0-2 15,0-1 1-15,-2 1-2 16,0 0 0-16,2 0-1 15,0 0 1-15,0-4-1 16,4 4 0-16,-4 2 0 16,4-4 0-16,-4 2 0 15,-2 0 0-15,5 0 0 16,-1-1 0-16,0-1 0 16,-2-1 1-16,4 1 0 15,0 0 0-15,3-3 0 16,1 0 0-16,0-3 0 15,1 0 1-15,1 3-1 16,-1-6 0-16,1 3 0 16,-1 1 0-16,-1 1 0 15,-1 1 0-15,1 0-1 16,-3-1 1-16,1 3-1 0,0 0 1 16,-2 1-1-16,0 1 0 15,-1-1 0-15,1 2 0 16,0 2 0-16,0-1 0 15,0 3 0-15,-1-1 0 16,2 2 0-16,0 2 0 16,2 1 0-16,-1 0 0 15,0 1 0-15,0 1 0 16,1-2 0-16,1-1 1 0,-2 1-2 16,-1-3 1-16,1 2 0 15,0-2 0-15,-1-3 0 16,-1 1 0-16,0-1 0 15,-1-2 1-15,2 0 0 16,-2 0 0-16,1-4-1 16,0-2 0-16,0-1 0 15,0 0 0-15,1 0 1 16,1-1 0-16,2-2-1 16,-1 0 1-16,1 2-1 15,-1 1 1-15,3 2 0 16,-3 2 0-16,-1 0-1 15,2 1 0-15,-2 0 0 16,1 2 0-16,-2 2 0 16,3 1 0-16,0 2-1 15,0 2 1-15,-3-1 0 0,1 4 1 16,0 4-1-16,-1-1 0 16,-1 1 0-16,0-3 0 15,-1 1 0-15,1-4 0 16,-2 1 0-16,2-1 1 15,-2-2-1-15,0 0 0 16,0-3 0-16,0 0 1 16,-2-3 0-16,5 0 1 15,-1-3 0-15,0-2 0 16,0-2-1-16,0-1 1 16,2-2-1-16,-1-2 1 0,1 1-2 15,1 1 0-15,1-2 0 16,-1 2 0-16,1 2 0 15,-2-1 0-15,0 4-1 16,-1 0 1-16,-1 2 0 16,0-1 0-16,0 4 0 15,-1 2 0-15,3 0 0 16,-1 3 0-16,1 1 0 16,0 6 0-16,4 1 0 15,-5-1 0-15,3 2 0 16,-2-3 0-16,2 3 0 15,-1-1 0-15,0-1 0 16,-1-4 0-16,2 0 0 16,-3 1 0-16,3-3 0 15,-2-2 0-15,0 1 0 16,-1-2 0-16,2-1 0 0,-1-4 0 16,2-1 0-16,-1 1 0 15,1-1 0-15,-2-4 0 16,2-2 0-16,1 1 1 15,-2 1-1-15,1-3 0 16,0 2 0-16,-3-2 0 16,1 2 0-16,2 1 0 15,-3-1 0-15,1 3 0 16,2 0 0-16,-2 3 0 16,1 2 0-16,0 0 0 0,1 0-1 15,0 4 1-15,-2 1 0 16,1 0 0-16,-1 5 0 15,0 0 1-15,-1 1-2 16,-1-1 1-16,1 4 0 16,0 1 1-16,0-4-1 15,-1-1 0-15,0-2 0 16,1-1 0-16,1 2 0 16,0-4 0-16,0 0 0 15,1-2 0-15,1 0 0 16,-1-1 0-16,1-2 0 15,1 0 0-15,3-2 0 16,-4-3 0-16,3-1-1 16,-2 1 1-16,2-5 0 15,-3 3 1-15,0-1-1 16,0-2 0-16,-3 1 0 16,1 2 0-16,-2 1 0 0,0 3 0 15,-2-1 0-15,1 1 0 16,-3 3 0-16,4 0 0 15,0 1 0-15,0 5 0 16,-1 2 0-16,1 0 0 16,0 1 0-16,2-1 0 15,-1 2 0-15,1 1 0 16,2 0 0-16,-1-1 0 16,1-2-1-16,-1-2 1 15,1 2 0-15,-2-4 1 0,0-1-1 16,1 1 0-16,-1-4 0 15,0-2 0-15,1-1 0 16,0-2 0-16,5 0 0 16,3 0 0-16,-2-4 0 15,1 3 1-15,-1-1-1 16,-2 1 0-16,-1 2 0 16,-2-1 0-16,3 2 0 15,-3 5 0-15,-1-1 0 16,-1 6 0-16,-1-4 0 15,-1 2 0-15,0 4 0 16,0 1 0-16,0 0 0 16,0-1 0-16,-1 1 0 15,1 1 0-15,0-3 0 16,0 0 1-16,0-1-2 16,0-4 1-16,-1 1 0 0,1-1 1 15,0-3 0-15,1-1 1 16,1-3 0-16,0 0 1 15,1 1-1-15,3-2 1 16,0 0-1-16,-1 0 1 16,0 2-2-16,1 0 1 15,-1-1-2-15,1 3 0 16,-1-1-3-16,-3 2 1 16,-1 0-5-16,-1 2 1 15,0-1-6-15,-2 3 0 16,2-1-1-16,-2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4114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4114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65125"/>
            <a:ext cx="118300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65125"/>
            <a:ext cx="34804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709739"/>
            <a:ext cx="47320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589464"/>
            <a:ext cx="47320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825625"/>
            <a:ext cx="23317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126"/>
            <a:ext cx="473202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81163"/>
            <a:ext cx="23210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505075"/>
            <a:ext cx="232100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81163"/>
            <a:ext cx="23324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505075"/>
            <a:ext cx="233243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57200"/>
            <a:ext cx="176950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2435" y="987426"/>
            <a:ext cx="27774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057400"/>
            <a:ext cx="17695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65126"/>
            <a:ext cx="47320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825625"/>
            <a:ext cx="4732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01FF-ABFD-4A20-9D6D-E502A59752B5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356351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356351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466C-6D01-4B7B-82FE-0060F6C0E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24.png"/><Relationship Id="rId80" Type="http://schemas.openxmlformats.org/officeDocument/2006/relationships/image" Target="../media/image133.png"/><Relationship Id="rId85" Type="http://schemas.openxmlformats.org/officeDocument/2006/relationships/image" Target="../media/image1.png"/><Relationship Id="rId93" Type="http://schemas.openxmlformats.org/officeDocument/2006/relationships/image" Target="../media/image146.png"/><Relationship Id="rId63" Type="http://schemas.openxmlformats.org/officeDocument/2006/relationships/image" Target="../media/image115.png"/><Relationship Id="rId68" Type="http://schemas.openxmlformats.org/officeDocument/2006/relationships/image" Target="../media/image121.png"/><Relationship Id="rId76" Type="http://schemas.openxmlformats.org/officeDocument/2006/relationships/image" Target="../media/image128.png"/><Relationship Id="rId84" Type="http://schemas.openxmlformats.org/officeDocument/2006/relationships/image" Target="../media/image137.png"/><Relationship Id="rId89" Type="http://schemas.openxmlformats.org/officeDocument/2006/relationships/image" Target="../media/image3.png"/><Relationship Id="rId97" Type="http://schemas.openxmlformats.org/officeDocument/2006/relationships/image" Target="../media/image151.png"/><Relationship Id="rId59" Type="http://schemas.openxmlformats.org/officeDocument/2006/relationships/image" Target="../media/image111.png"/><Relationship Id="rId67" Type="http://schemas.openxmlformats.org/officeDocument/2006/relationships/image" Target="../media/image119.png"/><Relationship Id="rId71" Type="http://schemas.openxmlformats.org/officeDocument/2006/relationships/image" Target="../media/image1232.png"/><Relationship Id="rId92" Type="http://schemas.openxmlformats.org/officeDocument/2006/relationships/image" Target="../media/image145.png"/><Relationship Id="rId62" Type="http://schemas.openxmlformats.org/officeDocument/2006/relationships/image" Target="../media/image114.png"/><Relationship Id="rId70" Type="http://schemas.openxmlformats.org/officeDocument/2006/relationships/image" Target="../media/image123.png"/><Relationship Id="rId75" Type="http://schemas.openxmlformats.org/officeDocument/2006/relationships/image" Target="../media/image127.png"/><Relationship Id="rId83" Type="http://schemas.openxmlformats.org/officeDocument/2006/relationships/image" Target="../media/image136.png"/><Relationship Id="rId88" Type="http://schemas.openxmlformats.org/officeDocument/2006/relationships/image" Target="../media/image141.png"/><Relationship Id="rId91" Type="http://schemas.openxmlformats.org/officeDocument/2006/relationships/image" Target="../media/image4.png"/><Relationship Id="rId96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image" Target="../media/image132.png"/><Relationship Id="rId87" Type="http://schemas.openxmlformats.org/officeDocument/2006/relationships/image" Target="../media/image140.png"/><Relationship Id="rId57" Type="http://schemas.openxmlformats.org/officeDocument/2006/relationships/image" Target="../media/image109.png"/><Relationship Id="rId61" Type="http://schemas.openxmlformats.org/officeDocument/2006/relationships/image" Target="../media/image113.png"/><Relationship Id="rId82" Type="http://schemas.openxmlformats.org/officeDocument/2006/relationships/image" Target="../media/image135.png"/><Relationship Id="rId90" Type="http://schemas.openxmlformats.org/officeDocument/2006/relationships/image" Target="../media/image143.png"/><Relationship Id="rId95" Type="http://schemas.openxmlformats.org/officeDocument/2006/relationships/image" Target="../media/image148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73" Type="http://schemas.openxmlformats.org/officeDocument/2006/relationships/image" Target="../media/image125.png"/><Relationship Id="rId78" Type="http://schemas.openxmlformats.org/officeDocument/2006/relationships/image" Target="../media/image131.png"/><Relationship Id="rId81" Type="http://schemas.openxmlformats.org/officeDocument/2006/relationships/image" Target="../media/image134.png"/><Relationship Id="rId86" Type="http://schemas.openxmlformats.org/officeDocument/2006/relationships/image" Target="../media/image2.png"/><Relationship Id="rId94" Type="http://schemas.openxmlformats.org/officeDocument/2006/relationships/image" Target="../media/image147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69" Type="http://schemas.openxmlformats.org/officeDocument/2006/relationships/image" Target="../media/image122.png"/><Relationship Id="rId77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00.png"/><Relationship Id="rId5" Type="http://schemas.openxmlformats.org/officeDocument/2006/relationships/image" Target="../media/image8.png"/><Relationship Id="rId10" Type="http://schemas.openxmlformats.org/officeDocument/2006/relationships/image" Target="../media/image91.png"/><Relationship Id="rId4" Type="http://schemas.openxmlformats.org/officeDocument/2006/relationships/image" Target="../media/image7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700.png"/><Relationship Id="rId3" Type="http://schemas.openxmlformats.org/officeDocument/2006/relationships/image" Target="../media/image1591.png"/><Relationship Id="rId7" Type="http://schemas.openxmlformats.org/officeDocument/2006/relationships/image" Target="../media/image1621.png"/><Relationship Id="rId71" Type="http://schemas.openxmlformats.org/officeDocument/2006/relationships/image" Target="../media/image1690.png"/><Relationship Id="rId2" Type="http://schemas.openxmlformats.org/officeDocument/2006/relationships/image" Target="../media/image12.png"/><Relationship Id="rId70" Type="http://schemas.openxmlformats.org/officeDocument/2006/relationships/image" Target="../media/image1671.png"/><Relationship Id="rId75" Type="http://schemas.openxmlformats.org/officeDocument/2006/relationships/image" Target="../media/image173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720.png"/><Relationship Id="rId5" Type="http://schemas.openxmlformats.org/officeDocument/2006/relationships/image" Target="../media/image14.png"/><Relationship Id="rId73" Type="http://schemas.openxmlformats.org/officeDocument/2006/relationships/image" Target="../media/image1710.png"/><Relationship Id="rId4" Type="http://schemas.openxmlformats.org/officeDocument/2006/relationships/image" Target="../media/image13.png"/><Relationship Id="rId69" Type="http://schemas.openxmlformats.org/officeDocument/2006/relationships/image" Target="../media/image16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24.jpeg"/><Relationship Id="rId18" Type="http://schemas.openxmlformats.org/officeDocument/2006/relationships/customXml" Target="../ink/ink2.xml"/><Relationship Id="rId3" Type="http://schemas.openxmlformats.org/officeDocument/2006/relationships/image" Target="../media/image16.png"/><Relationship Id="rId21" Type="http://schemas.openxmlformats.org/officeDocument/2006/relationships/image" Target="../media/image180.png"/><Relationship Id="rId7" Type="http://schemas.openxmlformats.org/officeDocument/2006/relationships/image" Target="../media/image19.png"/><Relationship Id="rId12" Type="http://schemas.openxmlformats.org/officeDocument/2006/relationships/image" Target="../media/image23.jpeg"/><Relationship Id="rId17" Type="http://schemas.openxmlformats.org/officeDocument/2006/relationships/image" Target="../media/image27.emf"/><Relationship Id="rId2" Type="http://schemas.openxmlformats.org/officeDocument/2006/relationships/image" Target="../media/image15.png"/><Relationship Id="rId16" Type="http://schemas.openxmlformats.org/officeDocument/2006/relationships/customXml" Target="../ink/ink1.xml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07/relationships/hdphoto" Target="../media/hdphoto2.wdp"/><Relationship Id="rId15" Type="http://schemas.openxmlformats.org/officeDocument/2006/relationships/image" Target="../media/image160.png"/><Relationship Id="rId10" Type="http://schemas.openxmlformats.org/officeDocument/2006/relationships/image" Target="../media/image21.png"/><Relationship Id="rId19" Type="http://schemas.openxmlformats.org/officeDocument/2006/relationships/image" Target="../media/image28.emf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Relationship Id="rId22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8" Type="http://schemas.openxmlformats.org/officeDocument/2006/relationships/customXml" Target="../ink/ink4.xml"/><Relationship Id="rId3" Type="http://schemas.openxmlformats.org/officeDocument/2006/relationships/image" Target="../media/image16.png"/><Relationship Id="rId7" Type="http://schemas.openxmlformats.org/officeDocument/2006/relationships/image" Target="../media/image23.jpeg"/><Relationship Id="rId17" Type="http://schemas.openxmlformats.org/officeDocument/2006/relationships/image" Target="../media/image2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10" Type="http://schemas.openxmlformats.org/officeDocument/2006/relationships/customXml" Target="../ink/ink3.xml"/><Relationship Id="rId19" Type="http://schemas.openxmlformats.org/officeDocument/2006/relationships/image" Target="../media/image28.emf"/><Relationship Id="rId4" Type="http://schemas.openxmlformats.org/officeDocument/2006/relationships/image" Target="../media/image17.png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5746" y="2013634"/>
            <a:ext cx="9093012" cy="2731109"/>
            <a:chOff x="-37379" y="3030583"/>
            <a:chExt cx="9093012" cy="2731109"/>
          </a:xfrm>
        </p:grpSpPr>
        <p:sp>
          <p:nvSpPr>
            <p:cNvPr id="3" name="white canvas"/>
            <p:cNvSpPr/>
            <p:nvPr/>
          </p:nvSpPr>
          <p:spPr>
            <a:xfrm>
              <a:off x="82020" y="3068160"/>
              <a:ext cx="894768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z-axis behind Object plane"/>
            <p:cNvCxnSpPr/>
            <p:nvPr/>
          </p:nvCxnSpPr>
          <p:spPr>
            <a:xfrm>
              <a:off x="4913565" y="44127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Position of Image plane Pivot"/>
            <p:cNvCxnSpPr/>
            <p:nvPr/>
          </p:nvCxnSpPr>
          <p:spPr>
            <a:xfrm flipH="1" flipV="1">
              <a:off x="4885495" y="44131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Image Plane"/>
            <p:cNvGrpSpPr/>
            <p:nvPr/>
          </p:nvGrpSpPr>
          <p:grpSpPr>
            <a:xfrm>
              <a:off x="4054797" y="3314574"/>
              <a:ext cx="1670529" cy="2194560"/>
              <a:chOff x="4054797" y="2666874"/>
              <a:chExt cx="1670529" cy="2194560"/>
            </a:xfrm>
          </p:grpSpPr>
          <p:sp>
            <p:nvSpPr>
              <p:cNvPr id="170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- Image Plane"/>
              <p:cNvSpPr txBox="1"/>
              <p:nvPr/>
            </p:nvSpPr>
            <p:spPr>
              <a:xfrm rot="180000">
                <a:off x="4179710" y="2680644"/>
                <a:ext cx="1545616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SENSOR </a:t>
                </a:r>
                <a:r>
                  <a:rPr lang="en-US" sz="900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PLANE</a:t>
                </a:r>
              </a:p>
            </p:txBody>
          </p:sp>
        </p:grpSp>
        <p:cxnSp>
          <p:nvCxnSpPr>
            <p:cNvPr id="7" name="Position of Object plane Pivot"/>
            <p:cNvCxnSpPr/>
            <p:nvPr/>
          </p:nvCxnSpPr>
          <p:spPr>
            <a:xfrm flipH="1" flipV="1">
              <a:off x="791965" y="4430765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 rot="21104208">
              <a:off x="4867894" y="43942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agittalRightPlaneBack"/>
            <p:cNvSpPr/>
            <p:nvPr/>
          </p:nvSpPr>
          <p:spPr>
            <a:xfrm rot="21480000">
              <a:off x="2659730" y="36874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789130" y="5231990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Object plane"/>
            <p:cNvGrpSpPr/>
            <p:nvPr/>
          </p:nvGrpSpPr>
          <p:grpSpPr>
            <a:xfrm>
              <a:off x="-37379" y="3322923"/>
              <a:ext cx="1645920" cy="2194560"/>
              <a:chOff x="-28574" y="2671631"/>
              <a:chExt cx="1645920" cy="2194560"/>
            </a:xfrm>
          </p:grpSpPr>
          <p:grpSp>
            <p:nvGrpSpPr>
              <p:cNvPr id="165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cxnSp>
              <p:nvCxnSpPr>
                <p:cNvPr id="167" name="Straight Connector 16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800100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6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bg1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grpSp>
          <p:nvGrpSpPr>
            <p:cNvPr id="12" name="MeridionalPlaneBot"/>
            <p:cNvGrpSpPr/>
            <p:nvPr/>
          </p:nvGrpSpPr>
          <p:grpSpPr>
            <a:xfrm>
              <a:off x="245482" y="44611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157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3" name="z-axis of world frame"/>
            <p:cNvCxnSpPr/>
            <p:nvPr/>
          </p:nvCxnSpPr>
          <p:spPr>
            <a:xfrm>
              <a:off x="119459" y="44162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Object plane pivot"/>
            <p:cNvGrpSpPr/>
            <p:nvPr/>
          </p:nvGrpSpPr>
          <p:grpSpPr>
            <a:xfrm>
              <a:off x="765362" y="4387898"/>
              <a:ext cx="56010" cy="56010"/>
              <a:chOff x="3011758" y="4033638"/>
              <a:chExt cx="56010" cy="5601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174091" y="3978057"/>
                  <a:ext cx="275121" cy="259623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PlaneFrameCenter"/>
                <p:cNvSpPr txBox="1"/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Object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5" y="4193110"/>
                  <a:ext cx="402482" cy="246221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MeridionalPlaneTop"/>
            <p:cNvGrpSpPr/>
            <p:nvPr/>
          </p:nvGrpSpPr>
          <p:grpSpPr>
            <a:xfrm rot="21480000">
              <a:off x="343059" y="37124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153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8" name="SagittalLeftPlaneBack"/>
            <p:cNvSpPr/>
            <p:nvPr/>
          </p:nvSpPr>
          <p:spPr>
            <a:xfrm rot="21480000">
              <a:off x="254445" y="40692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Position of X'"/>
            <p:cNvCxnSpPr/>
            <p:nvPr/>
          </p:nvCxnSpPr>
          <p:spPr>
            <a:xfrm flipH="1" flipV="1">
              <a:off x="4711778" y="4840947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 prime"/>
                <p:cNvSpPr txBox="1"/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5316221"/>
                  <a:ext cx="278217" cy="246221"/>
                </a:xfrm>
                <a:prstGeom prst="rect">
                  <a:avLst/>
                </a:prstGeom>
                <a:blipFill>
                  <a:blip r:embed="rId58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NormalToImagePlane"/>
                <p:cNvSpPr txBox="1"/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3155333"/>
                  <a:ext cx="305275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normalToImagePlane"/>
            <p:cNvCxnSpPr/>
            <p:nvPr/>
          </p:nvCxnSpPr>
          <p:spPr>
            <a:xfrm flipV="1">
              <a:off x="4943475" y="33051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>
            <a:xfrm rot="420000">
              <a:off x="2348650" y="38806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>
            <a:xfrm rot="420000">
              <a:off x="3418105" y="36990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>
            <a:xfrm rot="420000">
              <a:off x="2907522" y="41480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8745" y="41055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4303807"/>
                  <a:ext cx="371496" cy="27389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4098038"/>
                  <a:ext cx="414937" cy="273894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 rot="21480000">
              <a:off x="3490897" y="42915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4384648"/>
                  <a:ext cx="249253" cy="26161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4186246"/>
                  <a:ext cx="275121" cy="261610"/>
                </a:xfrm>
                <a:prstGeom prst="rect">
                  <a:avLst/>
                </a:prstGeom>
                <a:blipFill>
                  <a:blip r:embed="rId63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 31"/>
            <p:cNvSpPr>
              <a:spLocks noChangeAspect="1"/>
            </p:cNvSpPr>
            <p:nvPr/>
          </p:nvSpPr>
          <p:spPr>
            <a:xfrm rot="21480000">
              <a:off x="2069376" y="43068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516331" y="4522995"/>
              <a:ext cx="1199522" cy="259538"/>
              <a:chOff x="3516331" y="4522995"/>
              <a:chExt cx="1199522" cy="259538"/>
            </a:xfrm>
          </p:grpSpPr>
          <p:cxnSp>
            <p:nvCxnSpPr>
              <p:cNvPr id="151" name="Straight Arrow Connector 150"/>
              <p:cNvCxnSpPr>
                <a:cxnSpLocks noChangeAspect="1"/>
              </p:cNvCxnSpPr>
              <p:nvPr/>
            </p:nvCxnSpPr>
            <p:spPr>
              <a:xfrm rot="21360000" flipV="1">
                <a:off x="3516331" y="4637727"/>
                <a:ext cx="1199522" cy="144806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3833542" y="4522995"/>
                    <a:ext cx="335541" cy="246221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Arc 33"/>
            <p:cNvSpPr>
              <a:spLocks noChangeAspect="1"/>
            </p:cNvSpPr>
            <p:nvPr/>
          </p:nvSpPr>
          <p:spPr>
            <a:xfrm rot="21480000">
              <a:off x="3413801" y="41193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4100835"/>
                  <a:ext cx="261610" cy="246221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4049406" y="4383514"/>
                  <a:ext cx="261610" cy="254813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>
              <a:spLocks noChangeAspect="1"/>
            </p:cNvSpPr>
            <p:nvPr/>
          </p:nvSpPr>
          <p:spPr>
            <a:xfrm rot="21480000">
              <a:off x="547287" y="40900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21480000">
              <a:off x="4677318" y="48148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21480000">
              <a:off x="2419245" y="4500642"/>
              <a:ext cx="59855" cy="58879"/>
              <a:chOff x="2398645" y="3863270"/>
              <a:chExt cx="59855" cy="58879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chief ray (output)"/>
            <p:cNvCxnSpPr/>
            <p:nvPr/>
          </p:nvCxnSpPr>
          <p:spPr>
            <a:xfrm>
              <a:off x="3515581" y="4319975"/>
              <a:ext cx="1190821" cy="523805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marginal ray (output)"/>
            <p:cNvGrpSpPr/>
            <p:nvPr/>
          </p:nvGrpSpPr>
          <p:grpSpPr>
            <a:xfrm>
              <a:off x="3492899" y="3692791"/>
              <a:ext cx="1192255" cy="404800"/>
              <a:chOff x="2653394" y="2697311"/>
              <a:chExt cx="1192255" cy="404800"/>
            </a:xfrm>
          </p:grpSpPr>
          <p:cxnSp>
            <p:nvCxnSpPr>
              <p:cNvPr id="147" name="Straight Connector 146"/>
              <p:cNvCxnSpPr>
                <a:cxnSpLocks/>
              </p:cNvCxnSpPr>
              <p:nvPr/>
            </p:nvCxnSpPr>
            <p:spPr>
              <a:xfrm>
                <a:off x="2653394" y="2697311"/>
                <a:ext cx="1192255" cy="404800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Isosceles Triangle 147"/>
              <p:cNvSpPr>
                <a:spLocks noChangeAspect="1"/>
              </p:cNvSpPr>
              <p:nvPr/>
            </p:nvSpPr>
            <p:spPr>
              <a:xfrm rot="6600000">
                <a:off x="3148328" y="283806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Isosceles Triangle 41"/>
            <p:cNvSpPr>
              <a:spLocks noChangeAspect="1"/>
            </p:cNvSpPr>
            <p:nvPr/>
          </p:nvSpPr>
          <p:spPr>
            <a:xfrm rot="6990279">
              <a:off x="4091290" y="45500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20957016">
              <a:off x="1090670" y="4648400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 rot="21360000">
              <a:off x="2454607" y="4778377"/>
              <a:ext cx="1080650" cy="130455"/>
              <a:chOff x="3092222" y="1899046"/>
              <a:chExt cx="822960" cy="130455"/>
            </a:xfrm>
          </p:grpSpPr>
          <p:cxnSp>
            <p:nvCxnSpPr>
              <p:cNvPr id="145" name="Straight Arrow Connector 144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599494" y="4926729"/>
              <a:ext cx="1869525" cy="394223"/>
              <a:chOff x="599494" y="4926729"/>
              <a:chExt cx="1869525" cy="394223"/>
            </a:xfrm>
          </p:grpSpPr>
          <p:cxnSp>
            <p:nvCxnSpPr>
              <p:cNvPr id="143" name="Straight Arrow Connector 142"/>
              <p:cNvCxnSpPr>
                <a:cxnSpLocks noChangeAspect="1"/>
              </p:cNvCxnSpPr>
              <p:nvPr/>
            </p:nvCxnSpPr>
            <p:spPr>
              <a:xfrm rot="21360000" flipV="1">
                <a:off x="599494" y="5095273"/>
                <a:ext cx="1869525" cy="225679"/>
              </a:xfrm>
              <a:prstGeom prst="straightConnector1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  <a:prstDash val="solid"/>
                <a:headEnd type="arrow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40000">
                    <a:off x="1716201" y="4926729"/>
                    <a:ext cx="335541" cy="246221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587886" y="4672291"/>
                  <a:ext cx="349904" cy="246221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082819" y="4574528"/>
                  <a:ext cx="349903" cy="254685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- z_o prime"/>
                <p:cNvSpPr txBox="1"/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5095523"/>
                  <a:ext cx="334772" cy="246221"/>
                </a:xfrm>
                <a:prstGeom prst="rect">
                  <a:avLst/>
                </a:prstGeom>
                <a:blipFill>
                  <a:blip r:embed="rId70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/>
            <p:cNvSpPr>
              <a:spLocks noChangeAspect="1"/>
            </p:cNvSpPr>
            <p:nvPr/>
          </p:nvSpPr>
          <p:spPr>
            <a:xfrm>
              <a:off x="4415722" y="3895781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SagittalRightPlaneFront"/>
            <p:cNvGrpSpPr/>
            <p:nvPr/>
          </p:nvGrpSpPr>
          <p:grpSpPr>
            <a:xfrm rot="21480000">
              <a:off x="2988471" y="39283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14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51" name="z-axis of world frame"/>
            <p:cNvCxnSpPr/>
            <p:nvPr/>
          </p:nvCxnSpPr>
          <p:spPr>
            <a:xfrm>
              <a:off x="3025372" y="44138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SagittalPlaneFront"/>
            <p:cNvSpPr/>
            <p:nvPr/>
          </p:nvSpPr>
          <p:spPr>
            <a:xfrm rot="21480000">
              <a:off x="663049" y="4307576"/>
              <a:ext cx="2659184" cy="914396"/>
            </a:xfrm>
            <a:prstGeom prst="rect">
              <a:avLst/>
            </a:prstGeom>
            <a:solidFill>
              <a:schemeClr val="bg1">
                <a:lumMod val="75000"/>
                <a:alpha val="24000"/>
              </a:schemeClr>
            </a:solidFill>
            <a:ln w="6985">
              <a:gradFill>
                <a:gsLst>
                  <a:gs pos="0">
                    <a:schemeClr val="tx1">
                      <a:lumMod val="50000"/>
                      <a:lumOff val="50000"/>
                      <a:alpha val="80000"/>
                    </a:schemeClr>
                  </a:gs>
                  <a:gs pos="35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tx1">
                      <a:lumMod val="50000"/>
                      <a:lumOff val="50000"/>
                      <a:alpha val="80000"/>
                    </a:schemeClr>
                  </a:gs>
                  <a:gs pos="94000">
                    <a:schemeClr val="bg1">
                      <a:lumMod val="75000"/>
                      <a:alpha val="0"/>
                    </a:schemeClr>
                  </a:gs>
                </a:gsLst>
                <a:lin ang="2100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_meriplane"/>
            <p:cNvSpPr txBox="1"/>
            <p:nvPr/>
          </p:nvSpPr>
          <p:spPr>
            <a:xfrm rot="21480000">
              <a:off x="854206" y="4850937"/>
              <a:ext cx="1268879" cy="230832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900" cap="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  <p:grpSp>
          <p:nvGrpSpPr>
            <p:cNvPr id="54" name="Marginal ray (input)"/>
            <p:cNvGrpSpPr/>
            <p:nvPr/>
          </p:nvGrpSpPr>
          <p:grpSpPr>
            <a:xfrm>
              <a:off x="595070" y="3876183"/>
              <a:ext cx="1826560" cy="991677"/>
              <a:chOff x="595070" y="3876183"/>
              <a:chExt cx="1826560" cy="99167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595070" y="3876183"/>
                <a:ext cx="1826560" cy="991677"/>
              </a:xfrm>
              <a:prstGeom prst="line">
                <a:avLst/>
              </a:prstGeom>
              <a:ln w="9525"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Isosceles Triangle 139"/>
              <p:cNvSpPr>
                <a:spLocks noChangeAspect="1"/>
              </p:cNvSpPr>
              <p:nvPr/>
            </p:nvSpPr>
            <p:spPr>
              <a:xfrm rot="3686579">
                <a:off x="1293992" y="443243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chief ray (input)"/>
            <p:cNvCxnSpPr/>
            <p:nvPr/>
          </p:nvCxnSpPr>
          <p:spPr>
            <a:xfrm>
              <a:off x="574933" y="4117499"/>
              <a:ext cx="1873598" cy="410070"/>
            </a:xfrm>
            <a:prstGeom prst="line">
              <a:avLst/>
            </a:prstGeom>
            <a:ln w="9525"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>
              <a:spLocks noChangeAspect="1"/>
            </p:cNvSpPr>
            <p:nvPr/>
          </p:nvSpPr>
          <p:spPr>
            <a:xfrm rot="6385277">
              <a:off x="1428489" y="42715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50526" y="3868018"/>
              <a:ext cx="637111" cy="764364"/>
              <a:chOff x="7949953" y="848592"/>
              <a:chExt cx="637111" cy="764364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7949953" y="848592"/>
                <a:ext cx="637111" cy="735524"/>
                <a:chOff x="3056010" y="2284667"/>
                <a:chExt cx="637111" cy="735524"/>
              </a:xfrm>
            </p:grpSpPr>
            <p:cxnSp>
              <p:nvCxnSpPr>
                <p:cNvPr id="135" name="Straight Arrow Connector 13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7" name="TextBox 4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11945" cy="230832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r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8" name="TextBox 4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20152" cy="241733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1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4" name="TextBox 4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4622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Connector 57"/>
            <p:cNvCxnSpPr/>
            <p:nvPr/>
          </p:nvCxnSpPr>
          <p:spPr>
            <a:xfrm flipH="1" flipV="1">
              <a:off x="2986675" y="43866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Position of X"/>
            <p:cNvCxnSpPr/>
            <p:nvPr/>
          </p:nvCxnSpPr>
          <p:spPr>
            <a:xfrm flipH="1" flipV="1">
              <a:off x="567745" y="41183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200" y="5313556"/>
                  <a:ext cx="281424" cy="246221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Origi-pivot"/>
            <p:cNvGrpSpPr/>
            <p:nvPr/>
          </p:nvGrpSpPr>
          <p:grpSpPr>
            <a:xfrm>
              <a:off x="2957774" y="4386688"/>
              <a:ext cx="56010" cy="56010"/>
              <a:chOff x="3011758" y="4033638"/>
              <a:chExt cx="56010" cy="5601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030429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63816" y="4587425"/>
                  <a:ext cx="249253" cy="246221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/>
            <p:cNvGrpSpPr/>
            <p:nvPr/>
          </p:nvGrpSpPr>
          <p:grpSpPr>
            <a:xfrm>
              <a:off x="2986349" y="5438118"/>
              <a:ext cx="1720785" cy="115535"/>
              <a:chOff x="2605298" y="1651989"/>
              <a:chExt cx="1720785" cy="115535"/>
            </a:xfrm>
          </p:grpSpPr>
          <p:cxnSp>
            <p:nvCxnSpPr>
              <p:cNvPr id="129" name="Straight Connector 128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rrow - z_o prime"/>
            <p:cNvGrpSpPr/>
            <p:nvPr/>
          </p:nvGrpSpPr>
          <p:grpSpPr>
            <a:xfrm>
              <a:off x="2986344" y="5239644"/>
              <a:ext cx="1894521" cy="115535"/>
              <a:chOff x="2605298" y="1651989"/>
              <a:chExt cx="1894521" cy="115535"/>
            </a:xfrm>
          </p:grpSpPr>
          <p:cxnSp>
            <p:nvCxnSpPr>
              <p:cNvPr id="127" name="Straight Connector 12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ImagePlane-pivot"/>
            <p:cNvGrpSpPr/>
            <p:nvPr/>
          </p:nvGrpSpPr>
          <p:grpSpPr>
            <a:xfrm>
              <a:off x="4862774" y="4386688"/>
              <a:ext cx="56010" cy="56010"/>
              <a:chOff x="3011758" y="4033638"/>
              <a:chExt cx="56010" cy="56010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81345" y="3095843"/>
              <a:ext cx="930501" cy="420581"/>
              <a:chOff x="81345" y="3095843"/>
              <a:chExt cx="930501" cy="420581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345" y="3095843"/>
                <a:ext cx="930501" cy="304836"/>
                <a:chOff x="3831353" y="2889490"/>
                <a:chExt cx="930501" cy="304836"/>
              </a:xfrm>
            </p:grpSpPr>
            <p:sp>
              <p:nvSpPr>
                <p:cNvPr id="116" name="TextBox 115"/>
                <p:cNvSpPr txBox="1"/>
                <p:nvPr/>
              </p:nvSpPr>
              <p:spPr>
                <a:xfrm>
                  <a:off x="4107516" y="2889490"/>
                  <a:ext cx="52290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Chief ray</a:t>
                  </a: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3877478" y="2975531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F52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Isosceles Triangle 123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52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18" name="Rounded Rectangle 183"/>
                <p:cNvSpPr/>
                <p:nvPr/>
              </p:nvSpPr>
              <p:spPr>
                <a:xfrm>
                  <a:off x="3831353" y="2921328"/>
                  <a:ext cx="859710" cy="260022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107508" y="2994271"/>
                  <a:ext cx="65434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Marginal ray</a:t>
                  </a: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3877470" y="3080312"/>
                  <a:ext cx="256032" cy="45720"/>
                  <a:chOff x="3948921" y="2975531"/>
                  <a:chExt cx="256032" cy="45720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3948921" y="2998391"/>
                    <a:ext cx="256032" cy="0"/>
                  </a:xfrm>
                  <a:prstGeom prst="line">
                    <a:avLst/>
                  </a:prstGeom>
                  <a:ln w="9525">
                    <a:solidFill>
                      <a:srgbClr val="0096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Isosceles Triangle 121"/>
                  <p:cNvSpPr/>
                  <p:nvPr/>
                </p:nvSpPr>
                <p:spPr>
                  <a:xfrm rot="5400000">
                    <a:off x="4054077" y="2975531"/>
                    <a:ext cx="45720" cy="45720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9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1" name="Rounded Rectangle 465"/>
              <p:cNvSpPr/>
              <p:nvPr/>
            </p:nvSpPr>
            <p:spPr>
              <a:xfrm>
                <a:off x="81692" y="3241045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Object plane pivot"/>
              <p:cNvGrpSpPr/>
              <p:nvPr/>
            </p:nvGrpSpPr>
            <p:grpSpPr>
              <a:xfrm>
                <a:off x="227828" y="3388391"/>
                <a:ext cx="56010" cy="56010"/>
                <a:chOff x="3011758" y="4033638"/>
                <a:chExt cx="56010" cy="5601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3030429" y="4052309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355473" y="3316369"/>
                <a:ext cx="41069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ImagePlaneFrameCenter"/>
                <p:cNvSpPr txBox="1"/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868" y="4210087"/>
                  <a:ext cx="364907" cy="246221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 67"/>
            <p:cNvSpPr>
              <a:spLocks noChangeAspect="1"/>
            </p:cNvSpPr>
            <p:nvPr/>
          </p:nvSpPr>
          <p:spPr>
            <a:xfrm flipH="1">
              <a:off x="484881" y="4555437"/>
              <a:ext cx="448080" cy="448080"/>
            </a:xfrm>
            <a:prstGeom prst="arc">
              <a:avLst>
                <a:gd name="adj1" fmla="val 10457222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5"/>
                <p:cNvSpPr txBox="1"/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2681" y="3892850"/>
                  <a:ext cx="360405" cy="364101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5"/>
                <p:cNvSpPr txBox="1"/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42021" y="3760557"/>
                  <a:ext cx="204810" cy="273894"/>
                </a:xfrm>
                <a:prstGeom prst="rect">
                  <a:avLst/>
                </a:prstGeom>
                <a:blipFill>
                  <a:blip r:embed="rId78"/>
                  <a:stretch>
                    <a:fillRect r="-181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915862" y="4592609"/>
                  <a:ext cx="249253" cy="246221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/>
            <p:cNvSpPr/>
            <p:nvPr/>
          </p:nvSpPr>
          <p:spPr>
            <a:xfrm>
              <a:off x="124589" y="3676772"/>
              <a:ext cx="1069134" cy="1236448"/>
            </a:xfrm>
            <a:prstGeom prst="arc">
              <a:avLst>
                <a:gd name="adj1" fmla="val 5787066"/>
                <a:gd name="adj2" fmla="val 10365423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normalToObjectPlane"/>
            <p:cNvCxnSpPr>
              <a:endCxn id="74" idx="2"/>
            </p:cNvCxnSpPr>
            <p:nvPr/>
          </p:nvCxnSpPr>
          <p:spPr>
            <a:xfrm>
              <a:off x="788914" y="3515936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sm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NormalToImagePlane"/>
                <p:cNvSpPr txBox="1"/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49" y="3461344"/>
                  <a:ext cx="323550" cy="215444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44551" y="5193729"/>
              <a:ext cx="436564" cy="514684"/>
              <a:chOff x="6162222" y="3812157"/>
              <a:chExt cx="436564" cy="514684"/>
            </a:xfrm>
            <a:scene3d>
              <a:camera prst="orthographicFront"/>
              <a:lightRig rig="threePt" dir="t"/>
            </a:scene3d>
          </p:grpSpPr>
          <p:cxnSp>
            <p:nvCxnSpPr>
              <p:cNvPr id="104" name="Straight Arrow Connector 103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med" len="lg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6162222" y="3812157"/>
                <a:ext cx="15716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488453" y="3897089"/>
                <a:ext cx="10001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474963" y="4111397"/>
                <a:ext cx="123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rgbClr val="FF335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rgbClr val="FF335A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624" y="5515471"/>
                  <a:ext cx="1154260" cy="246221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>
              <a:off x="3635583" y="4219303"/>
              <a:ext cx="1079651" cy="1427191"/>
            </a:xfrm>
            <a:prstGeom prst="arc">
              <a:avLst>
                <a:gd name="adj1" fmla="val 21141715"/>
                <a:gd name="adj2" fmla="val 491848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rgbClr val="3A9AFF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04" y="3729797"/>
                  <a:ext cx="902325" cy="246221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 flipH="1">
              <a:off x="532363" y="3856197"/>
              <a:ext cx="791879" cy="810652"/>
            </a:xfrm>
            <a:prstGeom prst="arc">
              <a:avLst>
                <a:gd name="adj1" fmla="val 17039328"/>
                <a:gd name="adj2" fmla="val 20005422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61123" y="3322221"/>
              <a:ext cx="10582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Entrance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1" name="Arc 80"/>
            <p:cNvSpPr/>
            <p:nvPr/>
          </p:nvSpPr>
          <p:spPr>
            <a:xfrm>
              <a:off x="1550731" y="3386822"/>
              <a:ext cx="871069" cy="895770"/>
            </a:xfrm>
            <a:prstGeom prst="arc">
              <a:avLst>
                <a:gd name="adj1" fmla="val 17834929"/>
                <a:gd name="adj2" fmla="val 234645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9216" y="3030583"/>
              <a:ext cx="7957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17B2B6"/>
                  </a:solidFill>
                  <a:latin typeface="Euclid" panose="02020503060505020303" pitchFamily="18" charset="0"/>
                  <a:ea typeface="Segoe UI Symbol" pitchFamily="34" charset="0"/>
                </a:rPr>
                <a:t>Exit pupil</a:t>
              </a:r>
              <a:endParaRPr lang="en-US" sz="1000" dirty="0">
                <a:solidFill>
                  <a:srgbClr val="17B2B6"/>
                </a:solidFill>
              </a:endParaRPr>
            </a:p>
          </p:txBody>
        </p:sp>
        <p:sp>
          <p:nvSpPr>
            <p:cNvPr id="83" name="Arc 82"/>
            <p:cNvSpPr/>
            <p:nvPr/>
          </p:nvSpPr>
          <p:spPr>
            <a:xfrm>
              <a:off x="3486214" y="3098497"/>
              <a:ext cx="1044296" cy="1150325"/>
            </a:xfrm>
            <a:prstGeom prst="arc">
              <a:avLst>
                <a:gd name="adj1" fmla="val 10724335"/>
                <a:gd name="adj2" fmla="val 15127636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triangle" w="sm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986900" y="4862603"/>
                  <a:ext cx="246365" cy="191583"/>
                </a:xfrm>
                <a:prstGeom prst="rect">
                  <a:avLst/>
                </a:prstGeom>
                <a:blipFill>
                  <a:blip r:embed="rId8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>
              <a:cxnSpLocks noChangeAspect="1"/>
            </p:cNvCxnSpPr>
            <p:nvPr/>
          </p:nvCxnSpPr>
          <p:spPr>
            <a:xfrm rot="21360000" flipV="1">
              <a:off x="2455494" y="4860818"/>
              <a:ext cx="1080650" cy="130455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a:rPr lang="en-US" sz="1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3</a:t>
                  </a:r>
                  <a:r>
                    <a:rPr lang="en-US" sz="1000" baseline="30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rd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column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R</m:t>
                          </m:r>
                        </m:e>
                        <m:sub>
                          <m:r>
                            <a:rPr lang="en-US" sz="1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  <m:r>
                        <a:rPr lang="en-US" sz="10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 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(also represents the OA).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0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344114"/>
                  <a:ext cx="3194148" cy="229042"/>
                </a:xfrm>
                <a:prstGeom prst="rect">
                  <a:avLst/>
                </a:prstGeom>
                <a:blipFill>
                  <a:blip r:embed="rId84"/>
                  <a:stretch>
                    <a:fillRect b="-3513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112277"/>
                  <a:ext cx="3551128" cy="42323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685800" indent="-685800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𝑂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}</m:t>
                      </m:r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Camera,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image, and object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coordinate frames. </a:t>
                  </a:r>
                  <a:r>
                    <a:rPr lang="en-US" sz="1000" dirty="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Origin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is coincident with the </a:t>
                  </a:r>
                  <a:r>
                    <a:rPr lang="en-US" sz="1000" dirty="0">
                      <a:solidFill>
                        <a:srgbClr val="C00000"/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lens’s </a:t>
                  </a:r>
                  <a:r>
                    <a:rPr lang="en-US" sz="1000" dirty="0">
                      <a:solidFill>
                        <a:srgbClr val="C00000"/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pivot.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112277"/>
                  <a:ext cx="3551128" cy="423235"/>
                </a:xfrm>
                <a:prstGeom prst="rect">
                  <a:avLst/>
                </a:prstGeom>
                <a:blipFill>
                  <a:blip r:embed="rId85"/>
                  <a:stretch>
                    <a:fillRect t="-1449" b="-289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Center of entrance &amp; exit pupils respectively.</a:t>
                  </a:r>
                </a:p>
                <a:p>
                  <a:pPr>
                    <a:lnSpc>
                      <a:spcPct val="115000"/>
                    </a:lnSpc>
                  </a:pPr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596472"/>
                  <a:ext cx="3115615" cy="303479"/>
                </a:xfrm>
                <a:prstGeom prst="rect">
                  <a:avLst/>
                </a:prstGeom>
                <a:blipFill>
                  <a:blip r:embed="rId86"/>
                  <a:stretch>
                    <a:fillRect b="-2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to sensor plane.</a:t>
                  </a:r>
                </a:p>
              </p:txBody>
            </p:sp>
          </mc:Choice>
          <mc:Fallback xmlns="">
            <p:sp>
              <p:nvSpPr>
                <p:cNvPr id="2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736983"/>
                  <a:ext cx="1903068" cy="247914"/>
                </a:xfrm>
                <a:prstGeom prst="rect">
                  <a:avLst/>
                </a:prstGeom>
                <a:blipFill>
                  <a:blip r:embed="rId87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lens plane.</a:t>
                  </a:r>
                </a:p>
              </p:txBody>
            </p:sp>
          </mc:Choice>
          <mc:Fallback xmlns="">
            <p:sp>
              <p:nvSpPr>
                <p:cNvPr id="2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159286"/>
                  <a:ext cx="3156679" cy="226875"/>
                </a:xfrm>
                <a:prstGeom prst="rect">
                  <a:avLst/>
                </a:prstGeom>
                <a:blipFill>
                  <a:blip r:embed="rId88"/>
                  <a:stretch>
                    <a:fillRect b="-3157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Location of entrance &amp; exit pupils in </a:t>
                  </a:r>
                  <a14:m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769254"/>
                  <a:ext cx="3517575" cy="250221"/>
                </a:xfrm>
                <a:prstGeom prst="rect">
                  <a:avLst/>
                </a:prstGeom>
                <a:blipFill>
                  <a:blip r:embed="rId89"/>
                  <a:stretch>
                    <a:fillRect b="-2142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of sensor plane.</a:t>
                  </a:r>
                </a:p>
              </p:txBody>
            </p:sp>
          </mc:Choice>
          <mc:Fallback xmlns="">
            <p:sp>
              <p:nvSpPr>
                <p:cNvPr id="21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550295"/>
                  <a:ext cx="3274289" cy="214888"/>
                </a:xfrm>
                <a:prstGeom prst="rect">
                  <a:avLst/>
                </a:prstGeom>
                <a:blipFill>
                  <a:blip r:embed="rId90"/>
                  <a:stretch>
                    <a:fillRect b="-3888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Directed distance of object &amp; image plane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227467"/>
                  <a:ext cx="3448995" cy="232327"/>
                </a:xfrm>
                <a:prstGeom prst="rect">
                  <a:avLst/>
                </a:prstGeom>
                <a:blipFill>
                  <a:blip r:embed="rId91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defRPr sz="1000" b="0" i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Cambria Math" panose="02040503050406030204" pitchFamily="18" charset="0"/>
                      <a:ea typeface="Calibri"/>
                      <a:cs typeface="Times New Roman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i="0" dirty="0">
                      <a:latin typeface="+mn-lt"/>
                    </a:rPr>
                    <a:t>:</a:t>
                  </a:r>
                  <a:r>
                    <a:rPr lang="en-US" i="0" dirty="0">
                      <a:latin typeface="Euclid" panose="02020503060505020303" pitchFamily="18" charset="0"/>
                    </a:rPr>
                    <a:t> </a:t>
                  </a:r>
                  <a:r>
                    <a:rPr lang="en-US" i="0" dirty="0">
                      <a:latin typeface="Euclid" panose="02020503060505020303" pitchFamily="18" charset="0"/>
                      <a:ea typeface="+mn-ea"/>
                      <a:cs typeface="+mn-cs"/>
                    </a:rPr>
                    <a:t>Standard basis of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dirty="0">
                      <a:latin typeface="Euclid" panose="02020503060505020303" pitchFamily="18" charset="0"/>
                      <a:ea typeface="+mn-ea"/>
                      <a:cs typeface="+mn-cs"/>
                    </a:rPr>
                    <a:t> </a:t>
                  </a:r>
                  <a:r>
                    <a:rPr lang="en-US">
                      <a:latin typeface="Euclid" panose="02020503060505020303" pitchFamily="18" charset="0"/>
                      <a:ea typeface="+mn-ea"/>
                      <a:cs typeface="+mn-cs"/>
                    </a:rPr>
                    <a:t>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0, 0, 1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>
                    <a:latin typeface="Euclid" panose="02020503060505020303" pitchFamily="18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403388"/>
                  <a:ext cx="3522592" cy="284437"/>
                </a:xfrm>
                <a:prstGeom prst="rect">
                  <a:avLst/>
                </a:prstGeom>
                <a:blipFill>
                  <a:blip r:embed="rId92"/>
                  <a:stretch>
                    <a:fillRect b="-1063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H="1" flipV="1">
              <a:off x="794016" y="5294842"/>
              <a:ext cx="219456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- z_o prime"/>
                <p:cNvSpPr txBox="1"/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835" y="5095512"/>
                  <a:ext cx="334772" cy="246221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𝑑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Directed distance of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from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 along OA. </a:t>
                  </a:r>
                  <a:endParaRPr 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uclid" panose="02020503060505020303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3967374"/>
                  <a:ext cx="3517575" cy="275261"/>
                </a:xfrm>
                <a:prstGeom prst="rect">
                  <a:avLst/>
                </a:prstGeom>
                <a:blipFill>
                  <a:blip r:embed="rId94"/>
                  <a:stretch>
                    <a:fillRect b="-1111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b="1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Normal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to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072263"/>
                  <a:ext cx="1903068" cy="247914"/>
                </a:xfrm>
                <a:prstGeom prst="rect">
                  <a:avLst/>
                </a:prstGeom>
                <a:blipFill>
                  <a:blip r:embed="rId95"/>
                  <a:stretch>
                    <a:fillRect b="-219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71450" marR="0" indent="-17145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: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Rotation matrix; orientation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of object </a:t>
                  </a:r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</a:rPr>
                    <a:t>plane.</a:t>
                  </a:r>
                </a:p>
              </p:txBody>
            </p:sp>
          </mc:Choice>
          <mc:Fallback xmlns="">
            <p:sp>
              <p:nvSpPr>
                <p:cNvPr id="22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4900815"/>
                  <a:ext cx="3274289" cy="214888"/>
                </a:xfrm>
                <a:prstGeom prst="rect">
                  <a:avLst/>
                </a:prstGeom>
                <a:blipFill>
                  <a:blip r:embed="rId96"/>
                  <a:stretch>
                    <a:fillRect b="-4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" name="Group 99"/>
            <p:cNvGrpSpPr/>
            <p:nvPr/>
          </p:nvGrpSpPr>
          <p:grpSpPr>
            <a:xfrm>
              <a:off x="572136" y="5439729"/>
              <a:ext cx="2414017" cy="115535"/>
              <a:chOff x="511025" y="1262591"/>
              <a:chExt cx="2419407" cy="115535"/>
            </a:xfrm>
          </p:grpSpPr>
          <p:cxnSp>
            <p:nvCxnSpPr>
              <p:cNvPr id="102" name="Straight Connector 101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 Box 15"/>
                <p:cNvSpPr txBox="1">
                  <a:spLocks noChangeAspec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ea typeface="Calibri"/>
                      <a:cs typeface="Times New Roman"/>
                    </a:rPr>
                    <a:t> : </a:t>
                  </a:r>
                  <a:r>
                    <a:rPr lang="en-US" sz="1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Euclid" panose="02020503060505020303" pitchFamily="18" charset="0"/>
                      <a:ea typeface="Calibri"/>
                      <a:cs typeface="Times New Roman"/>
                    </a:rPr>
                    <a:t>Vector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10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Euclid" panose="02020503060505020303" pitchFamily="18" charset="0"/>
                      <a:ea typeface="Calibri"/>
                      <a:cs typeface="Times New Roman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𝒕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US" sz="1000" b="0" i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≔</m:t>
                      </m:r>
                      <m:sSup>
                        <m:sSupPr>
                          <m:ctrlP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  <m:t>0, 0,</m:t>
                              </m:r>
                              <m:sSub>
                                <m:sSubPr>
                                  <m:ctrlP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i="1" dirty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000" i="1" dirty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sz="1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Euclid" panose="02020503060505020303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6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04505" y="5387587"/>
                  <a:ext cx="3448995" cy="232327"/>
                </a:xfrm>
                <a:prstGeom prst="rect">
                  <a:avLst/>
                </a:prstGeom>
                <a:blipFill>
                  <a:blip r:embed="rId97"/>
                  <a:stretch>
                    <a:fillRect b="-2894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507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181162" y="1076722"/>
            <a:ext cx="6339643" cy="3324150"/>
            <a:chOff x="-181162" y="1076722"/>
            <a:chExt cx="6339643" cy="3324150"/>
          </a:xfrm>
        </p:grpSpPr>
        <p:sp>
          <p:nvSpPr>
            <p:cNvPr id="11" name="Rectangle 10"/>
            <p:cNvSpPr/>
            <p:nvPr/>
          </p:nvSpPr>
          <p:spPr>
            <a:xfrm>
              <a:off x="-171716" y="1076722"/>
              <a:ext cx="6287882" cy="332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37937"/>
            <a:stretch/>
          </p:blipFill>
          <p:spPr>
            <a:xfrm>
              <a:off x="2" y="1238250"/>
              <a:ext cx="2010309" cy="156740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37936"/>
            <a:stretch/>
          </p:blipFill>
          <p:spPr>
            <a:xfrm>
              <a:off x="4105856" y="2845333"/>
              <a:ext cx="2010309" cy="15555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38011"/>
            <a:stretch/>
          </p:blipFill>
          <p:spPr>
            <a:xfrm>
              <a:off x="2050848" y="2845333"/>
              <a:ext cx="2007858" cy="15555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r="38006"/>
            <a:stretch/>
          </p:blipFill>
          <p:spPr>
            <a:xfrm>
              <a:off x="1131" y="2845333"/>
              <a:ext cx="2008050" cy="155553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/>
            <a:srcRect l="1" r="37936"/>
            <a:stretch/>
          </p:blipFill>
          <p:spPr>
            <a:xfrm>
              <a:off x="4105856" y="1238250"/>
              <a:ext cx="2010311" cy="1567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37937"/>
            <a:stretch/>
          </p:blipFill>
          <p:spPr>
            <a:xfrm>
              <a:off x="2049623" y="1238250"/>
              <a:ext cx="2010308" cy="156740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866900" y="1588294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68967" y="2045494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6586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55823" y="3193798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20968" y="1585912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18587" y="2045493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11444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5988" y="1585911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74821" y="2045493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67678" y="25098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59002" y="319379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03925" y="319141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03784" y="3644655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60787" y="364703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59002" y="410265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98941" y="410265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54400" y="3647036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54400" y="4105037"/>
              <a:ext cx="114300" cy="104775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55703" y="2423051"/>
              <a:ext cx="3032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05322" y="2423051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1605" y="2423051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9272" y="4018990"/>
              <a:ext cx="3097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88891" y="4018990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45174" y="4018990"/>
              <a:ext cx="2856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(f)</a:t>
              </a:r>
              <a:endParaRPr lang="en-US" sz="105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69124" y="1076722"/>
                  <a:ext cx="6411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124" y="1076722"/>
                  <a:ext cx="641138" cy="2097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05977" y="1076722"/>
                  <a:ext cx="5882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77" y="1076722"/>
                  <a:ext cx="588238" cy="2097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13483" y="1076722"/>
                  <a:ext cx="588238" cy="209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7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483" y="1076722"/>
                  <a:ext cx="588238" cy="2097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 rot="16200000">
                  <a:off x="-307843" y="3439459"/>
                  <a:ext cx="47230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7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07843" y="3439459"/>
                  <a:ext cx="472309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 rot="16200000">
                  <a:off x="-443926" y="1882036"/>
                  <a:ext cx="725583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7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7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𝒎𝒎</m:t>
                        </m:r>
                      </m:oMath>
                    </m:oMathPara>
                  </a14:m>
                  <a:endParaRPr lang="en-US" sz="7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43926" y="1882036"/>
                  <a:ext cx="725583" cy="2000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6104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3177" y="1501282"/>
            <a:ext cx="3052383" cy="3459962"/>
            <a:chOff x="4037" y="2492594"/>
            <a:chExt cx="3052383" cy="3459962"/>
          </a:xfrm>
        </p:grpSpPr>
        <p:sp>
          <p:nvSpPr>
            <p:cNvPr id="3" name="Rectangle 2"/>
            <p:cNvSpPr/>
            <p:nvPr/>
          </p:nvSpPr>
          <p:spPr>
            <a:xfrm>
              <a:off x="25401" y="2510458"/>
              <a:ext cx="2973872" cy="3442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4037" y="2513321"/>
              <a:ext cx="2853962" cy="1573534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2651877" y="2630010"/>
              <a:ext cx="0" cy="676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0262" y="2641649"/>
              <a:ext cx="2579141" cy="133555"/>
              <a:chOff x="1203129" y="1262591"/>
              <a:chExt cx="2236119" cy="115535"/>
            </a:xfrm>
          </p:grpSpPr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-509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53" y="2492594"/>
                  <a:ext cx="836828" cy="2631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169083" y="2506676"/>
              <a:ext cx="821263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99790" y="3150244"/>
              <a:ext cx="352341" cy="242234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6612" y="2611858"/>
              <a:ext cx="1585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9914" y="3068219"/>
              <a:ext cx="685992" cy="24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9607" t="10250" r="8102" b="13790"/>
            <a:stretch/>
          </p:blipFill>
          <p:spPr>
            <a:xfrm>
              <a:off x="79540" y="4010071"/>
              <a:ext cx="2926080" cy="1942485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122720" y="4686337"/>
              <a:ext cx="2546350" cy="92392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8"/>
            <p:cNvSpPr/>
            <p:nvPr/>
          </p:nvSpPr>
          <p:spPr>
            <a:xfrm>
              <a:off x="2002320" y="4841911"/>
              <a:ext cx="139700" cy="104775"/>
            </a:xfrm>
            <a:custGeom>
              <a:avLst/>
              <a:gdLst>
                <a:gd name="connsiteX0" fmla="*/ 0 w 139700"/>
                <a:gd name="connsiteY0" fmla="*/ 41275 h 104775"/>
                <a:gd name="connsiteX1" fmla="*/ 117475 w 139700"/>
                <a:gd name="connsiteY1" fmla="*/ 0 h 104775"/>
                <a:gd name="connsiteX2" fmla="*/ 139700 w 139700"/>
                <a:gd name="connsiteY2" fmla="*/ 69850 h 104775"/>
                <a:gd name="connsiteX3" fmla="*/ 25400 w 139700"/>
                <a:gd name="connsiteY3" fmla="*/ 104775 h 104775"/>
                <a:gd name="connsiteX4" fmla="*/ 0 w 139700"/>
                <a:gd name="connsiteY4" fmla="*/ 412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0" h="104775">
                  <a:moveTo>
                    <a:pt x="0" y="41275"/>
                  </a:moveTo>
                  <a:lnTo>
                    <a:pt x="117475" y="0"/>
                  </a:lnTo>
                  <a:lnTo>
                    <a:pt x="139700" y="69850"/>
                  </a:lnTo>
                  <a:lnTo>
                    <a:pt x="25400" y="104775"/>
                  </a:lnTo>
                  <a:lnTo>
                    <a:pt x="0" y="41275"/>
                  </a:lnTo>
                  <a:close/>
                </a:path>
              </a:pathLst>
            </a:custGeom>
            <a:solidFill>
              <a:srgbClr val="317DC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0"/>
            <p:cNvSpPr/>
            <p:nvPr/>
          </p:nvSpPr>
          <p:spPr>
            <a:xfrm>
              <a:off x="371957" y="5476911"/>
              <a:ext cx="66675" cy="59531"/>
            </a:xfrm>
            <a:custGeom>
              <a:avLst/>
              <a:gdLst>
                <a:gd name="connsiteX0" fmla="*/ 0 w 66675"/>
                <a:gd name="connsiteY0" fmla="*/ 9525 h 59531"/>
                <a:gd name="connsiteX1" fmla="*/ 52388 w 66675"/>
                <a:gd name="connsiteY1" fmla="*/ 0 h 59531"/>
                <a:gd name="connsiteX2" fmla="*/ 66675 w 66675"/>
                <a:gd name="connsiteY2" fmla="*/ 42863 h 59531"/>
                <a:gd name="connsiteX3" fmla="*/ 14288 w 66675"/>
                <a:gd name="connsiteY3" fmla="*/ 59531 h 59531"/>
                <a:gd name="connsiteX4" fmla="*/ 0 w 66675"/>
                <a:gd name="connsiteY4" fmla="*/ 9525 h 5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9531">
                  <a:moveTo>
                    <a:pt x="0" y="9525"/>
                  </a:moveTo>
                  <a:lnTo>
                    <a:pt x="52388" y="0"/>
                  </a:lnTo>
                  <a:lnTo>
                    <a:pt x="66675" y="42863"/>
                  </a:lnTo>
                  <a:lnTo>
                    <a:pt x="14288" y="59531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5BFAD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2"/>
            <p:cNvSpPr/>
            <p:nvPr/>
          </p:nvSpPr>
          <p:spPr>
            <a:xfrm>
              <a:off x="1095858" y="5214973"/>
              <a:ext cx="69056" cy="78581"/>
            </a:xfrm>
            <a:custGeom>
              <a:avLst/>
              <a:gdLst>
                <a:gd name="connsiteX0" fmla="*/ 0 w 69056"/>
                <a:gd name="connsiteY0" fmla="*/ 21431 h 78581"/>
                <a:gd name="connsiteX1" fmla="*/ 47625 w 69056"/>
                <a:gd name="connsiteY1" fmla="*/ 0 h 78581"/>
                <a:gd name="connsiteX2" fmla="*/ 69056 w 69056"/>
                <a:gd name="connsiteY2" fmla="*/ 66675 h 78581"/>
                <a:gd name="connsiteX3" fmla="*/ 19050 w 69056"/>
                <a:gd name="connsiteY3" fmla="*/ 78581 h 78581"/>
                <a:gd name="connsiteX4" fmla="*/ 0 w 69056"/>
                <a:gd name="connsiteY4" fmla="*/ 2143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" h="78581">
                  <a:moveTo>
                    <a:pt x="0" y="21431"/>
                  </a:moveTo>
                  <a:lnTo>
                    <a:pt x="47625" y="0"/>
                  </a:lnTo>
                  <a:lnTo>
                    <a:pt x="69056" y="66675"/>
                  </a:lnTo>
                  <a:lnTo>
                    <a:pt x="19050" y="78581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rgbClr val="317DC7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974" b="62340" l="41677" r="45481"/>
                      </a14:imgEffect>
                    </a14:imgLayer>
                  </a14:imgProps>
                </a:ext>
              </a:extLst>
            </a:blip>
            <a:srcRect l="41202" t="48428" r="54043" b="36114"/>
            <a:stretch/>
          </p:blipFill>
          <p:spPr>
            <a:xfrm>
              <a:off x="1203014" y="4986375"/>
              <a:ext cx="169069" cy="39528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20356091">
              <a:off x="2084597" y="4567329"/>
              <a:ext cx="9718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2,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30 mm</a:t>
                  </a: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971" y="4083392"/>
                  <a:ext cx="1130301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1448618" y="4689752"/>
              <a:ext cx="570732" cy="450260"/>
              <a:chOff x="3125860" y="2411667"/>
              <a:chExt cx="570732" cy="450260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05" y="2646483"/>
                    <a:ext cx="306687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24.17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2599" y="5647621"/>
                  <a:ext cx="986290" cy="246221"/>
                </a:xfrm>
                <a:prstGeom prst="rect">
                  <a:avLst/>
                </a:prstGeom>
                <a:blipFill>
                  <a:blip r:embed="rId70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Segoe UI" panose="020B0502040204020203" pitchFamily="34" charset="0"/>
                      <a:cs typeface="Segoe UI" panose="020B0502040204020203" pitchFamily="34" charset="0"/>
                    </a:rPr>
                    <a:t>-20°,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10°,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 15°,</a:t>
                  </a:r>
                  <a:r>
                    <a: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rPr>
                    <a:t> = -5°.</a:t>
                  </a:r>
                  <a:endPara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288197"/>
                  <a:ext cx="1048172" cy="391133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Lens 1, </a:t>
                  </a:r>
                  <a14:m>
                    <m:oMath xmlns:m="http://schemas.openxmlformats.org/officeDocument/2006/math">
                      <m:r>
                        <a:rPr lang="en-US" sz="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= 40 mm</a:t>
                  </a: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68" y="4632669"/>
                  <a:ext cx="1111523" cy="215444"/>
                </a:xfrm>
                <a:prstGeom prst="rect">
                  <a:avLst/>
                </a:prstGeom>
                <a:blipFill>
                  <a:blip r:embed="rId72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71920" y="5110992"/>
              <a:ext cx="283464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510431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1510896" y="5783812"/>
              <a:ext cx="1181289" cy="115535"/>
              <a:chOff x="2605298" y="1651989"/>
              <a:chExt cx="1181289" cy="115535"/>
            </a:xfrm>
          </p:grpSpPr>
          <p:cxnSp>
            <p:nvCxnSpPr>
              <p:cNvPr id="58" name="Straight Connector 5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2607011" y="1709756"/>
                <a:ext cx="11795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 flipH="1" flipV="1">
              <a:off x="2689943" y="4973458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 pivot"/>
            <p:cNvGrpSpPr/>
            <p:nvPr/>
          </p:nvGrpSpPr>
          <p:grpSpPr>
            <a:xfrm>
              <a:off x="2662756" y="5083077"/>
              <a:ext cx="56010" cy="56010"/>
              <a:chOff x="3011758" y="4033638"/>
              <a:chExt cx="56010" cy="5601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032810" y="4054690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4888" y="5655010"/>
              <a:ext cx="609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Exit pupil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41927" y="5427997"/>
              <a:ext cx="812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Entrance pupil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195" y="4936432"/>
                  <a:ext cx="244475" cy="215444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lens pivot"/>
            <p:cNvGrpSpPr/>
            <p:nvPr/>
          </p:nvGrpSpPr>
          <p:grpSpPr>
            <a:xfrm>
              <a:off x="1485065" y="5076661"/>
              <a:ext cx="56010" cy="56010"/>
              <a:chOff x="3011758" y="4033638"/>
              <a:chExt cx="56010" cy="5601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32810" y="4052309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41597" y="4692985"/>
              <a:ext cx="3939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Stop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59470" y="4327860"/>
              <a:ext cx="7112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plane</a:t>
              </a:r>
            </a:p>
          </p:txBody>
        </p:sp>
        <p:cxnSp>
          <p:nvCxnSpPr>
            <p:cNvPr id="35" name="Straight Arrow Connector 34"/>
            <p:cNvCxnSpPr>
              <a:cxnSpLocks noChangeAspect="1"/>
            </p:cNvCxnSpPr>
            <p:nvPr/>
          </p:nvCxnSpPr>
          <p:spPr>
            <a:xfrm>
              <a:off x="1132370" y="4851437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 noChangeAspect="1"/>
            </p:cNvCxnSpPr>
            <p:nvPr/>
          </p:nvCxnSpPr>
          <p:spPr>
            <a:xfrm>
              <a:off x="911709" y="4754602"/>
              <a:ext cx="68597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14835" y="5762661"/>
              <a:ext cx="137160" cy="0"/>
            </a:xfrm>
            <a:prstGeom prst="straightConnector1">
              <a:avLst/>
            </a:prstGeom>
            <a:ln cap="sq">
              <a:solidFill>
                <a:schemeClr val="tx1">
                  <a:lumMod val="75000"/>
                  <a:lumOff val="25000"/>
                </a:schemeClr>
              </a:solidFill>
              <a:miter lim="800000"/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665895" y="4448211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 noChangeAspect="1"/>
            </p:cNvCxnSpPr>
            <p:nvPr/>
          </p:nvCxnSpPr>
          <p:spPr>
            <a:xfrm flipH="1">
              <a:off x="1837224" y="4197390"/>
              <a:ext cx="108603" cy="5676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1920" y="4054511"/>
              <a:ext cx="2889250" cy="1855788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24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2. </a:t>
                  </a: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042114"/>
                  <a:ext cx="1108356" cy="225383"/>
                </a:xfrm>
                <a:prstGeom prst="rect">
                  <a:avLst/>
                </a:prstGeom>
                <a:blipFill>
                  <a:blip r:embed="rId7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cxnSpLocks noChangeAspect="1"/>
            </p:cNvCxnSpPr>
            <p:nvPr/>
          </p:nvCxnSpPr>
          <p:spPr>
            <a:xfrm>
              <a:off x="1351446" y="5361025"/>
              <a:ext cx="68596" cy="170307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= -5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= -25 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" y="4164801"/>
                  <a:ext cx="1200940" cy="222112"/>
                </a:xfrm>
                <a:prstGeom prst="rect">
                  <a:avLst/>
                </a:prstGeom>
                <a:blipFill>
                  <a:blip r:embed="rId7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>
              <a:off x="2434121" y="3461583"/>
              <a:ext cx="423864" cy="515476"/>
              <a:chOff x="4208374" y="2289632"/>
              <a:chExt cx="423864" cy="515476"/>
            </a:xfrm>
          </p:grpSpPr>
          <p:sp>
            <p:nvSpPr>
              <p:cNvPr id="47" name="Oval 4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208374" y="2289632"/>
                <a:ext cx="423864" cy="515476"/>
                <a:chOff x="6160636" y="3811365"/>
                <a:chExt cx="423864" cy="515476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med" len="lg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6160636" y="3811365"/>
                  <a:ext cx="15716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169366" y="4057429"/>
                  <a:ext cx="100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460677" y="4111397"/>
                  <a:ext cx="1238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45" name="Straight Connector 44"/>
            <p:cNvCxnSpPr/>
            <p:nvPr/>
          </p:nvCxnSpPr>
          <p:spPr>
            <a:xfrm flipV="1">
              <a:off x="71274" y="3390900"/>
              <a:ext cx="2431420" cy="658711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849925" y="3388042"/>
              <a:ext cx="111245" cy="671442"/>
            </a:xfrm>
            <a:prstGeom prst="line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6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-45724" y="321129"/>
            <a:ext cx="5534665" cy="4562068"/>
            <a:chOff x="-45724" y="321129"/>
            <a:chExt cx="5534665" cy="4562068"/>
          </a:xfrm>
        </p:grpSpPr>
        <p:sp>
          <p:nvSpPr>
            <p:cNvPr id="3" name="Rectangle 2"/>
            <p:cNvSpPr/>
            <p:nvPr/>
          </p:nvSpPr>
          <p:spPr>
            <a:xfrm>
              <a:off x="35242" y="364402"/>
              <a:ext cx="5371329" cy="4512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3988118" y="321129"/>
              <a:ext cx="1425338" cy="1158468"/>
              <a:chOff x="3957638" y="321129"/>
              <a:chExt cx="1425338" cy="1158468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6147" y="357462"/>
                <a:ext cx="1336829" cy="110642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Sensor image 1/13 </a:t>
                    </a:r>
                  </a:p>
                  <a:p>
                    <a:r>
                      <a:rPr lang="en-US" sz="900">
                        <a:solidFill>
                          <a:srgbClr val="00B45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Lens tilt, </a:t>
                    </a:r>
                    <a14:m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900" b="0" i="1" smtClean="0">
                            <a:solidFill>
                              <a:srgbClr val="00B45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900" b="0" i="1" smtClean="0">
                                <a:solidFill>
                                  <a:srgbClr val="00B45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p>
                        </m:sSup>
                      </m:oMath>
                    </a14:m>
                    <a:endParaRPr lang="en-US" sz="900" dirty="0">
                      <a:solidFill>
                        <a:schemeClr val="bg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936" y="321129"/>
                    <a:ext cx="107273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/>
              <p:cNvCxnSpPr/>
              <p:nvPr/>
            </p:nvCxnSpPr>
            <p:spPr>
              <a:xfrm>
                <a:off x="4037037" y="907795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3982438" y="1248765"/>
                <a:ext cx="325730" cy="230832"/>
                <a:chOff x="2001238" y="4855565"/>
                <a:chExt cx="325730" cy="230832"/>
              </a:xfrm>
            </p:grpSpPr>
            <p:sp>
              <p:nvSpPr>
                <p:cNvPr id="104" name="Rounded Rectangle 103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3957638" y="77628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991286" y="1505564"/>
              <a:ext cx="1497655" cy="1148783"/>
              <a:chOff x="3960806" y="1505564"/>
              <a:chExt cx="1497655" cy="1148783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6313" y="1535421"/>
                <a:ext cx="1336663" cy="1106424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3991611" y="150556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43387" y="2085572"/>
                <a:ext cx="1344168" cy="0"/>
              </a:xfrm>
              <a:prstGeom prst="line">
                <a:avLst/>
              </a:prstGeom>
              <a:ln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/>
              <p:cNvGrpSpPr/>
              <p:nvPr/>
            </p:nvGrpSpPr>
            <p:grpSpPr>
              <a:xfrm>
                <a:off x="3982438" y="2423515"/>
                <a:ext cx="312906" cy="230832"/>
                <a:chOff x="2001238" y="4855565"/>
                <a:chExt cx="312906" cy="230832"/>
              </a:xfrm>
            </p:grpSpPr>
            <p:sp>
              <p:nvSpPr>
                <p:cNvPr id="107" name="Rounded Rectangle 106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3960806" y="1952639"/>
                <a:ext cx="29206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solidFill>
                      <a:srgbClr val="FFFF00"/>
                    </a:solidFill>
                  </a:rPr>
                  <a:t>1/2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45724" y="2684770"/>
              <a:ext cx="2734314" cy="2194997"/>
              <a:chOff x="-45724" y="2684770"/>
              <a:chExt cx="2734314" cy="2194997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30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6" name="Rectangle 95"/>
              <p:cNvSpPr/>
              <p:nvPr/>
            </p:nvSpPr>
            <p:spPr>
              <a:xfrm>
                <a:off x="36831" y="2685394"/>
                <a:ext cx="14668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Composite image</a:t>
                </a: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-19332" y="4646015"/>
                <a:ext cx="325730" cy="230832"/>
                <a:chOff x="2001238" y="4855565"/>
                <a:chExt cx="325730" cy="230832"/>
              </a:xfrm>
            </p:grpSpPr>
            <p:sp>
              <p:nvSpPr>
                <p:cNvPr id="110" name="Rounded Rectangle 10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2001238" y="4855565"/>
                  <a:ext cx="3257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(d)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45724" y="3635394"/>
                <a:ext cx="2727964" cy="184666"/>
                <a:chOff x="-76204" y="3514744"/>
                <a:chExt cx="2727964" cy="184666"/>
              </a:xfrm>
            </p:grpSpPr>
            <p:cxnSp>
              <p:nvCxnSpPr>
                <p:cNvPr id="93" name="Straight Connector 92"/>
                <p:cNvCxnSpPr>
                  <a:stCxn id="80" idx="1"/>
                  <a:endCxn id="80" idx="3"/>
                </p:cNvCxnSpPr>
                <p:nvPr/>
              </p:nvCxnSpPr>
              <p:spPr>
                <a:xfrm>
                  <a:off x="0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-76204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678425" y="2684770"/>
              <a:ext cx="2733100" cy="2198427"/>
              <a:chOff x="2678425" y="2684770"/>
              <a:chExt cx="2733100" cy="2198427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59765" y="2684770"/>
                <a:ext cx="2651760" cy="2194997"/>
              </a:xfrm>
              <a:prstGeom prst="rect">
                <a:avLst/>
              </a:prstGeom>
            </p:spPr>
          </p:pic>
          <p:sp>
            <p:nvSpPr>
              <p:cNvPr id="97" name="Rectangle 96"/>
              <p:cNvSpPr/>
              <p:nvPr/>
            </p:nvSpPr>
            <p:spPr>
              <a:xfrm>
                <a:off x="2760980" y="2685394"/>
                <a:ext cx="240665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measure (LoG) of the composite image 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2698468" y="4652365"/>
                <a:ext cx="312906" cy="230832"/>
                <a:chOff x="2001238" y="4855565"/>
                <a:chExt cx="312906" cy="230832"/>
              </a:xfrm>
            </p:grpSpPr>
            <p:sp>
              <p:nvSpPr>
                <p:cNvPr id="113" name="Rounded Rectangle 112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01238" y="485556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(e)</a:t>
                  </a:r>
                  <a:endParaRPr 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678425" y="3635394"/>
                <a:ext cx="2728146" cy="184666"/>
                <a:chOff x="2647945" y="3514744"/>
                <a:chExt cx="2728146" cy="184666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724331" y="3660866"/>
                  <a:ext cx="2651760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/>
                <p:cNvSpPr txBox="1"/>
                <p:nvPr/>
              </p:nvSpPr>
              <p:spPr>
                <a:xfrm>
                  <a:off x="2647945" y="3514744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FFFF00"/>
                      </a:solidFill>
                    </a:rPr>
                    <a:t>1/2</a:t>
                  </a:r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-33022" y="357188"/>
              <a:ext cx="4175964" cy="2281342"/>
              <a:chOff x="-33022" y="357188"/>
              <a:chExt cx="4175964" cy="228134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27394" y="495688"/>
                <a:ext cx="724636" cy="1310201"/>
                <a:chOff x="3502493" y="391984"/>
                <a:chExt cx="1775105" cy="3209544"/>
              </a:xfrm>
            </p:grpSpPr>
            <p:sp>
              <p:nvSpPr>
                <p:cNvPr id="62" name="Cube 61"/>
                <p:cNvSpPr/>
                <p:nvPr/>
              </p:nvSpPr>
              <p:spPr>
                <a:xfrm>
                  <a:off x="3934780" y="3919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2493" y="6284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5" name="Group 4"/>
              <p:cNvGrpSpPr/>
              <p:nvPr/>
            </p:nvGrpSpPr>
            <p:grpSpPr>
              <a:xfrm>
                <a:off x="667936" y="769975"/>
                <a:ext cx="724636" cy="1310201"/>
                <a:chOff x="1887053" y="1192084"/>
                <a:chExt cx="1775105" cy="3209544"/>
              </a:xfrm>
            </p:grpSpPr>
            <p:sp>
              <p:nvSpPr>
                <p:cNvPr id="60" name="Cube 59"/>
                <p:cNvSpPr/>
                <p:nvPr/>
              </p:nvSpPr>
              <p:spPr>
                <a:xfrm>
                  <a:off x="2319340" y="11920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053" y="1428586"/>
                  <a:ext cx="1775105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grpSp>
            <p:nvGrpSpPr>
              <p:cNvPr id="6" name="Group 5"/>
              <p:cNvGrpSpPr/>
              <p:nvPr/>
            </p:nvGrpSpPr>
            <p:grpSpPr>
              <a:xfrm>
                <a:off x="-303" y="1044263"/>
                <a:ext cx="729758" cy="1310201"/>
                <a:chOff x="250100" y="1992184"/>
                <a:chExt cx="1787652" cy="3209544"/>
              </a:xfrm>
            </p:grpSpPr>
            <p:sp>
              <p:nvSpPr>
                <p:cNvPr id="58" name="Cube 57"/>
                <p:cNvSpPr/>
                <p:nvPr/>
              </p:nvSpPr>
              <p:spPr>
                <a:xfrm>
                  <a:off x="688660" y="1992184"/>
                  <a:ext cx="850392" cy="3209544"/>
                </a:xfrm>
                <a:prstGeom prst="cube">
                  <a:avLst>
                    <a:gd name="adj" fmla="val 93443"/>
                  </a:avLst>
                </a:prstGeom>
                <a:gradFill flip="none" rotWithShape="1">
                  <a:gsLst>
                    <a:gs pos="0">
                      <a:schemeClr val="accent4">
                        <a:lumMod val="46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46000"/>
                        <a:lumOff val="54000"/>
                      </a:schemeClr>
                    </a:gs>
                  </a:gsLst>
                  <a:lin ang="16200000" scaled="1"/>
                  <a:tileRect/>
                </a:gradFill>
                <a:ln w="6350" cap="rnd">
                  <a:solidFill>
                    <a:schemeClr val="accent4">
                      <a:lumMod val="50000"/>
                      <a:alpha val="31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100" y="2228686"/>
                  <a:ext cx="1787652" cy="2733014"/>
                </a:xfrm>
                <a:prstGeom prst="rect">
                  <a:avLst/>
                </a:prstGeom>
                <a:ln>
                  <a:noFill/>
                </a:ln>
                <a:effectLst/>
                <a:scene3d>
                  <a:camera prst="isometricOffAxis2Right">
                    <a:rot lat="1740000" lon="17759998" rev="0"/>
                  </a:camera>
                  <a:lightRig rig="threePt" dir="t"/>
                </a:scene3d>
              </p:spPr>
            </p:pic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1030913" y="1419876"/>
                <a:ext cx="2651760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28888" y="1419876"/>
                <a:ext cx="317286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980000">
                <a:off x="2488336" y="1392363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  <a:alpha val="96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980000">
                <a:off x="2523102" y="1394669"/>
                <a:ext cx="0" cy="52259"/>
              </a:xfrm>
              <a:prstGeom prst="line">
                <a:avLst/>
              </a:prstGeom>
              <a:ln w="9525" cap="sq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107719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038463" y="2231961"/>
                <a:ext cx="664434" cy="73152"/>
                <a:chOff x="991312" y="1947799"/>
                <a:chExt cx="664434" cy="73152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93615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653537" y="1947799"/>
                  <a:ext cx="0" cy="73152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991312" y="1984375"/>
                  <a:ext cx="664434" cy="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 rot="16200000">
                <a:off x="3281415" y="1176336"/>
                <a:ext cx="10213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>
                    <a:solidFill>
                      <a:srgbClr val="00C486"/>
                    </a:solidFill>
                  </a:rPr>
                  <a:t>Sensor plane</a:t>
                </a:r>
                <a:endParaRPr lang="en-US" sz="900" dirty="0">
                  <a:solidFill>
                    <a:srgbClr val="00C48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Paraxial 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thick-lens model with spherical aberration;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F/2.5,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i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a14:m>
                    <a:r>
                      <a:rPr lang="en-US" sz="9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8 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</a:p>
                  <a:p>
                    <a:pPr algn="ctr"/>
                    <a:r>
                      <a:rPr lang="en-US" sz="900">
                        <a:solidFill>
                          <a:srgbClr val="00C486"/>
                        </a:solidFill>
                      </a:rPr>
                      <a:t>Lens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C486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rgbClr val="00C48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en-US" sz="900">
                        <a:solidFill>
                          <a:srgbClr val="00C486"/>
                        </a:solidFill>
                      </a:rPr>
                      <a:t>)</a:t>
                    </a:r>
                    <a:endParaRPr lang="en-US" sz="900" dirty="0">
                      <a:solidFill>
                        <a:srgbClr val="00C48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029" y="445275"/>
                    <a:ext cx="1644650" cy="6617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>
                <a:off x="3695101" y="1110166"/>
                <a:ext cx="0" cy="603785"/>
              </a:xfrm>
              <a:prstGeom prst="line">
                <a:avLst/>
              </a:prstGeom>
              <a:ln w="34925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6045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27014" y="2215745"/>
                      <a:ext cx="1107350" cy="3089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947700" y="3234281"/>
                      <a:ext cx="1115467" cy="2570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123132" y="1064155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125343" y="1066366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127554" y="1073000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Arc 23"/>
              <p:cNvSpPr/>
              <p:nvPr/>
            </p:nvSpPr>
            <p:spPr>
              <a:xfrm>
                <a:off x="288443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8443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02126" y="2093406"/>
                <a:ext cx="5533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800</a:t>
                </a:r>
                <a:r>
                  <a:rPr lang="en-US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46648" y="2093406"/>
                <a:ext cx="55015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200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374981" y="2269722"/>
                <a:ext cx="668167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4981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99067" y="2269722"/>
                <a:ext cx="1463040" cy="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160795" y="2233146"/>
                <a:ext cx="0" cy="73152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116796" y="1372987"/>
                <a:ext cx="37414" cy="970520"/>
                <a:chOff x="2139145" y="2015931"/>
                <a:chExt cx="91652" cy="2377440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185077" y="1975853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5400000">
                  <a:off x="2184865" y="4344462"/>
                  <a:ext cx="0" cy="9144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996145" y="3204651"/>
                  <a:ext cx="23774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72868" y="1026180"/>
                <a:ext cx="474063" cy="332715"/>
                <a:chOff x="2075978" y="1102114"/>
                <a:chExt cx="1161288" cy="815045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rot="6540000">
                  <a:off x="3055186" y="1046115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6120000">
                  <a:off x="2239012" y="1861160"/>
                  <a:ext cx="0" cy="111998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8113105">
                  <a:off x="2075978" y="1510320"/>
                  <a:ext cx="1161288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  <a:headEnd type="arrow" w="sm" len="sm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 rot="16200000">
                <a:off x="-165431" y="1765447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89</a:t>
                </a:r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8964025">
                <a:off x="27691" y="1034131"/>
                <a:ext cx="49564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64</a:t>
                </a:r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9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mm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5242" y="357188"/>
                <a:ext cx="3983038" cy="22717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3180" y="361294"/>
                <a:ext cx="157225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Setup of simulation in Zemax</a:t>
                </a:r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-19332" y="2404465"/>
                <a:ext cx="319318" cy="230832"/>
                <a:chOff x="2001238" y="4855565"/>
                <a:chExt cx="319318" cy="230832"/>
              </a:xfrm>
            </p:grpSpPr>
            <p:sp>
              <p:nvSpPr>
                <p:cNvPr id="100" name="Rounded Rectangle 99" hidden="1"/>
                <p:cNvSpPr/>
                <p:nvPr/>
              </p:nvSpPr>
              <p:spPr>
                <a:xfrm>
                  <a:off x="2082370" y="4908726"/>
                  <a:ext cx="146304" cy="14188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25400" dist="254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001238" y="4855565"/>
                  <a:ext cx="3193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</a:t>
                  </a:r>
                  <a:endPara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9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a:t>-axis</a:t>
                    </a:r>
                    <a:endParaRPr lang="en-US" sz="9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Verdan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292" y="1244092"/>
                    <a:ext cx="454355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TextBox 118"/>
              <p:cNvSpPr txBox="1"/>
              <p:nvPr/>
            </p:nvSpPr>
            <p:spPr>
              <a:xfrm>
                <a:off x="2421229" y="1734325"/>
                <a:ext cx="14437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13 tilts </a:t>
                </a:r>
              </a:p>
              <a:p>
                <a:pPr algn="ct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between -8° &amp; +8°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6 x 5 sq. mm, 1.78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μm</m:t>
                        </m:r>
                      </m:oMath>
                    </a14:m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219034" y="1312692"/>
                    <a:ext cx="1395716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aseline="1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*</a:t>
                    </a:r>
                    <a:r>
                      <a:rPr 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is the separation between the pupils. </a:t>
                    </a:r>
                    <a:endParaRPr lang="en-US" sz="9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841" y="2407698"/>
                    <a:ext cx="1911101" cy="2308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454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hidden="1"/>
          <p:cNvGrpSpPr>
            <a:grpSpLocks noChangeAspect="1"/>
          </p:cNvGrpSpPr>
          <p:nvPr/>
        </p:nvGrpSpPr>
        <p:grpSpPr>
          <a:xfrm>
            <a:off x="3276626" y="2046702"/>
            <a:ext cx="363905" cy="453363"/>
            <a:chOff x="6111782" y="3770504"/>
            <a:chExt cx="511280" cy="636962"/>
          </a:xfrm>
          <a:scene3d>
            <a:camera prst="orthographicFront"/>
            <a:lightRig rig="threePt" dir="t"/>
          </a:scene3d>
        </p:grpSpPr>
        <p:cxnSp>
          <p:nvCxnSpPr>
            <p:cNvPr id="52" name="Straight Arrow Connector 51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111782" y="3770504"/>
              <a:ext cx="157163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9250" y="3799875"/>
              <a:ext cx="153812" cy="34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61375" y="4061529"/>
              <a:ext cx="123823" cy="34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pic>
        <p:nvPicPr>
          <p:cNvPr id="65" name="Picture 64" hidden="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87" y="355426"/>
            <a:ext cx="1491989" cy="1104737"/>
          </a:xfrm>
          <a:prstGeom prst="rect">
            <a:avLst/>
          </a:prstGeom>
        </p:spPr>
      </p:pic>
      <p:pic>
        <p:nvPicPr>
          <p:cNvPr id="64" name="Picture 63" hidden="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6" t="9819" r="11091" b="9561"/>
          <a:stretch/>
        </p:blipFill>
        <p:spPr>
          <a:xfrm>
            <a:off x="3890987" y="1533689"/>
            <a:ext cx="1489374" cy="1103766"/>
          </a:xfrm>
          <a:prstGeom prst="rect">
            <a:avLst/>
          </a:prstGeom>
        </p:spPr>
      </p:pic>
      <p:pic>
        <p:nvPicPr>
          <p:cNvPr id="80" name="Picture 79" hidden="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859" t="10051" r="11173" b="9816"/>
          <a:stretch/>
        </p:blipFill>
        <p:spPr>
          <a:xfrm>
            <a:off x="0" y="2679708"/>
            <a:ext cx="2651760" cy="1962316"/>
          </a:xfrm>
          <a:prstGeom prst="rect">
            <a:avLst/>
          </a:prstGeom>
          <a:effectLst/>
        </p:spPr>
      </p:pic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10002" r="11198" b="10253"/>
          <a:stretch/>
        </p:blipFill>
        <p:spPr>
          <a:xfrm>
            <a:off x="2724150" y="2679708"/>
            <a:ext cx="2651941" cy="1965960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-303" y="381000"/>
            <a:ext cx="2903731" cy="2035175"/>
            <a:chOff x="-303" y="381000"/>
            <a:chExt cx="2903731" cy="2035175"/>
          </a:xfrm>
        </p:grpSpPr>
        <p:sp>
          <p:nvSpPr>
            <p:cNvPr id="75" name="Rectangle 74"/>
            <p:cNvSpPr/>
            <p:nvPr/>
          </p:nvSpPr>
          <p:spPr>
            <a:xfrm>
              <a:off x="92075" y="381000"/>
              <a:ext cx="2811353" cy="20351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52769" y="495688"/>
              <a:ext cx="724636" cy="1310201"/>
              <a:chOff x="3502493" y="391984"/>
              <a:chExt cx="1775105" cy="3209544"/>
            </a:xfrm>
          </p:grpSpPr>
          <p:sp>
            <p:nvSpPr>
              <p:cNvPr id="62" name="Cube 61"/>
              <p:cNvSpPr/>
              <p:nvPr/>
            </p:nvSpPr>
            <p:spPr>
              <a:xfrm>
                <a:off x="3934780" y="3919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2493" y="6284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579036" y="769975"/>
              <a:ext cx="724636" cy="1310201"/>
              <a:chOff x="1887053" y="1192084"/>
              <a:chExt cx="1775105" cy="3209544"/>
            </a:xfrm>
          </p:grpSpPr>
          <p:sp>
            <p:nvSpPr>
              <p:cNvPr id="60" name="Cube 59"/>
              <p:cNvSpPr/>
              <p:nvPr/>
            </p:nvSpPr>
            <p:spPr>
              <a:xfrm>
                <a:off x="2319340" y="11920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7053" y="1428586"/>
                <a:ext cx="1775105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-303" y="1044263"/>
              <a:ext cx="729758" cy="1310201"/>
              <a:chOff x="250100" y="1992184"/>
              <a:chExt cx="1787652" cy="3209544"/>
            </a:xfrm>
          </p:grpSpPr>
          <p:sp>
            <p:nvSpPr>
              <p:cNvPr id="58" name="Cube 57"/>
              <p:cNvSpPr/>
              <p:nvPr/>
            </p:nvSpPr>
            <p:spPr>
              <a:xfrm>
                <a:off x="688660" y="1992184"/>
                <a:ext cx="850392" cy="3209544"/>
              </a:xfrm>
              <a:prstGeom prst="cube">
                <a:avLst>
                  <a:gd name="adj" fmla="val 93443"/>
                </a:avLst>
              </a:prstGeom>
              <a:gradFill flip="none" rotWithShape="1">
                <a:gsLst>
                  <a:gs pos="0">
                    <a:schemeClr val="accent4">
                      <a:lumMod val="46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46000"/>
                      <a:lumOff val="54000"/>
                    </a:schemeClr>
                  </a:gs>
                </a:gsLst>
                <a:lin ang="16200000" scaled="1"/>
                <a:tileRect/>
              </a:gradFill>
              <a:ln w="6350" cap="rnd">
                <a:solidFill>
                  <a:schemeClr val="accent4">
                    <a:lumMod val="50000"/>
                    <a:alpha val="31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00" y="2228686"/>
                <a:ext cx="1787652" cy="27330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isometricOffAxis2Right">
                  <a:rot lat="1740000" lon="17759998" rev="0"/>
                </a:camera>
                <a:lightRig rig="threePt" dir="t"/>
              </a:scene3d>
            </p:spPr>
          </p:pic>
        </p:grpSp>
        <p:cxnSp>
          <p:nvCxnSpPr>
            <p:cNvPr id="8" name="Straight Connector 7"/>
            <p:cNvCxnSpPr/>
            <p:nvPr/>
          </p:nvCxnSpPr>
          <p:spPr>
            <a:xfrm>
              <a:off x="1030913" y="1419876"/>
              <a:ext cx="1778363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8888" y="1419876"/>
              <a:ext cx="22661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998610" y="1064155"/>
              <a:ext cx="814033" cy="709073"/>
              <a:chOff x="2884435" y="1064155"/>
              <a:chExt cx="814033" cy="70907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695101" y="1110166"/>
                <a:ext cx="0" cy="603785"/>
              </a:xfrm>
              <a:prstGeom prst="line">
                <a:avLst/>
              </a:prstGeom>
              <a:ln w="34925" cap="rnd">
                <a:solidFill>
                  <a:schemeClr val="tx1">
                    <a:lumMod val="75000"/>
                    <a:lumOff val="25000"/>
                    <a:alpha val="84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3160451" y="1105891"/>
                <a:ext cx="538017" cy="600811"/>
                <a:chOff x="6933032" y="2226270"/>
                <a:chExt cx="1124118" cy="1255320"/>
              </a:xfrm>
              <a:noFill/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50" name="Ink 49"/>
                    <p14:cNvContentPartPr/>
                    <p14:nvPr/>
                  </p14:nvContentPartPr>
                  <p14:xfrm>
                    <a:off x="6933032" y="2226270"/>
                    <a:ext cx="1090800" cy="28944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27014" y="2215745"/>
                      <a:ext cx="1107350" cy="3089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1" name="Ink 50"/>
                    <p14:cNvContentPartPr/>
                    <p14:nvPr/>
                  </p14:nvContentPartPr>
                  <p14:xfrm>
                    <a:off x="6954470" y="3242550"/>
                    <a:ext cx="1102680" cy="239040"/>
                  </p14:xfrm>
                </p:contentPart>
              </mc:Choice>
              <mc:Fallback xmlns="">
                <p:pic>
                  <p:nvPicPr>
                    <p:cNvPr id="51" name="Ink 50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6947700" y="3234281"/>
                      <a:ext cx="1115467" cy="2570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3123132" y="1064155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69000"/>
                      </a:schemeClr>
                    </a:gs>
                    <a:gs pos="11000">
                      <a:srgbClr val="A6C9E8">
                        <a:alpha val="69000"/>
                      </a:srgbClr>
                    </a:gs>
                    <a:gs pos="83000">
                      <a:srgbClr val="A6C9E8">
                        <a:alpha val="6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70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 rot="20400000">
                <a:off x="3125343" y="1066366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6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 rot="1200000">
                <a:off x="3127554" y="1073000"/>
                <a:ext cx="70586" cy="700228"/>
                <a:chOff x="1740319" y="4576647"/>
                <a:chExt cx="147481" cy="146304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082539" y="5308167"/>
                  <a:ext cx="1463040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65000"/>
                      <a:lumOff val="35000"/>
                      <a:alpha val="85000"/>
                    </a:schemeClr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1740319" y="4850967"/>
                  <a:ext cx="147481" cy="914400"/>
                </a:xfrm>
                <a:prstGeom prst="ellipse">
                  <a:avLst/>
                </a:prstGeom>
                <a:gradFill>
                  <a:gsLst>
                    <a:gs pos="31000">
                      <a:schemeClr val="accent1">
                        <a:lumMod val="5000"/>
                        <a:lumOff val="95000"/>
                        <a:alpha val="59000"/>
                      </a:schemeClr>
                    </a:gs>
                    <a:gs pos="11000">
                      <a:srgbClr val="A6C9E8">
                        <a:alpha val="59000"/>
                      </a:srgbClr>
                    </a:gs>
                    <a:gs pos="83000">
                      <a:srgbClr val="A6C9E8">
                        <a:alpha val="59000"/>
                      </a:srgbClr>
                    </a:gs>
                    <a:gs pos="98000">
                      <a:schemeClr val="accent1">
                        <a:lumMod val="30000"/>
                        <a:lumOff val="70000"/>
                        <a:alpha val="59000"/>
                      </a:schemeClr>
                    </a:gs>
                  </a:gsLst>
                  <a:lin ang="5400000" scaled="1"/>
                </a:gradFill>
                <a:ln w="0">
                  <a:noFill/>
                </a:ln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63500" h="317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Arc 23"/>
              <p:cNvSpPr/>
              <p:nvPr/>
            </p:nvSpPr>
            <p:spPr>
              <a:xfrm>
                <a:off x="2884435" y="1077729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flipV="1">
                <a:off x="2884435" y="1192272"/>
                <a:ext cx="549200" cy="549199"/>
              </a:xfrm>
              <a:prstGeom prst="arc">
                <a:avLst>
                  <a:gd name="adj1" fmla="val 12747754"/>
                  <a:gd name="adj2" fmla="val 19491951"/>
                </a:avLst>
              </a:prstGeom>
              <a:ln w="25400" cap="rnd">
                <a:solidFill>
                  <a:srgbClr val="FC2D04">
                    <a:alpha val="74902"/>
                  </a:srgbClr>
                </a:solidFill>
                <a:round/>
                <a:headEnd type="triangle" w="med" len="med"/>
                <a:tailEnd type="triangle"/>
              </a:ln>
              <a:effectLst>
                <a:outerShdw blurRad="25400" dist="254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ounded Rectangle 99" hidden="1"/>
          <p:cNvSpPr/>
          <p:nvPr/>
        </p:nvSpPr>
        <p:spPr>
          <a:xfrm>
            <a:off x="61800" y="2457626"/>
            <a:ext cx="146304" cy="14188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FE49D25-79C8-4888-9EB9-19BA059167A3}" vid="{78DBDD59-95E7-469D-B730-1BFC898E9D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969</TotalTime>
  <Words>713</Words>
  <Application>Microsoft Office PowerPoint</Application>
  <PresentationFormat>Custom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Batang</vt:lpstr>
      <vt:lpstr>Calibri</vt:lpstr>
      <vt:lpstr>Calibri Light</vt:lpstr>
      <vt:lpstr>Cambria Math</vt:lpstr>
      <vt:lpstr>Euclid</vt:lpstr>
      <vt:lpstr>Segoe UI</vt:lpstr>
      <vt:lpstr>Segoe UI 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71</cp:revision>
  <dcterms:created xsi:type="dcterms:W3CDTF">2016-03-03T07:05:17Z</dcterms:created>
  <dcterms:modified xsi:type="dcterms:W3CDTF">2016-12-26T07:10:57Z</dcterms:modified>
</cp:coreProperties>
</file>