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</cp:revision>
  <dcterms:created xsi:type="dcterms:W3CDTF">2016-11-16T03:12:58Z</dcterms:created>
  <dcterms:modified xsi:type="dcterms:W3CDTF">2016-11-18T06:41:21Z</dcterms:modified>
</cp:coreProperties>
</file>