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61" r:id="rId2"/>
    <p:sldId id="262" r:id="rId3"/>
    <p:sldId id="260" r:id="rId4"/>
    <p:sldId id="256" r:id="rId5"/>
    <p:sldId id="257" r:id="rId6"/>
    <p:sldId id="258" r:id="rId7"/>
    <p:sldId id="265" r:id="rId8"/>
    <p:sldId id="264" r:id="rId9"/>
    <p:sldId id="259" r:id="rId10"/>
    <p:sldId id="266" r:id="rId11"/>
    <p:sldId id="267" r:id="rId12"/>
    <p:sldId id="263" r:id="rId13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EDE9"/>
    <a:srgbClr val="70C4FF"/>
    <a:srgbClr val="4E93D2"/>
    <a:srgbClr val="0096FF"/>
    <a:srgbClr val="5A8B39"/>
    <a:srgbClr val="1C87FC"/>
    <a:srgbClr val="0078D2"/>
    <a:srgbClr val="F5208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4660"/>
  </p:normalViewPr>
  <p:slideViewPr>
    <p:cSldViewPr snapToGrid="0">
      <p:cViewPr>
        <p:scale>
          <a:sx n="200" d="100"/>
          <a:sy n="200" d="100"/>
        </p:scale>
        <p:origin x="1872" y="-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5" Type="http://schemas.openxmlformats.org/officeDocument/2006/relationships/image" Target="../media/image42.png"/><Relationship Id="rId63" Type="http://schemas.openxmlformats.org/officeDocument/2006/relationships/image" Target="../media/image159.png"/><Relationship Id="rId68" Type="http://schemas.openxmlformats.org/officeDocument/2006/relationships/image" Target="../media/image164.png"/><Relationship Id="rId59" Type="http://schemas.openxmlformats.org/officeDocument/2006/relationships/image" Target="../media/image155.png"/><Relationship Id="rId67" Type="http://schemas.openxmlformats.org/officeDocument/2006/relationships/image" Target="../media/image163.png"/><Relationship Id="rId54" Type="http://schemas.openxmlformats.org/officeDocument/2006/relationships/image" Target="../media/image41.png"/><Relationship Id="rId6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54.png"/><Relationship Id="rId66" Type="http://schemas.openxmlformats.org/officeDocument/2006/relationships/image" Target="../media/image162.png"/><Relationship Id="rId57" Type="http://schemas.openxmlformats.org/officeDocument/2006/relationships/image" Target="../media/image153.png"/><Relationship Id="rId61" Type="http://schemas.openxmlformats.org/officeDocument/2006/relationships/image" Target="../media/image157.png"/><Relationship Id="rId60" Type="http://schemas.openxmlformats.org/officeDocument/2006/relationships/image" Target="../media/image156.png"/><Relationship Id="rId65" Type="http://schemas.openxmlformats.org/officeDocument/2006/relationships/image" Target="../media/image161.png"/><Relationship Id="rId56" Type="http://schemas.openxmlformats.org/officeDocument/2006/relationships/image" Target="../media/image152.png"/><Relationship Id="rId64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72" Type="http://schemas.openxmlformats.org/officeDocument/2006/relationships/image" Target="../media/image171.png"/><Relationship Id="rId55" Type="http://schemas.openxmlformats.org/officeDocument/2006/relationships/image" Target="../media/image42.png"/><Relationship Id="rId63" Type="http://schemas.openxmlformats.org/officeDocument/2006/relationships/image" Target="../media/image159.png"/><Relationship Id="rId68" Type="http://schemas.openxmlformats.org/officeDocument/2006/relationships/image" Target="../media/image167.png"/><Relationship Id="rId76" Type="http://schemas.openxmlformats.org/officeDocument/2006/relationships/image" Target="../media/image175.png"/><Relationship Id="rId59" Type="http://schemas.openxmlformats.org/officeDocument/2006/relationships/image" Target="../media/image155.png"/><Relationship Id="rId67" Type="http://schemas.openxmlformats.org/officeDocument/2006/relationships/image" Target="../media/image166.png"/><Relationship Id="rId71" Type="http://schemas.openxmlformats.org/officeDocument/2006/relationships/image" Target="../media/image170.png"/><Relationship Id="rId54" Type="http://schemas.openxmlformats.org/officeDocument/2006/relationships/image" Target="../media/image41.png"/><Relationship Id="rId62" Type="http://schemas.openxmlformats.org/officeDocument/2006/relationships/image" Target="../media/image158.png"/><Relationship Id="rId70" Type="http://schemas.openxmlformats.org/officeDocument/2006/relationships/image" Target="../media/image169.png"/><Relationship Id="rId75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54.png"/><Relationship Id="rId66" Type="http://schemas.openxmlformats.org/officeDocument/2006/relationships/image" Target="../media/image165.png"/><Relationship Id="rId74" Type="http://schemas.openxmlformats.org/officeDocument/2006/relationships/image" Target="../media/image173.png"/><Relationship Id="rId57" Type="http://schemas.openxmlformats.org/officeDocument/2006/relationships/image" Target="../media/image153.png"/><Relationship Id="rId61" Type="http://schemas.openxmlformats.org/officeDocument/2006/relationships/image" Target="../media/image157.png"/><Relationship Id="rId60" Type="http://schemas.openxmlformats.org/officeDocument/2006/relationships/image" Target="../media/image156.png"/><Relationship Id="rId65" Type="http://schemas.openxmlformats.org/officeDocument/2006/relationships/image" Target="../media/image161.png"/><Relationship Id="rId73" Type="http://schemas.openxmlformats.org/officeDocument/2006/relationships/image" Target="../media/image172.png"/><Relationship Id="rId56" Type="http://schemas.openxmlformats.org/officeDocument/2006/relationships/image" Target="../media/image152.png"/><Relationship Id="rId64" Type="http://schemas.openxmlformats.org/officeDocument/2006/relationships/image" Target="../media/image160.png"/><Relationship Id="rId69" Type="http://schemas.openxmlformats.org/officeDocument/2006/relationships/image" Target="../media/image168.png"/><Relationship Id="rId77" Type="http://schemas.openxmlformats.org/officeDocument/2006/relationships/image" Target="../media/image17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13" Type="http://schemas.openxmlformats.org/officeDocument/2006/relationships/image" Target="../media/image1250.png"/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12" Type="http://schemas.openxmlformats.org/officeDocument/2006/relationships/image" Target="../media/image1240.png"/><Relationship Id="rId2" Type="http://schemas.openxmlformats.org/officeDocument/2006/relationships/image" Target="../media/image1130.png"/><Relationship Id="rId16" Type="http://schemas.openxmlformats.org/officeDocument/2006/relationships/image" Target="../media/image12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0.png"/><Relationship Id="rId11" Type="http://schemas.openxmlformats.org/officeDocument/2006/relationships/image" Target="../media/image1230.png"/><Relationship Id="rId5" Type="http://schemas.openxmlformats.org/officeDocument/2006/relationships/image" Target="../media/image1160.png"/><Relationship Id="rId15" Type="http://schemas.openxmlformats.org/officeDocument/2006/relationships/image" Target="../media/image1270.png"/><Relationship Id="rId10" Type="http://schemas.openxmlformats.org/officeDocument/2006/relationships/image" Target="../media/image1220.png"/><Relationship Id="rId4" Type="http://schemas.openxmlformats.org/officeDocument/2006/relationships/image" Target="../media/image1150.png"/><Relationship Id="rId9" Type="http://schemas.openxmlformats.org/officeDocument/2006/relationships/image" Target="../media/image1210.png"/><Relationship Id="rId14" Type="http://schemas.openxmlformats.org/officeDocument/2006/relationships/image" Target="../media/image126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3" Type="http://schemas.openxmlformats.org/officeDocument/2006/relationships/image" Target="../media/image3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610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512.png"/><Relationship Id="rId25" Type="http://schemas.openxmlformats.org/officeDocument/2006/relationships/image" Target="../media/image130.png"/><Relationship Id="rId2" Type="http://schemas.openxmlformats.org/officeDocument/2006/relationships/image" Target="../media/image1.png"/><Relationship Id="rId16" Type="http://schemas.openxmlformats.org/officeDocument/2006/relationships/image" Target="../media/image410.png"/><Relationship Id="rId20" Type="http://schemas.openxmlformats.org/officeDocument/2006/relationships/image" Target="../media/image8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20.png"/><Relationship Id="rId5" Type="http://schemas.openxmlformats.org/officeDocument/2006/relationships/image" Target="../media/image4.png"/><Relationship Id="rId15" Type="http://schemas.openxmlformats.org/officeDocument/2006/relationships/image" Target="../media/image311.png"/><Relationship Id="rId23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7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11.png"/><Relationship Id="rId22" Type="http://schemas.openxmlformats.org/officeDocument/2006/relationships/image" Target="../media/image1011.png"/></Relationships>
</file>

<file path=ppt/slides/_rels/slide4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8.png"/><Relationship Id="rId72" Type="http://schemas.openxmlformats.org/officeDocument/2006/relationships/image" Target="../media/image30.png"/><Relationship Id="rId42" Type="http://schemas.openxmlformats.org/officeDocument/2006/relationships/image" Target="../media/image29.png"/><Relationship Id="rId47" Type="http://schemas.openxmlformats.org/officeDocument/2006/relationships/image" Target="../media/image34.png"/><Relationship Id="rId50" Type="http://schemas.openxmlformats.org/officeDocument/2006/relationships/image" Target="../media/image37.png"/><Relationship Id="rId55" Type="http://schemas.openxmlformats.org/officeDocument/2006/relationships/image" Target="../media/image42.png"/><Relationship Id="rId63" Type="http://schemas.openxmlformats.org/officeDocument/2006/relationships/image" Target="../media/image21.png"/><Relationship Id="rId68" Type="http://schemas.openxmlformats.org/officeDocument/2006/relationships/image" Target="../media/image26.png"/><Relationship Id="rId46" Type="http://schemas.openxmlformats.org/officeDocument/2006/relationships/image" Target="../media/image33.png"/><Relationship Id="rId38" Type="http://schemas.openxmlformats.org/officeDocument/2006/relationships/image" Target="../media/image23.png"/><Relationship Id="rId59" Type="http://schemas.openxmlformats.org/officeDocument/2006/relationships/image" Target="../media/image17.png"/><Relationship Id="rId67" Type="http://schemas.openxmlformats.org/officeDocument/2006/relationships/image" Target="../media/image25.png"/><Relationship Id="rId71" Type="http://schemas.openxmlformats.org/officeDocument/2006/relationships/image" Target="../media/image29.png"/><Relationship Id="rId2" Type="http://schemas.openxmlformats.org/officeDocument/2006/relationships/image" Target="../media/image15.png"/><Relationship Id="rId54" Type="http://schemas.openxmlformats.org/officeDocument/2006/relationships/image" Target="../media/image41.png"/><Relationship Id="rId62" Type="http://schemas.openxmlformats.org/officeDocument/2006/relationships/image" Target="../media/image20.png"/><Relationship Id="rId70" Type="http://schemas.openxmlformats.org/officeDocument/2006/relationships/image" Target="../media/image28.png"/><Relationship Id="rId7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5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image" Target="../media/image3.png"/><Relationship Id="rId66" Type="http://schemas.openxmlformats.org/officeDocument/2006/relationships/image" Target="../media/image42.png"/><Relationship Id="rId74" Type="http://schemas.openxmlformats.org/officeDocument/2006/relationships/image" Target="../media/image32.png"/><Relationship Id="rId49" Type="http://schemas.openxmlformats.org/officeDocument/2006/relationships/image" Target="../media/image36.png"/><Relationship Id="rId57" Type="http://schemas.openxmlformats.org/officeDocument/2006/relationships/image" Target="../media/image16.png"/><Relationship Id="rId61" Type="http://schemas.openxmlformats.org/officeDocument/2006/relationships/image" Target="../media/image19.png"/><Relationship Id="rId44" Type="http://schemas.openxmlformats.org/officeDocument/2006/relationships/image" Target="../media/image31.png"/><Relationship Id="rId52" Type="http://schemas.openxmlformats.org/officeDocument/2006/relationships/image" Target="../media/image39.png"/><Relationship Id="rId60" Type="http://schemas.openxmlformats.org/officeDocument/2006/relationships/image" Target="../media/image18.png"/><Relationship Id="rId65" Type="http://schemas.openxmlformats.org/officeDocument/2006/relationships/image" Target="../media/image41.png"/><Relationship Id="rId73" Type="http://schemas.openxmlformats.org/officeDocument/2006/relationships/image" Target="../media/image24.png"/><Relationship Id="rId43" Type="http://schemas.openxmlformats.org/officeDocument/2006/relationships/image" Target="../media/image30.png"/><Relationship Id="rId48" Type="http://schemas.openxmlformats.org/officeDocument/2006/relationships/image" Target="../media/image35.png"/><Relationship Id="rId56" Type="http://schemas.openxmlformats.org/officeDocument/2006/relationships/image" Target="../media/image150.png"/><Relationship Id="rId64" Type="http://schemas.openxmlformats.org/officeDocument/2006/relationships/image" Target="../media/image22.png"/><Relationship Id="rId6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23.png"/><Relationship Id="rId51" Type="http://schemas.openxmlformats.org/officeDocument/2006/relationships/image" Target="../media/image75.png"/><Relationship Id="rId72" Type="http://schemas.openxmlformats.org/officeDocument/2006/relationships/image" Target="../media/image67.png"/><Relationship Id="rId3" Type="http://schemas.openxmlformats.org/officeDocument/2006/relationships/image" Target="../media/image53.png"/><Relationship Id="rId55" Type="http://schemas.openxmlformats.org/officeDocument/2006/relationships/image" Target="../media/image45.png"/><Relationship Id="rId63" Type="http://schemas.openxmlformats.org/officeDocument/2006/relationships/image" Target="../media/image41.png"/><Relationship Id="rId68" Type="http://schemas.openxmlformats.org/officeDocument/2006/relationships/image" Target="../media/image46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40.png"/><Relationship Id="rId59" Type="http://schemas.openxmlformats.org/officeDocument/2006/relationships/image" Target="../media/image50.png"/><Relationship Id="rId67" Type="http://schemas.openxmlformats.org/officeDocument/2006/relationships/image" Target="../media/image450.png"/><Relationship Id="rId71" Type="http://schemas.openxmlformats.org/officeDocument/2006/relationships/image" Target="../media/image47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54" Type="http://schemas.openxmlformats.org/officeDocument/2006/relationships/image" Target="../media/image44.png"/><Relationship Id="rId62" Type="http://schemas.openxmlformats.org/officeDocument/2006/relationships/image" Target="../media/image40.png"/><Relationship Id="rId7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3" Type="http://schemas.openxmlformats.org/officeDocument/2006/relationships/image" Target="../media/image431.png"/><Relationship Id="rId58" Type="http://schemas.openxmlformats.org/officeDocument/2006/relationships/image" Target="../media/image49.png"/><Relationship Id="rId66" Type="http://schemas.openxmlformats.org/officeDocument/2006/relationships/image" Target="../media/image441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57" Type="http://schemas.openxmlformats.org/officeDocument/2006/relationships/image" Target="../media/image48.png"/><Relationship Id="rId61" Type="http://schemas.openxmlformats.org/officeDocument/2006/relationships/image" Target="../media/image66.png"/><Relationship Id="rId10" Type="http://schemas.openxmlformats.org/officeDocument/2006/relationships/image" Target="../media/image59.png"/><Relationship Id="rId52" Type="http://schemas.openxmlformats.org/officeDocument/2006/relationships/image" Target="../media/image76.png"/><Relationship Id="rId60" Type="http://schemas.openxmlformats.org/officeDocument/2006/relationships/image" Target="../media/image51.png"/><Relationship Id="rId65" Type="http://schemas.openxmlformats.org/officeDocument/2006/relationships/image" Target="../media/image430.png"/><Relationship Id="rId73" Type="http://schemas.openxmlformats.org/officeDocument/2006/relationships/image" Target="../media/image68.png"/><Relationship Id="rId4" Type="http://schemas.openxmlformats.org/officeDocument/2006/relationships/image" Target="../media/image15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56" Type="http://schemas.openxmlformats.org/officeDocument/2006/relationships/image" Target="../media/image46.png"/><Relationship Id="rId64" Type="http://schemas.openxmlformats.org/officeDocument/2006/relationships/image" Target="../media/image42.png"/><Relationship Id="rId6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72.png"/><Relationship Id="rId51" Type="http://schemas.openxmlformats.org/officeDocument/2006/relationships/image" Target="../media/image56.png"/><Relationship Id="rId3" Type="http://schemas.openxmlformats.org/officeDocument/2006/relationships/image" Target="../media/image801.png"/><Relationship Id="rId21" Type="http://schemas.openxmlformats.org/officeDocument/2006/relationships/image" Target="../media/image98.png"/><Relationship Id="rId55" Type="http://schemas.openxmlformats.org/officeDocument/2006/relationships/image" Target="../media/image77.png"/><Relationship Id="rId63" Type="http://schemas.openxmlformats.org/officeDocument/2006/relationships/image" Target="../media/image101.png"/><Relationship Id="rId68" Type="http://schemas.openxmlformats.org/officeDocument/2006/relationships/image" Target="../media/image67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71.png"/><Relationship Id="rId59" Type="http://schemas.openxmlformats.org/officeDocument/2006/relationships/image" Target="../media/image81.png"/><Relationship Id="rId67" Type="http://schemas.openxmlformats.org/officeDocument/2006/relationships/image" Target="../media/image47.png"/><Relationship Id="rId2" Type="http://schemas.openxmlformats.org/officeDocument/2006/relationships/image" Target="../media/image15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54" Type="http://schemas.openxmlformats.org/officeDocument/2006/relationships/image" Target="../media/image74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11" Type="http://schemas.openxmlformats.org/officeDocument/2006/relationships/image" Target="../media/image88.png"/><Relationship Id="rId24" Type="http://schemas.openxmlformats.org/officeDocument/2006/relationships/image" Target="../media/image70.png"/><Relationship Id="rId53" Type="http://schemas.openxmlformats.org/officeDocument/2006/relationships/image" Target="../media/image73.png"/><Relationship Id="rId58" Type="http://schemas.openxmlformats.org/officeDocument/2006/relationships/image" Target="../media/image80.png"/><Relationship Id="rId66" Type="http://schemas.openxmlformats.org/officeDocument/2006/relationships/image" Target="../media/image37.png"/><Relationship Id="rId5" Type="http://schemas.openxmlformats.org/officeDocument/2006/relationships/image" Target="../media/image820.png"/><Relationship Id="rId15" Type="http://schemas.openxmlformats.org/officeDocument/2006/relationships/image" Target="../media/image92.png"/><Relationship Id="rId23" Type="http://schemas.openxmlformats.org/officeDocument/2006/relationships/image" Target="../media/image69.png"/><Relationship Id="rId57" Type="http://schemas.openxmlformats.org/officeDocument/2006/relationships/image" Target="../media/image79.png"/><Relationship Id="rId61" Type="http://schemas.openxmlformats.org/officeDocument/2006/relationships/image" Target="../media/image83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52" Type="http://schemas.openxmlformats.org/officeDocument/2006/relationships/image" Target="../media/image57.png"/><Relationship Id="rId60" Type="http://schemas.openxmlformats.org/officeDocument/2006/relationships/image" Target="../media/image82.png"/><Relationship Id="rId65" Type="http://schemas.openxmlformats.org/officeDocument/2006/relationships/image" Target="../media/image36.png"/><Relationship Id="rId4" Type="http://schemas.openxmlformats.org/officeDocument/2006/relationships/image" Target="../media/image812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56" Type="http://schemas.openxmlformats.org/officeDocument/2006/relationships/image" Target="../media/image78.png"/><Relationship Id="rId64" Type="http://schemas.openxmlformats.org/officeDocument/2006/relationships/image" Target="../media/image102.png"/><Relationship Id="rId69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6.png"/><Relationship Id="rId72" Type="http://schemas.openxmlformats.org/officeDocument/2006/relationships/image" Target="../media/image123.png"/><Relationship Id="rId55" Type="http://schemas.openxmlformats.org/officeDocument/2006/relationships/image" Target="../media/image107.png"/><Relationship Id="rId63" Type="http://schemas.openxmlformats.org/officeDocument/2006/relationships/image" Target="../media/image116.png"/><Relationship Id="rId68" Type="http://schemas.openxmlformats.org/officeDocument/2006/relationships/image" Target="../media/image122.png"/><Relationship Id="rId76" Type="http://schemas.openxmlformats.org/officeDocument/2006/relationships/image" Target="../media/image127.png"/><Relationship Id="rId59" Type="http://schemas.openxmlformats.org/officeDocument/2006/relationships/image" Target="../media/image112.png"/><Relationship Id="rId67" Type="http://schemas.openxmlformats.org/officeDocument/2006/relationships/image" Target="../media/image121.png"/><Relationship Id="rId71" Type="http://schemas.openxmlformats.org/officeDocument/2006/relationships/image" Target="../media/image47.png"/><Relationship Id="rId54" Type="http://schemas.openxmlformats.org/officeDocument/2006/relationships/image" Target="../media/image106.png"/><Relationship Id="rId62" Type="http://schemas.openxmlformats.org/officeDocument/2006/relationships/image" Target="../media/image115.png"/><Relationship Id="rId70" Type="http://schemas.openxmlformats.org/officeDocument/2006/relationships/image" Target="../media/image37.png"/><Relationship Id="rId75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105.png"/><Relationship Id="rId58" Type="http://schemas.openxmlformats.org/officeDocument/2006/relationships/image" Target="../media/image110.png"/><Relationship Id="rId66" Type="http://schemas.openxmlformats.org/officeDocument/2006/relationships/image" Target="../media/image119.png"/><Relationship Id="rId74" Type="http://schemas.openxmlformats.org/officeDocument/2006/relationships/image" Target="../media/image125.png"/><Relationship Id="rId57" Type="http://schemas.openxmlformats.org/officeDocument/2006/relationships/image" Target="../media/image109.png"/><Relationship Id="rId61" Type="http://schemas.openxmlformats.org/officeDocument/2006/relationships/image" Target="../media/image114.png"/><Relationship Id="rId52" Type="http://schemas.openxmlformats.org/officeDocument/2006/relationships/image" Target="../media/image57.png"/><Relationship Id="rId60" Type="http://schemas.openxmlformats.org/officeDocument/2006/relationships/image" Target="../media/image113.png"/><Relationship Id="rId65" Type="http://schemas.openxmlformats.org/officeDocument/2006/relationships/image" Target="../media/image118.png"/><Relationship Id="rId73" Type="http://schemas.openxmlformats.org/officeDocument/2006/relationships/image" Target="../media/image124.png"/><Relationship Id="rId56" Type="http://schemas.openxmlformats.org/officeDocument/2006/relationships/image" Target="../media/image108.png"/><Relationship Id="rId64" Type="http://schemas.openxmlformats.org/officeDocument/2006/relationships/image" Target="../media/image117.png"/><Relationship Id="rId69" Type="http://schemas.openxmlformats.org/officeDocument/2006/relationships/image" Target="../media/image36.png"/><Relationship Id="rId77" Type="http://schemas.openxmlformats.org/officeDocument/2006/relationships/image" Target="../media/image128.png"/></Relationships>
</file>

<file path=ppt/slides/_rels/slide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6.png"/><Relationship Id="rId72" Type="http://schemas.openxmlformats.org/officeDocument/2006/relationships/image" Target="../media/image149.png"/><Relationship Id="rId3" Type="http://schemas.openxmlformats.org/officeDocument/2006/relationships/image" Target="../media/image129.png"/><Relationship Id="rId55" Type="http://schemas.openxmlformats.org/officeDocument/2006/relationships/image" Target="../media/image135.png"/><Relationship Id="rId63" Type="http://schemas.openxmlformats.org/officeDocument/2006/relationships/image" Target="../media/image143.png"/><Relationship Id="rId68" Type="http://schemas.openxmlformats.org/officeDocument/2006/relationships/image" Target="../media/image145.png"/><Relationship Id="rId59" Type="http://schemas.openxmlformats.org/officeDocument/2006/relationships/image" Target="../media/image139.png"/><Relationship Id="rId67" Type="http://schemas.openxmlformats.org/officeDocument/2006/relationships/image" Target="../media/image47.png"/><Relationship Id="rId71" Type="http://schemas.openxmlformats.org/officeDocument/2006/relationships/image" Target="../media/image148.png"/><Relationship Id="rId2" Type="http://schemas.openxmlformats.org/officeDocument/2006/relationships/image" Target="../media/image111.png"/><Relationship Id="rId54" Type="http://schemas.openxmlformats.org/officeDocument/2006/relationships/image" Target="../media/image134.png"/><Relationship Id="rId62" Type="http://schemas.openxmlformats.org/officeDocument/2006/relationships/image" Target="../media/image142.png"/><Relationship Id="rId70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133.png"/><Relationship Id="rId58" Type="http://schemas.openxmlformats.org/officeDocument/2006/relationships/image" Target="../media/image138.png"/><Relationship Id="rId66" Type="http://schemas.openxmlformats.org/officeDocument/2006/relationships/image" Target="../media/image37.png"/><Relationship Id="rId5" Type="http://schemas.openxmlformats.org/officeDocument/2006/relationships/image" Target="../media/image132.png"/><Relationship Id="rId57" Type="http://schemas.openxmlformats.org/officeDocument/2006/relationships/image" Target="../media/image137.png"/><Relationship Id="rId61" Type="http://schemas.openxmlformats.org/officeDocument/2006/relationships/image" Target="../media/image141.png"/><Relationship Id="rId52" Type="http://schemas.openxmlformats.org/officeDocument/2006/relationships/image" Target="../media/image57.png"/><Relationship Id="rId60" Type="http://schemas.openxmlformats.org/officeDocument/2006/relationships/image" Target="../media/image140.png"/><Relationship Id="rId65" Type="http://schemas.openxmlformats.org/officeDocument/2006/relationships/image" Target="../media/image36.png"/><Relationship Id="rId73" Type="http://schemas.openxmlformats.org/officeDocument/2006/relationships/image" Target="../media/image151.png"/><Relationship Id="rId4" Type="http://schemas.openxmlformats.org/officeDocument/2006/relationships/image" Target="../media/image131.png"/><Relationship Id="rId56" Type="http://schemas.openxmlformats.org/officeDocument/2006/relationships/image" Target="../media/image136.png"/><Relationship Id="rId64" Type="http://schemas.openxmlformats.org/officeDocument/2006/relationships/image" Target="../media/image144.png"/><Relationship Id="rId69" Type="http://schemas.openxmlformats.org/officeDocument/2006/relationships/image" Target="../media/image1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1060.png"/><Relationship Id="rId3" Type="http://schemas.openxmlformats.org/officeDocument/2006/relationships/image" Target="../media/image940.png"/><Relationship Id="rId7" Type="http://schemas.openxmlformats.org/officeDocument/2006/relationships/image" Target="../media/image1000.png"/><Relationship Id="rId12" Type="http://schemas.openxmlformats.org/officeDocument/2006/relationships/image" Target="../media/image1050.png"/><Relationship Id="rId17" Type="http://schemas.openxmlformats.org/officeDocument/2006/relationships/image" Target="../media/image1100.png"/><Relationship Id="rId2" Type="http://schemas.openxmlformats.org/officeDocument/2006/relationships/image" Target="../media/image370.png"/><Relationship Id="rId16" Type="http://schemas.openxmlformats.org/officeDocument/2006/relationships/image" Target="../media/image10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11" Type="http://schemas.openxmlformats.org/officeDocument/2006/relationships/image" Target="../media/image1040.png"/><Relationship Id="rId5" Type="http://schemas.openxmlformats.org/officeDocument/2006/relationships/image" Target="../media/image390.png"/><Relationship Id="rId15" Type="http://schemas.openxmlformats.org/officeDocument/2006/relationships/image" Target="../media/image1080.png"/><Relationship Id="rId10" Type="http://schemas.openxmlformats.org/officeDocument/2006/relationships/image" Target="../media/image1030.png"/><Relationship Id="rId4" Type="http://schemas.openxmlformats.org/officeDocument/2006/relationships/image" Target="../media/image990.png"/><Relationship Id="rId9" Type="http://schemas.openxmlformats.org/officeDocument/2006/relationships/image" Target="../media/image1020.png"/><Relationship Id="rId14" Type="http://schemas.openxmlformats.org/officeDocument/2006/relationships/image" Target="../media/image10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Cornucopia </a:t>
            </a:r>
            <a:endParaRPr lang="en-US" dirty="0"/>
          </a:p>
        </p:txBody>
      </p:sp>
      <p:sp>
        <p:nvSpPr>
          <p:cNvPr id="5" name="Plane"/>
          <p:cNvSpPr/>
          <p:nvPr/>
        </p:nvSpPr>
        <p:spPr>
          <a:xfrm>
            <a:off x="1214636" y="6863205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ane"/>
          <p:cNvSpPr/>
          <p:nvPr/>
        </p:nvSpPr>
        <p:spPr>
          <a:xfrm>
            <a:off x="1214636" y="6071356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agittalPlaneBack"/>
          <p:cNvSpPr/>
          <p:nvPr/>
        </p:nvSpPr>
        <p:spPr>
          <a:xfrm>
            <a:off x="1495187" y="2580247"/>
            <a:ext cx="4114800" cy="79248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 w="6350">
            <a:solidFill>
              <a:schemeClr val="tx1">
                <a:lumMod val="50000"/>
                <a:lumOff val="50000"/>
                <a:alpha val="50000"/>
              </a:schemeClr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MeridionalPlaneBottom"/>
          <p:cNvGrpSpPr/>
          <p:nvPr/>
        </p:nvGrpSpPr>
        <p:grpSpPr>
          <a:xfrm>
            <a:off x="1371600" y="4767701"/>
            <a:ext cx="4114800" cy="792480"/>
            <a:chOff x="6110486" y="3672326"/>
            <a:chExt cx="4114800" cy="792480"/>
          </a:xfrm>
        </p:grpSpPr>
        <p:sp>
          <p:nvSpPr>
            <p:cNvPr id="9" name="Plane"/>
            <p:cNvSpPr/>
            <p:nvPr/>
          </p:nvSpPr>
          <p:spPr>
            <a:xfrm>
              <a:off x="6110486" y="3672326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174922" y="3832794"/>
              <a:ext cx="423864" cy="468031"/>
              <a:chOff x="6174922" y="3828032"/>
              <a:chExt cx="423864" cy="468031"/>
            </a:xfrm>
            <a:scene3d>
              <a:camera prst="isometricOffAxis2Left"/>
              <a:lightRig rig="threePt" dir="t"/>
            </a:scene3d>
          </p:grpSpPr>
          <p:cxnSp>
            <p:nvCxnSpPr>
              <p:cNvPr id="11" name="Straight Arrow Connector 1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E668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8AF2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" name="MeridionalPlaneTop"/>
          <p:cNvGrpSpPr/>
          <p:nvPr/>
        </p:nvGrpSpPr>
        <p:grpSpPr>
          <a:xfrm>
            <a:off x="1371600" y="4013956"/>
            <a:ext cx="4114800" cy="792480"/>
            <a:chOff x="4934225" y="2918581"/>
            <a:chExt cx="4114800" cy="792480"/>
          </a:xfrm>
        </p:grpSpPr>
        <p:sp>
          <p:nvSpPr>
            <p:cNvPr id="18" name="Plane"/>
            <p:cNvSpPr/>
            <p:nvPr/>
          </p:nvSpPr>
          <p:spPr>
            <a:xfrm>
              <a:off x="4934225" y="2918581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_meriplane"/>
            <p:cNvSpPr txBox="1"/>
            <p:nvPr/>
          </p:nvSpPr>
          <p:spPr>
            <a:xfrm>
              <a:off x="7708901" y="3102225"/>
              <a:ext cx="1238250" cy="215444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cap="all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Meridional Plane</a:t>
              </a:r>
              <a:endParaRPr lang="en-US" sz="8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20" name="SagittalPlaneFront"/>
          <p:cNvGrpSpPr/>
          <p:nvPr/>
        </p:nvGrpSpPr>
        <p:grpSpPr>
          <a:xfrm>
            <a:off x="1036556" y="2801227"/>
            <a:ext cx="4227196" cy="792480"/>
            <a:chOff x="5922881" y="1620127"/>
            <a:chExt cx="4227196" cy="792480"/>
          </a:xfrm>
        </p:grpSpPr>
        <p:sp>
          <p:nvSpPr>
            <p:cNvPr id="21" name="SagittalPlaneFront"/>
            <p:cNvSpPr/>
            <p:nvPr/>
          </p:nvSpPr>
          <p:spPr>
            <a:xfrm>
              <a:off x="6035277" y="1620127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_meriplane"/>
            <p:cNvSpPr txBox="1"/>
            <p:nvPr/>
          </p:nvSpPr>
          <p:spPr>
            <a:xfrm>
              <a:off x="5922881" y="1768727"/>
              <a:ext cx="1430414" cy="246221"/>
            </a:xfrm>
            <a:prstGeom prst="rect">
              <a:avLst/>
            </a:prstGeom>
            <a:noFill/>
            <a:scene3d>
              <a:camera prst="isometricOffAxis2To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cap="all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SAGITTAL Plane</a:t>
              </a:r>
              <a:endParaRPr lang="en-US" sz="10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7410" y="4177962"/>
            <a:ext cx="423864" cy="468031"/>
            <a:chOff x="6174922" y="3828032"/>
            <a:chExt cx="423864" cy="468031"/>
          </a:xfrm>
          <a:scene3d>
            <a:camera prst="orthographicFront"/>
            <a:lightRig rig="threePt" dir="t"/>
          </a:scene3d>
        </p:grpSpPr>
        <p:cxnSp>
          <p:nvCxnSpPr>
            <p:cNvPr id="24" name="Straight Arrow Connector 23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74922" y="3828032"/>
              <a:ext cx="1571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91628" y="3916139"/>
              <a:ext cx="1000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4963" y="4111397"/>
              <a:ext cx="1238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Oval 29"/>
          <p:cNvSpPr/>
          <p:nvPr/>
        </p:nvSpPr>
        <p:spPr>
          <a:xfrm>
            <a:off x="2918058" y="78380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70043" y="81356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800000"/>
            </a:lightRig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1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4326" y="2609007"/>
            <a:ext cx="5013324" cy="1874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>
            <a:cxnSpLocks noChangeAspect="1"/>
          </p:cNvCxnSpPr>
          <p:nvPr/>
        </p:nvCxnSpPr>
        <p:spPr>
          <a:xfrm flipH="1">
            <a:off x="4162421" y="2838450"/>
            <a:ext cx="1079180" cy="1571625"/>
          </a:xfrm>
          <a:prstGeom prst="line">
            <a:avLst/>
          </a:prstGeom>
          <a:ln w="12700">
            <a:solidFill>
              <a:srgbClr val="5A8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cxnSpLocks noChangeAspect="1"/>
          </p:cNvCxnSpPr>
          <p:nvPr/>
        </p:nvCxnSpPr>
        <p:spPr>
          <a:xfrm>
            <a:off x="455607" y="2705111"/>
            <a:ext cx="1600200" cy="184023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 flipV="1">
            <a:off x="4696061" y="3273212"/>
            <a:ext cx="0" cy="9692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1255934" y="3273212"/>
            <a:ext cx="0" cy="9692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3546362" y="3258113"/>
            <a:ext cx="0" cy="73152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2417649" y="3166673"/>
            <a:ext cx="0" cy="9144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 flipV="1">
            <a:off x="2992241" y="3570060"/>
            <a:ext cx="0" cy="640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1465" y="3623873"/>
            <a:ext cx="4434840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861011" y="3079991"/>
            <a:ext cx="653282" cy="577260"/>
            <a:chOff x="3056010" y="2284667"/>
            <a:chExt cx="653282" cy="577260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190593" y="2469213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191740" y="2831612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402605" y="2646483"/>
                  <a:ext cx="30668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605" y="2646483"/>
                  <a:ext cx="306687" cy="21544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56010" y="2284667"/>
                  <a:ext cx="305212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010" y="2284667"/>
                  <a:ext cx="305212" cy="225254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5"/>
              <p:cNvSpPr txBox="1"/>
              <p:nvPr/>
            </p:nvSpPr>
            <p:spPr>
              <a:xfrm flipH="1">
                <a:off x="2306934" y="3408239"/>
                <a:ext cx="371496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𝐸</m:t>
                      </m:r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06934" y="3408239"/>
                <a:ext cx="371496" cy="273894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15"/>
              <p:cNvSpPr txBox="1"/>
              <p:nvPr/>
            </p:nvSpPr>
            <p:spPr>
              <a:xfrm flipH="1">
                <a:off x="3415024" y="3395576"/>
                <a:ext cx="414937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15024" y="3395576"/>
                <a:ext cx="414937" cy="273894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515423" y="3598629"/>
            <a:ext cx="56010" cy="5601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6345" y="3458058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OPTICAL AXIS (OA)</a:t>
            </a:r>
            <a:endParaRPr lang="en-US" sz="800" i="1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46240" y="2812209"/>
            <a:ext cx="56010" cy="5601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4844" y="2683623"/>
                <a:ext cx="3206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4" y="2683623"/>
                <a:ext cx="320656" cy="246221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92425" y="3606071"/>
                <a:ext cx="2444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425" y="3606071"/>
                <a:ext cx="244475" cy="215444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261597" y="3932457"/>
            <a:ext cx="1737360" cy="115535"/>
            <a:chOff x="1203129" y="1262591"/>
            <a:chExt cx="1741241" cy="115535"/>
          </a:xfrm>
        </p:grpSpPr>
        <p:cxnSp>
          <p:nvCxnSpPr>
            <p:cNvPr id="41" name="Straight Connector 40"/>
            <p:cNvCxnSpPr>
              <a:cxnSpLocks/>
            </p:cNvCxnSpPr>
            <p:nvPr/>
          </p:nvCxnSpPr>
          <p:spPr>
            <a:xfrm>
              <a:off x="2942178" y="1262591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1203129" y="1320358"/>
              <a:ext cx="1741241" cy="0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17631" y="3784062"/>
                <a:ext cx="3379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631" y="3784062"/>
                <a:ext cx="337977" cy="246221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386801" y="3592594"/>
            <a:ext cx="59855" cy="58879"/>
            <a:chOff x="2398645" y="3863270"/>
            <a:chExt cx="59855" cy="58879"/>
          </a:xfrm>
        </p:grpSpPr>
        <p:sp>
          <p:nvSpPr>
            <p:cNvPr id="39" name="Oval 38"/>
            <p:cNvSpPr/>
            <p:nvPr/>
          </p:nvSpPr>
          <p:spPr>
            <a:xfrm>
              <a:off x="2402490" y="386613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flipH="1">
              <a:off x="2398645" y="386327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74675" y="2841625"/>
            <a:ext cx="1846580" cy="783838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>
            <a:spLocks noChangeAspect="1"/>
          </p:cNvSpPr>
          <p:nvPr/>
        </p:nvSpPr>
        <p:spPr>
          <a:xfrm rot="6942149">
            <a:off x="1565049" y="3239149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967308" y="3598663"/>
            <a:ext cx="56010" cy="56010"/>
            <a:chOff x="3011758" y="4033638"/>
            <a:chExt cx="56010" cy="56010"/>
          </a:xfrm>
        </p:grpSpPr>
        <p:sp>
          <p:nvSpPr>
            <p:cNvPr id="37" name="Oval 36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>
            <a:cxnSpLocks noChangeAspect="1"/>
          </p:cNvCxnSpPr>
          <p:nvPr/>
        </p:nvCxnSpPr>
        <p:spPr>
          <a:xfrm rot="120000">
            <a:off x="3540031" y="3643510"/>
            <a:ext cx="862018" cy="398683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>
            <a:spLocks noChangeAspect="1"/>
          </p:cNvSpPr>
          <p:nvPr/>
        </p:nvSpPr>
        <p:spPr>
          <a:xfrm rot="7020000">
            <a:off x="3928255" y="3800689"/>
            <a:ext cx="73152" cy="73150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650794" y="3963239"/>
                <a:ext cx="4144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794" y="3963239"/>
                <a:ext cx="414476" cy="246221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3988515" y="2592627"/>
            <a:ext cx="859710" cy="200055"/>
            <a:chOff x="3831353" y="2895840"/>
            <a:chExt cx="859710" cy="200055"/>
          </a:xfrm>
        </p:grpSpPr>
        <p:sp>
          <p:nvSpPr>
            <p:cNvPr id="111" name="TextBox 110"/>
            <p:cNvSpPr txBox="1"/>
            <p:nvPr/>
          </p:nvSpPr>
          <p:spPr>
            <a:xfrm>
              <a:off x="4107516" y="2895840"/>
              <a:ext cx="5084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Chief ray</a:t>
              </a:r>
              <a:endParaRPr lang="en-US" sz="700" dirty="0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877478" y="2975531"/>
              <a:ext cx="256032" cy="45720"/>
              <a:chOff x="3948921" y="2975531"/>
              <a:chExt cx="256032" cy="4572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3948921" y="299839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Isosceles Triangle 114"/>
              <p:cNvSpPr/>
              <p:nvPr/>
            </p:nvSpPr>
            <p:spPr>
              <a:xfrm rot="5400000">
                <a:off x="4054077" y="297553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3" name="Rounded Rectangle 112" hidden="1"/>
            <p:cNvSpPr/>
            <p:nvPr/>
          </p:nvSpPr>
          <p:spPr>
            <a:xfrm>
              <a:off x="3831353" y="2921328"/>
              <a:ext cx="859710" cy="150485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8216" y="3868399"/>
            <a:ext cx="424658" cy="468031"/>
            <a:chOff x="4221866" y="2306299"/>
            <a:chExt cx="424658" cy="468031"/>
          </a:xfrm>
        </p:grpSpPr>
        <p:sp>
          <p:nvSpPr>
            <p:cNvPr id="104" name="Oval 103"/>
            <p:cNvSpPr/>
            <p:nvPr/>
          </p:nvSpPr>
          <p:spPr>
            <a:xfrm flipH="1">
              <a:off x="4323551" y="2628981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4221866" y="2306299"/>
              <a:ext cx="424658" cy="468031"/>
              <a:chOff x="6174128" y="3828032"/>
              <a:chExt cx="424658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106" name="Straight Arrow Connector 105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174128" y="40812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76" name="Straight Arrow Connector 75"/>
          <p:cNvCxnSpPr/>
          <p:nvPr/>
        </p:nvCxnSpPr>
        <p:spPr>
          <a:xfrm flipV="1">
            <a:off x="2816112" y="3349553"/>
            <a:ext cx="0" cy="5486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152662" y="3349553"/>
            <a:ext cx="0" cy="5486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15"/>
              <p:cNvSpPr txBox="1"/>
              <p:nvPr/>
            </p:nvSpPr>
            <p:spPr>
              <a:xfrm flipH="1">
                <a:off x="2756365" y="3426409"/>
                <a:ext cx="205000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𝐻</m:t>
                      </m:r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8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56365" y="3426409"/>
                <a:ext cx="205000" cy="273894"/>
              </a:xfrm>
              <a:prstGeom prst="rect">
                <a:avLst/>
              </a:prstGeom>
              <a:blipFill rotWithShape="0">
                <a:blip r:embed="rId62"/>
                <a:stretch>
                  <a:fillRect r="-5882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15"/>
              <p:cNvSpPr txBox="1"/>
              <p:nvPr/>
            </p:nvSpPr>
            <p:spPr>
              <a:xfrm flipH="1">
                <a:off x="3083432" y="3425144"/>
                <a:ext cx="201984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𝐻</m:t>
                              </m:r>
                            </m:e>
                          </m:acc>
                        </m:e>
                        <m:sup>
                          <m: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83432" y="3425144"/>
                <a:ext cx="201984" cy="273894"/>
              </a:xfrm>
              <a:prstGeom prst="rect">
                <a:avLst/>
              </a:prstGeom>
              <a:blipFill rotWithShape="0">
                <a:blip r:embed="rId63"/>
                <a:stretch>
                  <a:fillRect r="-9091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2997902" y="4112133"/>
            <a:ext cx="1702497" cy="115535"/>
            <a:chOff x="2605298" y="1651989"/>
            <a:chExt cx="1702497" cy="115535"/>
          </a:xfrm>
        </p:grpSpPr>
        <p:cxnSp>
          <p:nvCxnSpPr>
            <p:cNvPr id="98" name="Straight Connector 97"/>
            <p:cNvCxnSpPr>
              <a:cxnSpLocks/>
            </p:cNvCxnSpPr>
            <p:nvPr/>
          </p:nvCxnSpPr>
          <p:spPr>
            <a:xfrm flipH="1">
              <a:off x="2605298" y="1651989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2607011" y="1709756"/>
              <a:ext cx="1700784" cy="0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332031" y="3939646"/>
                <a:ext cx="231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́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031" y="3939646"/>
                <a:ext cx="231397" cy="246221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4271042" y="2725020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Nodal ray</a:t>
            </a:r>
            <a:endParaRPr lang="en-US" sz="7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4045767" y="2802187"/>
            <a:ext cx="256032" cy="45720"/>
            <a:chOff x="267517" y="2217329"/>
            <a:chExt cx="256032" cy="4572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267517" y="2240189"/>
              <a:ext cx="256032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Isosceles Triangle 138"/>
            <p:cNvSpPr/>
            <p:nvPr/>
          </p:nvSpPr>
          <p:spPr>
            <a:xfrm rot="5400000">
              <a:off x="372673" y="2217329"/>
              <a:ext cx="45720" cy="4572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33" name="Rounded Rectangle 132"/>
          <p:cNvSpPr/>
          <p:nvPr/>
        </p:nvSpPr>
        <p:spPr>
          <a:xfrm>
            <a:off x="3999642" y="2756858"/>
            <a:ext cx="744717" cy="141402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Object plane pivot"/>
          <p:cNvGrpSpPr/>
          <p:nvPr/>
        </p:nvGrpSpPr>
        <p:grpSpPr>
          <a:xfrm>
            <a:off x="4145778" y="2958967"/>
            <a:ext cx="56010" cy="56010"/>
            <a:chOff x="3011758" y="4033638"/>
            <a:chExt cx="56010" cy="56010"/>
          </a:xfrm>
        </p:grpSpPr>
        <p:sp>
          <p:nvSpPr>
            <p:cNvPr id="136" name="Oval 135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271042" y="2886945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Pivots</a:t>
            </a:r>
            <a:endParaRPr lang="en-US" sz="700" dirty="0"/>
          </a:p>
        </p:txBody>
      </p:sp>
      <p:grpSp>
        <p:nvGrpSpPr>
          <p:cNvPr id="140" name="Object plane pivot"/>
          <p:cNvGrpSpPr/>
          <p:nvPr/>
        </p:nvGrpSpPr>
        <p:grpSpPr>
          <a:xfrm>
            <a:off x="1231128" y="3595554"/>
            <a:ext cx="56010" cy="56010"/>
            <a:chOff x="3011758" y="4033638"/>
            <a:chExt cx="56010" cy="56010"/>
          </a:xfrm>
        </p:grpSpPr>
        <p:sp>
          <p:nvSpPr>
            <p:cNvPr id="141" name="Oval 140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Object plane pivot"/>
          <p:cNvGrpSpPr/>
          <p:nvPr/>
        </p:nvGrpSpPr>
        <p:grpSpPr>
          <a:xfrm>
            <a:off x="4671255" y="3595554"/>
            <a:ext cx="56010" cy="56010"/>
            <a:chOff x="3011758" y="4033638"/>
            <a:chExt cx="56010" cy="56010"/>
          </a:xfrm>
        </p:grpSpPr>
        <p:sp>
          <p:nvSpPr>
            <p:cNvPr id="144" name="Oval 143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/>
          <p:cNvCxnSpPr/>
          <p:nvPr/>
        </p:nvCxnSpPr>
        <p:spPr>
          <a:xfrm>
            <a:off x="574675" y="2841625"/>
            <a:ext cx="2244725" cy="78263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cxnSpLocks noChangeAspect="1"/>
          </p:cNvCxnSpPr>
          <p:nvPr/>
        </p:nvCxnSpPr>
        <p:spPr>
          <a:xfrm>
            <a:off x="3151204" y="3622692"/>
            <a:ext cx="1252799" cy="436804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cxnSpLocks noChangeAspect="1"/>
          </p:cNvCxnSpPr>
          <p:nvPr/>
        </p:nvCxnSpPr>
        <p:spPr>
          <a:xfrm flipV="1">
            <a:off x="1622442" y="3622674"/>
            <a:ext cx="1189704" cy="414800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cxnSpLocks/>
          </p:cNvCxnSpPr>
          <p:nvPr/>
        </p:nvCxnSpPr>
        <p:spPr>
          <a:xfrm flipV="1">
            <a:off x="3151193" y="2919413"/>
            <a:ext cx="2035170" cy="70515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1626393" y="3627438"/>
            <a:ext cx="787718" cy="411162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cxnSpLocks/>
          </p:cNvCxnSpPr>
          <p:nvPr/>
        </p:nvCxnSpPr>
        <p:spPr>
          <a:xfrm flipV="1">
            <a:off x="3547251" y="2924176"/>
            <a:ext cx="1629587" cy="699552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154680" y="5593080"/>
            <a:ext cx="392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Probably reproduce this figure in Zemax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1373524" y="3956163"/>
                <a:ext cx="3206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524" y="3956163"/>
                <a:ext cx="320656" cy="246221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132131" y="2801409"/>
                <a:ext cx="231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́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31" y="2801409"/>
                <a:ext cx="231397" cy="246221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/>
          <p:cNvSpPr>
            <a:spLocks noChangeAspect="1"/>
          </p:cNvSpPr>
          <p:nvPr/>
        </p:nvSpPr>
        <p:spPr>
          <a:xfrm>
            <a:off x="1031148" y="3392489"/>
            <a:ext cx="448080" cy="448080"/>
          </a:xfrm>
          <a:prstGeom prst="arc">
            <a:avLst>
              <a:gd name="adj1" fmla="val 13697086"/>
              <a:gd name="adj2" fmla="val 16293604"/>
            </a:avLst>
          </a:prstGeom>
          <a:solidFill>
            <a:srgbClr val="FF0000">
              <a:alpha val="38000"/>
            </a:srgbClr>
          </a:solidFill>
          <a:ln w="7620">
            <a:solidFill>
              <a:schemeClr val="tx1">
                <a:lumMod val="95000"/>
                <a:lumOff val="5000"/>
              </a:schemeClr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>
            <a:spLocks noChangeAspect="1"/>
          </p:cNvSpPr>
          <p:nvPr/>
        </p:nvSpPr>
        <p:spPr>
          <a:xfrm>
            <a:off x="4474436" y="3397254"/>
            <a:ext cx="448080" cy="448080"/>
          </a:xfrm>
          <a:prstGeom prst="arc">
            <a:avLst>
              <a:gd name="adj1" fmla="val 16096097"/>
              <a:gd name="adj2" fmla="val 18314628"/>
            </a:avLst>
          </a:prstGeom>
          <a:solidFill>
            <a:srgbClr val="92D050">
              <a:alpha val="63000"/>
            </a:srgbClr>
          </a:solidFill>
          <a:ln w="7620">
            <a:solidFill>
              <a:schemeClr val="tx1">
                <a:lumMod val="95000"/>
                <a:lumOff val="5000"/>
              </a:schemeClr>
            </a:solidFill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003245" y="3174464"/>
                <a:ext cx="2975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45" y="3174464"/>
                <a:ext cx="297581" cy="246221"/>
              </a:xfrm>
              <a:prstGeom prst="rect">
                <a:avLst/>
              </a:prstGeom>
              <a:blipFill rotWithShape="0">
                <a:blip r:embed="rId6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637032" y="3160177"/>
                <a:ext cx="2975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032" y="3160177"/>
                <a:ext cx="297582" cy="246221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Isosceles Triangle 88"/>
          <p:cNvSpPr>
            <a:spLocks noChangeAspect="1"/>
          </p:cNvSpPr>
          <p:nvPr/>
        </p:nvSpPr>
        <p:spPr>
          <a:xfrm rot="6701400">
            <a:off x="1726973" y="3217717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>
            <a:spLocks noChangeAspect="1"/>
          </p:cNvSpPr>
          <p:nvPr/>
        </p:nvSpPr>
        <p:spPr>
          <a:xfrm rot="3953366">
            <a:off x="2124641" y="3722543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>
            <a:spLocks noChangeAspect="1"/>
          </p:cNvSpPr>
          <p:nvPr/>
        </p:nvSpPr>
        <p:spPr>
          <a:xfrm rot="4345657">
            <a:off x="2227037" y="3774931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>
            <a:spLocks noChangeAspect="1"/>
          </p:cNvSpPr>
          <p:nvPr/>
        </p:nvSpPr>
        <p:spPr>
          <a:xfrm rot="3953366">
            <a:off x="3967729" y="3391549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>
            <a:spLocks noChangeAspect="1"/>
          </p:cNvSpPr>
          <p:nvPr/>
        </p:nvSpPr>
        <p:spPr>
          <a:xfrm rot="4306895">
            <a:off x="4020115" y="3274868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>
            <a:spLocks noChangeAspect="1"/>
          </p:cNvSpPr>
          <p:nvPr/>
        </p:nvSpPr>
        <p:spPr>
          <a:xfrm rot="6685212">
            <a:off x="3798659" y="3822555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/>
          <p:cNvSpPr/>
          <p:nvPr/>
        </p:nvSpPr>
        <p:spPr>
          <a:xfrm>
            <a:off x="314326" y="2774107"/>
            <a:ext cx="4638674" cy="1607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230945" y="4364277"/>
            <a:ext cx="5107183" cy="1952714"/>
            <a:chOff x="256345" y="2592627"/>
            <a:chExt cx="5107183" cy="1952714"/>
          </a:xfrm>
        </p:grpSpPr>
        <p:cxnSp>
          <p:nvCxnSpPr>
            <p:cNvPr id="97" name="Straight Connector 96"/>
            <p:cNvCxnSpPr>
              <a:cxnSpLocks noChangeAspect="1"/>
            </p:cNvCxnSpPr>
            <p:nvPr/>
          </p:nvCxnSpPr>
          <p:spPr>
            <a:xfrm flipH="1">
              <a:off x="4162421" y="283845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 noChangeAspect="1"/>
            </p:cNvCxnSpPr>
            <p:nvPr/>
          </p:nvCxnSpPr>
          <p:spPr>
            <a:xfrm>
              <a:off x="455607" y="2705111"/>
              <a:ext cx="1600200" cy="184023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4696061" y="3273212"/>
              <a:ext cx="0" cy="9692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1255934" y="3273212"/>
              <a:ext cx="0" cy="9692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3546362" y="3258113"/>
              <a:ext cx="0" cy="73152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2417649" y="3166673"/>
              <a:ext cx="0" cy="9144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 flipV="1">
              <a:off x="2992241" y="3570060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51465" y="3623873"/>
              <a:ext cx="443484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2861011" y="3079991"/>
              <a:ext cx="653282" cy="577260"/>
              <a:chOff x="3056010" y="2284667"/>
              <a:chExt cx="653282" cy="577260"/>
            </a:xfrm>
          </p:grpSpPr>
          <p:cxnSp>
            <p:nvCxnSpPr>
              <p:cNvPr id="214" name="Straight Arrow Connector 213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 Box 15"/>
                <p:cNvSpPr txBox="1"/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 Box 15"/>
                <p:cNvSpPr txBox="1"/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Oval 122"/>
            <p:cNvSpPr/>
            <p:nvPr/>
          </p:nvSpPr>
          <p:spPr>
            <a:xfrm>
              <a:off x="3515423" y="3598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56345" y="345805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546240" y="28122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504844" y="2683623"/>
                  <a:ext cx="3206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44" y="2683623"/>
                  <a:ext cx="320656" cy="246221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892425" y="3606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425" y="3606071"/>
                  <a:ext cx="244475" cy="215444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0" name="Group 129"/>
            <p:cNvGrpSpPr/>
            <p:nvPr/>
          </p:nvGrpSpPr>
          <p:grpSpPr>
            <a:xfrm>
              <a:off x="1261597" y="3932457"/>
              <a:ext cx="1737360" cy="115535"/>
              <a:chOff x="1203129" y="1262591"/>
              <a:chExt cx="1741241" cy="115535"/>
            </a:xfrm>
          </p:grpSpPr>
          <p:cxnSp>
            <p:nvCxnSpPr>
              <p:cNvPr id="212" name="Straight Connector 211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flipH="1" flipV="1">
                <a:off x="1203129" y="1320358"/>
                <a:ext cx="174124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817631" y="378406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631" y="3784062"/>
                  <a:ext cx="337977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Group 148"/>
            <p:cNvGrpSpPr/>
            <p:nvPr/>
          </p:nvGrpSpPr>
          <p:grpSpPr>
            <a:xfrm>
              <a:off x="2386801" y="3592594"/>
              <a:ext cx="59855" cy="58879"/>
              <a:chOff x="2398645" y="3863270"/>
              <a:chExt cx="59855" cy="58879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Connector 149"/>
            <p:cNvCxnSpPr/>
            <p:nvPr/>
          </p:nvCxnSpPr>
          <p:spPr>
            <a:xfrm>
              <a:off x="574675" y="2841625"/>
              <a:ext cx="1846580" cy="783838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Isosceles Triangle 151"/>
            <p:cNvSpPr>
              <a:spLocks noChangeAspect="1"/>
            </p:cNvSpPr>
            <p:nvPr/>
          </p:nvSpPr>
          <p:spPr>
            <a:xfrm rot="6942149">
              <a:off x="1565049" y="3239149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967308" y="3598663"/>
              <a:ext cx="56010" cy="56010"/>
              <a:chOff x="3011758" y="4033638"/>
              <a:chExt cx="56010" cy="56010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5" name="Straight Connector 154"/>
            <p:cNvCxnSpPr>
              <a:cxnSpLocks noChangeAspect="1"/>
            </p:cNvCxnSpPr>
            <p:nvPr/>
          </p:nvCxnSpPr>
          <p:spPr>
            <a:xfrm rot="120000">
              <a:off x="3540031" y="3643510"/>
              <a:ext cx="862018" cy="3986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Isosceles Triangle 155"/>
            <p:cNvSpPr>
              <a:spLocks noChangeAspect="1"/>
            </p:cNvSpPr>
            <p:nvPr/>
          </p:nvSpPr>
          <p:spPr>
            <a:xfrm rot="7020000">
              <a:off x="3928255" y="380068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3650794" y="3963239"/>
                  <a:ext cx="41447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794" y="3963239"/>
                  <a:ext cx="414476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3" name="Group 162"/>
            <p:cNvGrpSpPr/>
            <p:nvPr/>
          </p:nvGrpSpPr>
          <p:grpSpPr>
            <a:xfrm>
              <a:off x="3988515" y="2592627"/>
              <a:ext cx="859710" cy="200055"/>
              <a:chOff x="3831353" y="2895840"/>
              <a:chExt cx="859710" cy="200055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4107516" y="28958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204" name="Group 203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Isosceles Triangle 206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05" name="Rounded Rectangle 204" hidden="1"/>
              <p:cNvSpPr/>
              <p:nvPr/>
            </p:nvSpPr>
            <p:spPr>
              <a:xfrm>
                <a:off x="3831353" y="2921328"/>
                <a:ext cx="859710" cy="150485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418216" y="3868399"/>
              <a:ext cx="424658" cy="468031"/>
              <a:chOff x="4221866" y="2306299"/>
              <a:chExt cx="424658" cy="468031"/>
            </a:xfrm>
          </p:grpSpPr>
          <p:sp>
            <p:nvSpPr>
              <p:cNvPr id="196" name="Oval 195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98" name="Straight Arrow Connector 197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Arrow Connector 198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TextBox 199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65" name="Straight Arrow Connector 164"/>
            <p:cNvCxnSpPr/>
            <p:nvPr/>
          </p:nvCxnSpPr>
          <p:spPr>
            <a:xfrm flipV="1">
              <a:off x="2816112" y="3349553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3152662" y="3349553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 Box 15"/>
                <p:cNvSpPr txBox="1"/>
                <p:nvPr/>
              </p:nvSpPr>
              <p:spPr>
                <a:xfrm flipH="1">
                  <a:off x="2756365" y="34264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56365" y="3426409"/>
                  <a:ext cx="205000" cy="273894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 Box 15"/>
                <p:cNvSpPr txBox="1"/>
                <p:nvPr/>
              </p:nvSpPr>
              <p:spPr>
                <a:xfrm flipH="1">
                  <a:off x="3083432" y="34251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83432" y="3425144"/>
                  <a:ext cx="201984" cy="27389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9" name="Group 168"/>
            <p:cNvGrpSpPr/>
            <p:nvPr/>
          </p:nvGrpSpPr>
          <p:grpSpPr>
            <a:xfrm>
              <a:off x="2997902" y="4112133"/>
              <a:ext cx="1702497" cy="115535"/>
              <a:chOff x="2605298" y="1651989"/>
              <a:chExt cx="1702497" cy="115535"/>
            </a:xfrm>
          </p:grpSpPr>
          <p:cxnSp>
            <p:nvCxnSpPr>
              <p:cNvPr id="194" name="Straight Connector 193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 flipV="1">
                <a:off x="2607011" y="1709756"/>
                <a:ext cx="170078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4332031" y="3939646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031" y="3939646"/>
                  <a:ext cx="231397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Rounded Rectangle 170"/>
            <p:cNvSpPr/>
            <p:nvPr/>
          </p:nvSpPr>
          <p:spPr>
            <a:xfrm>
              <a:off x="3999642" y="2756858"/>
              <a:ext cx="744717" cy="141402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Object plane pivot"/>
            <p:cNvGrpSpPr/>
            <p:nvPr/>
          </p:nvGrpSpPr>
          <p:grpSpPr>
            <a:xfrm>
              <a:off x="4145778" y="2958967"/>
              <a:ext cx="56010" cy="56010"/>
              <a:chOff x="3011758" y="4033638"/>
              <a:chExt cx="56010" cy="56010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4271042" y="2886945"/>
              <a:ext cx="4058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Pivots</a:t>
              </a:r>
              <a:endParaRPr lang="en-US" sz="700" dirty="0"/>
            </a:p>
          </p:txBody>
        </p:sp>
        <p:grpSp>
          <p:nvGrpSpPr>
            <p:cNvPr id="176" name="Object plane pivot"/>
            <p:cNvGrpSpPr/>
            <p:nvPr/>
          </p:nvGrpSpPr>
          <p:grpSpPr>
            <a:xfrm>
              <a:off x="1231128" y="3595554"/>
              <a:ext cx="56010" cy="56010"/>
              <a:chOff x="3011758" y="4033638"/>
              <a:chExt cx="56010" cy="56010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Object plane pivot"/>
            <p:cNvGrpSpPr/>
            <p:nvPr/>
          </p:nvGrpSpPr>
          <p:grpSpPr>
            <a:xfrm>
              <a:off x="4671255" y="3595554"/>
              <a:ext cx="56010" cy="56010"/>
              <a:chOff x="3011758" y="4033638"/>
              <a:chExt cx="56010" cy="56010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8" name="Straight Connector 177"/>
            <p:cNvCxnSpPr/>
            <p:nvPr/>
          </p:nvCxnSpPr>
          <p:spPr>
            <a:xfrm flipV="1">
              <a:off x="1626393" y="3627438"/>
              <a:ext cx="787718" cy="411162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cxnSpLocks/>
            </p:cNvCxnSpPr>
            <p:nvPr/>
          </p:nvCxnSpPr>
          <p:spPr>
            <a:xfrm flipV="1">
              <a:off x="3547251" y="2924176"/>
              <a:ext cx="1629587" cy="699552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1373524" y="3956163"/>
                  <a:ext cx="3206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524" y="3956163"/>
                  <a:ext cx="320656" cy="246221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5132131" y="280140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131" y="2801409"/>
                  <a:ext cx="231397" cy="246221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Arc 181"/>
            <p:cNvSpPr>
              <a:spLocks noChangeAspect="1"/>
            </p:cNvSpPr>
            <p:nvPr/>
          </p:nvSpPr>
          <p:spPr>
            <a:xfrm>
              <a:off x="1031148" y="3392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762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>
              <a:spLocks noChangeAspect="1"/>
            </p:cNvSpPr>
            <p:nvPr/>
          </p:nvSpPr>
          <p:spPr>
            <a:xfrm>
              <a:off x="4474436" y="339725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762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1003245" y="3174464"/>
                  <a:ext cx="29758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245" y="3174464"/>
                  <a:ext cx="297581" cy="246221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4637032" y="3160177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032" y="3160177"/>
                  <a:ext cx="297582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Isosceles Triangle 185"/>
            <p:cNvSpPr>
              <a:spLocks noChangeAspect="1"/>
            </p:cNvSpPr>
            <p:nvPr/>
          </p:nvSpPr>
          <p:spPr>
            <a:xfrm rot="3953366">
              <a:off x="2124641" y="3722543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Isosceles Triangle 186"/>
            <p:cNvSpPr>
              <a:spLocks noChangeAspect="1"/>
            </p:cNvSpPr>
            <p:nvPr/>
          </p:nvSpPr>
          <p:spPr>
            <a:xfrm rot="3953366">
              <a:off x="3967729" y="3391549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14350" y="1553631"/>
            <a:ext cx="4546600" cy="1767419"/>
            <a:chOff x="514350" y="1553631"/>
            <a:chExt cx="4546600" cy="1767419"/>
          </a:xfrm>
        </p:grpSpPr>
        <p:sp>
          <p:nvSpPr>
            <p:cNvPr id="221" name="Rectangle 220"/>
            <p:cNvSpPr/>
            <p:nvPr/>
          </p:nvSpPr>
          <p:spPr>
            <a:xfrm>
              <a:off x="514350" y="1624757"/>
              <a:ext cx="4546600" cy="169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028950" y="1803400"/>
              <a:ext cx="0" cy="1463040"/>
            </a:xfrm>
            <a:prstGeom prst="line">
              <a:avLst/>
            </a:prstGeom>
            <a:ln w="12700">
              <a:solidFill>
                <a:schemeClr val="accent1">
                  <a:lumMod val="75000"/>
                  <a:alpha val="5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3578112" y="2379472"/>
              <a:ext cx="0" cy="204325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2449399" y="2353931"/>
              <a:ext cx="0" cy="25540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847862" y="2405012"/>
              <a:ext cx="0" cy="15324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3184412" y="2405012"/>
              <a:ext cx="0" cy="15324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cxnSpLocks noChangeAspect="1"/>
            </p:cNvCxnSpPr>
            <p:nvPr/>
          </p:nvCxnSpPr>
          <p:spPr>
            <a:xfrm flipH="1">
              <a:off x="3844921" y="169545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cxnSpLocks noChangeAspect="1"/>
            </p:cNvCxnSpPr>
            <p:nvPr/>
          </p:nvCxnSpPr>
          <p:spPr>
            <a:xfrm>
              <a:off x="592135" y="1682761"/>
              <a:ext cx="1375576" cy="1581912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4378561" y="193336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1287684" y="193336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3027166" y="2427060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11815" y="2480873"/>
              <a:ext cx="429768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962611" y="2063991"/>
              <a:ext cx="583432" cy="450260"/>
              <a:chOff x="3125860" y="2411667"/>
              <a:chExt cx="583432" cy="45026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15"/>
                <p:cNvSpPr txBox="1"/>
                <p:nvPr/>
              </p:nvSpPr>
              <p:spPr>
                <a:xfrm flipH="1">
                  <a:off x="2338684" y="2265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38684" y="2265239"/>
                  <a:ext cx="371496" cy="27389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5"/>
                <p:cNvSpPr txBox="1"/>
                <p:nvPr/>
              </p:nvSpPr>
              <p:spPr>
                <a:xfrm flipH="1">
                  <a:off x="3446774" y="2252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46774" y="2252576"/>
                  <a:ext cx="414937" cy="27389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3547173" y="2455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12045" y="230870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924175" y="2463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75" y="2463071"/>
                  <a:ext cx="244475" cy="21544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293347" y="2789457"/>
              <a:ext cx="1737360" cy="115535"/>
              <a:chOff x="1203129" y="1262591"/>
              <a:chExt cx="1741241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1203129" y="1320358"/>
                <a:ext cx="174124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027181" y="264106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181" y="2641062"/>
                  <a:ext cx="337977" cy="246221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/>
            <p:cNvGrpSpPr/>
            <p:nvPr/>
          </p:nvGrpSpPr>
          <p:grpSpPr>
            <a:xfrm>
              <a:off x="2418551" y="2449594"/>
              <a:ext cx="56680" cy="58879"/>
              <a:chOff x="2401820" y="3863270"/>
              <a:chExt cx="56680" cy="5887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flipH="1">
                <a:off x="2401820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999058" y="2455663"/>
              <a:ext cx="56010" cy="56010"/>
              <a:chOff x="3011758" y="4033638"/>
              <a:chExt cx="56010" cy="5601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466644" y="2820239"/>
                  <a:ext cx="5592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1000" dirty="0" smtClean="0"/>
                    <a:t> = </a:t>
                  </a:r>
                  <a:r>
                    <a:rPr lang="en-US" sz="1000" dirty="0" smtClean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?</a:t>
                  </a:r>
                  <a:endParaRPr lang="en-US" sz="1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644" y="2820239"/>
                  <a:ext cx="559256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t="-250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545216" y="2693649"/>
              <a:ext cx="424658" cy="468031"/>
              <a:chOff x="4221866" y="2306299"/>
              <a:chExt cx="424658" cy="468031"/>
            </a:xfrm>
          </p:grpSpPr>
          <p:sp>
            <p:nvSpPr>
              <p:cNvPr id="104" name="Oval 10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15"/>
                <p:cNvSpPr txBox="1"/>
                <p:nvPr/>
              </p:nvSpPr>
              <p:spPr>
                <a:xfrm flipH="1">
                  <a:off x="2788115" y="22834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88115" y="2283409"/>
                  <a:ext cx="205000" cy="273894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5"/>
                <p:cNvSpPr txBox="1"/>
                <p:nvPr/>
              </p:nvSpPr>
              <p:spPr>
                <a:xfrm flipH="1">
                  <a:off x="3115182" y="22821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15182" y="2282144"/>
                  <a:ext cx="201984" cy="273894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3029652" y="2969133"/>
              <a:ext cx="1355025" cy="115535"/>
              <a:chOff x="2605298" y="1651989"/>
              <a:chExt cx="1355025" cy="115535"/>
            </a:xfrm>
          </p:grpSpPr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V="1">
                <a:off x="2607011" y="1709756"/>
                <a:ext cx="135331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46928" y="3058395"/>
              <a:ext cx="442244" cy="200055"/>
              <a:chOff x="3828278" y="1743945"/>
              <a:chExt cx="442244" cy="200055"/>
            </a:xfrm>
          </p:grpSpPr>
          <p:grpSp>
            <p:nvGrpSpPr>
              <p:cNvPr id="134" name="Object plane pivot"/>
              <p:cNvGrpSpPr/>
              <p:nvPr/>
            </p:nvGrpSpPr>
            <p:grpSpPr>
              <a:xfrm>
                <a:off x="3828278" y="1815967"/>
                <a:ext cx="56010" cy="56010"/>
                <a:chOff x="3011758" y="4033638"/>
                <a:chExt cx="56010" cy="56010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3864642" y="1743945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Pivots</a:t>
                </a:r>
                <a:endParaRPr lang="en-US" sz="700" dirty="0"/>
              </a:p>
            </p:txBody>
          </p:sp>
        </p:grpSp>
        <p:grpSp>
          <p:nvGrpSpPr>
            <p:cNvPr id="140" name="Object plane pivot"/>
            <p:cNvGrpSpPr/>
            <p:nvPr/>
          </p:nvGrpSpPr>
          <p:grpSpPr>
            <a:xfrm>
              <a:off x="1262878" y="2452554"/>
              <a:ext cx="56010" cy="56010"/>
              <a:chOff x="3011758" y="4033638"/>
              <a:chExt cx="56010" cy="5601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Object plane pivot"/>
            <p:cNvGrpSpPr/>
            <p:nvPr/>
          </p:nvGrpSpPr>
          <p:grpSpPr>
            <a:xfrm>
              <a:off x="4353755" y="2452554"/>
              <a:ext cx="56010" cy="56010"/>
              <a:chOff x="3011758" y="4033638"/>
              <a:chExt cx="56010" cy="5601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Arc 83"/>
            <p:cNvSpPr>
              <a:spLocks noChangeAspect="1"/>
            </p:cNvSpPr>
            <p:nvPr/>
          </p:nvSpPr>
          <p:spPr>
            <a:xfrm>
              <a:off x="1062898" y="2249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762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/>
            <p:cNvSpPr>
              <a:spLocks noChangeAspect="1"/>
            </p:cNvSpPr>
            <p:nvPr/>
          </p:nvSpPr>
          <p:spPr>
            <a:xfrm>
              <a:off x="4156936" y="225425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762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028645" y="1917164"/>
                  <a:ext cx="29758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645" y="1917164"/>
                  <a:ext cx="297581" cy="246221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313182" y="1902877"/>
                  <a:ext cx="4450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1000" dirty="0"/>
                    <a:t> = </a:t>
                  </a:r>
                  <a:r>
                    <a:rPr lang="en-US" sz="10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?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182" y="1902877"/>
                  <a:ext cx="445058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TextBox 222"/>
            <p:cNvSpPr txBox="1"/>
            <p:nvPr/>
          </p:nvSpPr>
          <p:spPr>
            <a:xfrm>
              <a:off x="2688395" y="1610208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LENS PLANE</a:t>
              </a:r>
              <a:endParaRPr lang="en-US" sz="800" i="1" dirty="0"/>
            </a:p>
          </p:txBody>
        </p:sp>
        <p:sp>
          <p:nvSpPr>
            <p:cNvPr id="224" name="TextBox 223"/>
            <p:cNvSpPr txBox="1"/>
            <p:nvPr/>
          </p:nvSpPr>
          <p:spPr>
            <a:xfrm rot="18296579">
              <a:off x="4428694" y="1857861"/>
              <a:ext cx="7649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IMAGE </a:t>
              </a:r>
              <a:r>
                <a:rPr lang="en-US" sz="800" i="1" dirty="0" smtClean="0"/>
                <a:t>PLANE</a:t>
              </a:r>
              <a:endParaRPr lang="en-US" sz="800" i="1" dirty="0"/>
            </a:p>
          </p:txBody>
        </p:sp>
        <p:sp>
          <p:nvSpPr>
            <p:cNvPr id="225" name="TextBox 224"/>
            <p:cNvSpPr txBox="1"/>
            <p:nvPr/>
          </p:nvSpPr>
          <p:spPr>
            <a:xfrm rot="2930877">
              <a:off x="338894" y="1838806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OBJECT PLANE</a:t>
              </a:r>
              <a:endParaRPr lang="en-US" sz="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8811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55878" y="2044489"/>
            <a:ext cx="4578072" cy="1721061"/>
            <a:chOff x="355878" y="2044489"/>
            <a:chExt cx="4578072" cy="1721061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78072" cy="1654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3552712" y="2596761"/>
              <a:ext cx="0" cy="73152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2430349" y="2506273"/>
              <a:ext cx="0" cy="9144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82834" y="2955712"/>
              <a:ext cx="0" cy="7315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7634" y="3491498"/>
              <a:ext cx="0" cy="1920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5"/>
                <p:cNvSpPr txBox="1"/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564877" y="29244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82457" y="3450160"/>
              <a:ext cx="1847877" cy="115535"/>
              <a:chOff x="1090176" y="1262591"/>
              <a:chExt cx="1852002" cy="115535"/>
            </a:xfrm>
          </p:grpSpPr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 flipV="1">
                <a:off x="1090176" y="1320358"/>
                <a:ext cx="185121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1748" y="3287480"/>
                  <a:ext cx="28142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748" y="3287480"/>
                  <a:ext cx="281423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857487" y="3294586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487" y="3294586"/>
                  <a:ext cx="278217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>
                <a:spLocks noChangeAspect="1"/>
              </p:cNvSpPr>
              <p:nvPr/>
            </p:nvSpPr>
            <p:spPr>
              <a:xfrm rot="6900000">
                <a:off x="1535839" y="3312968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002803" y="2116377"/>
              <a:ext cx="859710" cy="200055"/>
              <a:chOff x="3831353" y="2895840"/>
              <a:chExt cx="859710" cy="20005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4107516" y="28958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Isosceles Triangle 5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4" name="Rounded Rectangle 53" hidden="1"/>
              <p:cNvSpPr/>
              <p:nvPr/>
            </p:nvSpPr>
            <p:spPr>
              <a:xfrm>
                <a:off x="3831353" y="2921328"/>
                <a:ext cx="859710" cy="150485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4050416" y="2242799"/>
              <a:ext cx="424658" cy="468031"/>
              <a:chOff x="4221866" y="2306299"/>
              <a:chExt cx="424658" cy="468031"/>
            </a:xfrm>
          </p:grpSpPr>
          <p:sp>
            <p:nvSpPr>
              <p:cNvPr id="64" name="Oval 6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45" name="Straight Arrow Connector 44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69" name="Straight Arrow Connector 68"/>
            <p:cNvCxnSpPr/>
            <p:nvPr/>
          </p:nvCxnSpPr>
          <p:spPr>
            <a:xfrm flipV="1">
              <a:off x="279071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312726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5"/>
                <p:cNvSpPr txBox="1"/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15"/>
                <p:cNvSpPr txBox="1"/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 flipH="1" flipV="1">
              <a:off x="3551459" y="3320837"/>
              <a:ext cx="0" cy="2103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2789459" y="3235112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433493" y="3307285"/>
              <a:ext cx="358804" cy="115535"/>
              <a:chOff x="1106085" y="1262591"/>
              <a:chExt cx="359605" cy="115535"/>
            </a:xfrm>
          </p:grpSpPr>
          <p:cxnSp>
            <p:nvCxnSpPr>
              <p:cNvPr id="82" name="Straight Connector 81"/>
              <p:cNvCxnSpPr>
                <a:cxnSpLocks/>
              </p:cNvCxnSpPr>
              <p:nvPr/>
            </p:nvCxnSpPr>
            <p:spPr>
              <a:xfrm>
                <a:off x="1465690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1106085" y="1320358"/>
                <a:ext cx="35741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585638" y="3618435"/>
              <a:ext cx="2206651" cy="115535"/>
              <a:chOff x="730603" y="1262591"/>
              <a:chExt cx="2211575" cy="115535"/>
            </a:xfrm>
          </p:grpSpPr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730603" y="1320358"/>
                <a:ext cx="220862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 flipH="1" flipV="1">
              <a:off x="3126009" y="3219237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128395" y="3619691"/>
              <a:ext cx="1565337" cy="115535"/>
              <a:chOff x="2605298" y="1651989"/>
              <a:chExt cx="1565337" cy="115535"/>
            </a:xfrm>
          </p:grpSpPr>
          <p:cxnSp>
            <p:nvCxnSpPr>
              <p:cNvPr id="65" name="Straight Connector 6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2607011" y="1709756"/>
                <a:ext cx="1563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3128395" y="3308541"/>
              <a:ext cx="422337" cy="115535"/>
              <a:chOff x="2605298" y="1651989"/>
              <a:chExt cx="422337" cy="115535"/>
            </a:xfrm>
          </p:grpSpPr>
          <p:cxnSp>
            <p:nvCxnSpPr>
              <p:cNvPr id="91" name="Straight Connector 90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2607011" y="1709756"/>
                <a:ext cx="420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/>
            <p:cNvGrpSpPr/>
            <p:nvPr/>
          </p:nvGrpSpPr>
          <p:grpSpPr>
            <a:xfrm>
              <a:off x="3549876" y="3451416"/>
              <a:ext cx="1153857" cy="115535"/>
              <a:chOff x="2605298" y="1651989"/>
              <a:chExt cx="1153857" cy="115535"/>
            </a:xfrm>
          </p:grpSpPr>
          <p:cxnSp>
            <p:nvCxnSpPr>
              <p:cNvPr id="95" name="Straight Connector 9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V="1">
                <a:off x="2607011" y="1709756"/>
                <a:ext cx="115214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165350" y="2120900"/>
                  <a:ext cx="1571777" cy="391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350" y="2120900"/>
                  <a:ext cx="1571777" cy="3911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180975" y="685800"/>
            <a:ext cx="205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Appendix Figure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7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9306" y="4678043"/>
            <a:ext cx="5058546" cy="2467399"/>
            <a:chOff x="471706" y="1039493"/>
            <a:chExt cx="5058546" cy="2467399"/>
          </a:xfrm>
        </p:grpSpPr>
        <p:sp>
          <p:nvSpPr>
            <p:cNvPr id="5" name="CameraFramePlaneBotLeft"/>
            <p:cNvSpPr/>
            <p:nvPr/>
          </p:nvSpPr>
          <p:spPr>
            <a:xfrm>
              <a:off x="598053" y="22950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meraFramePlaneTopLeft"/>
            <p:cNvSpPr/>
            <p:nvPr/>
          </p:nvSpPr>
          <p:spPr>
            <a:xfrm>
              <a:off x="598053" y="15412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Legend"/>
            <p:cNvGrpSpPr/>
            <p:nvPr/>
          </p:nvGrpSpPr>
          <p:grpSpPr>
            <a:xfrm>
              <a:off x="4791741" y="1039493"/>
              <a:ext cx="738511" cy="200055"/>
              <a:chOff x="3939396" y="241540"/>
              <a:chExt cx="738511" cy="20005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" name="SagittalRightPlaneBack"/>
            <p:cNvSpPr/>
            <p:nvPr/>
          </p:nvSpPr>
          <p:spPr>
            <a:xfrm rot="21480000">
              <a:off x="3131436" y="15671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eridionalPlaneBot"/>
            <p:cNvGrpSpPr/>
            <p:nvPr/>
          </p:nvGrpSpPr>
          <p:grpSpPr>
            <a:xfrm>
              <a:off x="717188" y="23408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8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" name="MeridionalPlaneTop"/>
            <p:cNvGrpSpPr/>
            <p:nvPr/>
          </p:nvGrpSpPr>
          <p:grpSpPr>
            <a:xfrm rot="21480000">
              <a:off x="814765" y="15921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6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1" name="SagittalLeftPlaneBack"/>
            <p:cNvSpPr/>
            <p:nvPr/>
          </p:nvSpPr>
          <p:spPr>
            <a:xfrm rot="21480000">
              <a:off x="726151" y="19489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z-axis of world frame"/>
            <p:cNvCxnSpPr/>
            <p:nvPr/>
          </p:nvCxnSpPr>
          <p:spPr>
            <a:xfrm>
              <a:off x="599099" y="2293620"/>
              <a:ext cx="4672584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71706" y="27034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0" name="Straight Arrow Connector 3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CameraFramePlaneBotRight"/>
            <p:cNvSpPr/>
            <p:nvPr/>
          </p:nvSpPr>
          <p:spPr>
            <a:xfrm>
              <a:off x="3458418" y="22981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SagittalRightPlaneFront"/>
            <p:cNvGrpSpPr/>
            <p:nvPr/>
          </p:nvGrpSpPr>
          <p:grpSpPr>
            <a:xfrm rot="21480000">
              <a:off x="3460177" y="18081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8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6" name="CameraFramePlaneTopRight"/>
            <p:cNvSpPr/>
            <p:nvPr/>
          </p:nvSpPr>
          <p:spPr>
            <a:xfrm>
              <a:off x="3458418" y="15412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SagittalLeftPlaneFront"/>
            <p:cNvGrpSpPr/>
            <p:nvPr/>
          </p:nvGrpSpPr>
          <p:grpSpPr>
            <a:xfrm rot="21480000">
              <a:off x="1134755" y="21873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22232" y="1747753"/>
              <a:ext cx="631853" cy="733587"/>
              <a:chOff x="7949953" y="848592"/>
              <a:chExt cx="631853" cy="733587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Connector 18"/>
            <p:cNvCxnSpPr/>
            <p:nvPr/>
          </p:nvCxnSpPr>
          <p:spPr>
            <a:xfrm flipH="1" flipV="1">
              <a:off x="3458381" y="22663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039451" y="19981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047017" y="3128942"/>
              <a:ext cx="2414017" cy="115535"/>
              <a:chOff x="511025" y="1262591"/>
              <a:chExt cx="2419407" cy="115535"/>
            </a:xfrm>
          </p:grpSpPr>
          <p:cxnSp>
            <p:nvCxnSpPr>
              <p:cNvPr id="28" name="Straight Connector 27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Origi-pivot"/>
            <p:cNvGrpSpPr/>
            <p:nvPr/>
          </p:nvGrpSpPr>
          <p:grpSpPr>
            <a:xfrm>
              <a:off x="3429480" y="2271186"/>
              <a:ext cx="56010" cy="56010"/>
              <a:chOff x="3011758" y="4033638"/>
              <a:chExt cx="56010" cy="5601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Arc 23"/>
            <p:cNvSpPr/>
            <p:nvPr/>
          </p:nvSpPr>
          <p:spPr>
            <a:xfrm>
              <a:off x="2021681" y="17848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Cornucopia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55878" y="2110790"/>
            <a:ext cx="4564713" cy="1626900"/>
            <a:chOff x="355878" y="2110790"/>
            <a:chExt cx="4564713" cy="1626900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06426" cy="162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3552712" y="2596761"/>
              <a:ext cx="0" cy="36576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423999" y="2506273"/>
              <a:ext cx="0" cy="4572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 flipV="1">
              <a:off x="2420740" y="290807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3554216" y="2908072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79659" y="295571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4459" y="3472448"/>
              <a:ext cx="0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5"/>
                <p:cNvSpPr txBox="1"/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524948" y="293664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2079542" y="2721762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>
              <a:spLocks noChangeAspect="1"/>
            </p:cNvSpPr>
            <p:nvPr/>
          </p:nvSpPr>
          <p:spPr>
            <a:xfrm>
              <a:off x="3446945" y="2768641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07977" y="29117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82457" y="3205685"/>
              <a:ext cx="1837944" cy="115535"/>
              <a:chOff x="1102904" y="1262591"/>
              <a:chExt cx="1842047" cy="115535"/>
            </a:xfrm>
          </p:grpSpPr>
          <p:cxnSp>
            <p:nvCxnSpPr>
              <p:cNvPr id="54" name="Straight Connector 53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1102904" y="1320358"/>
                <a:ext cx="184204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550670" y="3549841"/>
              <a:ext cx="1144713" cy="115535"/>
              <a:chOff x="2605298" y="1651989"/>
              <a:chExt cx="1144713" cy="115535"/>
            </a:xfrm>
          </p:grpSpPr>
          <p:cxnSp>
            <p:nvCxnSpPr>
              <p:cNvPr id="52" name="Straight Connector 51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2607011" y="1709756"/>
                <a:ext cx="114300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2396326" y="2930606"/>
              <a:ext cx="59855" cy="58879"/>
              <a:chOff x="2398645" y="3863270"/>
              <a:chExt cx="59855" cy="588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34"/>
              <p:cNvSpPr>
                <a:spLocks noChangeAspect="1"/>
              </p:cNvSpPr>
              <p:nvPr/>
            </p:nvSpPr>
            <p:spPr>
              <a:xfrm rot="6960000">
                <a:off x="1532664" y="330820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88503" y="2160827"/>
              <a:ext cx="922486" cy="304836"/>
              <a:chOff x="3831353" y="2889490"/>
              <a:chExt cx="922486" cy="304836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Isosceles Triangle 6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3" name="Rounded Rectangle 62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Marginal ray</a:t>
                </a:r>
                <a:endParaRPr lang="en-US" sz="700" dirty="0"/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Isosceles Triangle 7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3554457" y="2590135"/>
              <a:ext cx="1143911" cy="378875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/>
            <p:cNvSpPr>
              <a:spLocks noChangeAspect="1"/>
            </p:cNvSpPr>
            <p:nvPr/>
          </p:nvSpPr>
          <p:spPr>
            <a:xfrm flipH="1">
              <a:off x="497860" y="2739370"/>
              <a:ext cx="448080" cy="448080"/>
            </a:xfrm>
            <a:prstGeom prst="arc">
              <a:avLst>
                <a:gd name="adj1" fmla="val 10821468"/>
                <a:gd name="adj2" fmla="val 121876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>
              <a:spLocks noChangeAspect="1"/>
            </p:cNvSpPr>
            <p:nvPr/>
          </p:nvSpPr>
          <p:spPr>
            <a:xfrm rot="6600000">
              <a:off x="4049390" y="2728507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85389" y="2509989"/>
              <a:ext cx="1843372" cy="455379"/>
              <a:chOff x="528239" y="3238652"/>
              <a:chExt cx="1843372" cy="455379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V="1">
                <a:off x="528239" y="3238652"/>
                <a:ext cx="1843372" cy="455379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Isosceles Triangle 78"/>
              <p:cNvSpPr>
                <a:spLocks noChangeAspect="1"/>
              </p:cNvSpPr>
              <p:nvPr/>
            </p:nvSpPr>
            <p:spPr>
              <a:xfrm rot="4500000">
                <a:off x="1395368" y="3432279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Arc 92"/>
            <p:cNvSpPr>
              <a:spLocks noChangeAspect="1"/>
            </p:cNvSpPr>
            <p:nvPr/>
          </p:nvSpPr>
          <p:spPr>
            <a:xfrm>
              <a:off x="4302451" y="2713388"/>
              <a:ext cx="448080" cy="448080"/>
            </a:xfrm>
            <a:prstGeom prst="arc">
              <a:avLst>
                <a:gd name="adj1" fmla="val 10384443"/>
                <a:gd name="adj2" fmla="val 1230220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15"/>
                <p:cNvSpPr txBox="1"/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1176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15"/>
                <p:cNvSpPr txBox="1"/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515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387260" y="32206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80" name="Straight Arrow Connector 7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07886" y="4276986"/>
            <a:ext cx="4622218" cy="2139193"/>
            <a:chOff x="207886" y="4276986"/>
            <a:chExt cx="4622218" cy="2139193"/>
          </a:xfrm>
        </p:grpSpPr>
        <p:sp>
          <p:nvSpPr>
            <p:cNvPr id="99" name="Rectangle 98"/>
            <p:cNvSpPr/>
            <p:nvPr/>
          </p:nvSpPr>
          <p:spPr>
            <a:xfrm>
              <a:off x="302223" y="4276986"/>
              <a:ext cx="4479721" cy="2139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agittalPlaneBack"/>
            <p:cNvSpPr/>
            <p:nvPr/>
          </p:nvSpPr>
          <p:spPr>
            <a:xfrm>
              <a:off x="666517" y="4861970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MeridionalPlaneBottom"/>
            <p:cNvGrpSpPr/>
            <p:nvPr/>
          </p:nvGrpSpPr>
          <p:grpSpPr>
            <a:xfrm>
              <a:off x="495135" y="5346345"/>
              <a:ext cx="4114800" cy="792480"/>
              <a:chOff x="6110486" y="3672326"/>
              <a:chExt cx="4114800" cy="792480"/>
            </a:xfrm>
          </p:grpSpPr>
          <p:sp>
            <p:nvSpPr>
              <p:cNvPr id="173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175" name="Straight Arrow Connector 174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2" name="MeridionalPlaneTop"/>
            <p:cNvGrpSpPr/>
            <p:nvPr/>
          </p:nvGrpSpPr>
          <p:grpSpPr>
            <a:xfrm>
              <a:off x="495135" y="4592600"/>
              <a:ext cx="4114800" cy="792480"/>
              <a:chOff x="4934225" y="2918581"/>
              <a:chExt cx="4114800" cy="792480"/>
            </a:xfrm>
          </p:grpSpPr>
          <p:sp>
            <p:nvSpPr>
              <p:cNvPr id="171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03" name="rays and axis"/>
            <p:cNvGrpSpPr/>
            <p:nvPr/>
          </p:nvGrpSpPr>
          <p:grpSpPr>
            <a:xfrm>
              <a:off x="280965" y="4555284"/>
              <a:ext cx="4549139" cy="1515155"/>
              <a:chOff x="314302" y="2878884"/>
              <a:chExt cx="4549139" cy="1515155"/>
            </a:xfrm>
            <a:scene3d>
              <a:camera prst="isometricOffAxis2Left"/>
              <a:lightRig rig="threePt" dir="t"/>
            </a:scene3d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3495562" y="3325424"/>
                <a:ext cx="0" cy="36576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2366849" y="3234936"/>
                <a:ext cx="0" cy="45720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2363590" y="3636735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3497066" y="3636735"/>
                <a:ext cx="0" cy="6583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46714" y="3692366"/>
                <a:ext cx="425196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 flipV="1">
                <a:off x="528859" y="3684375"/>
                <a:ext cx="0" cy="39319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4637309" y="4201111"/>
                <a:ext cx="0" cy="18288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 Box 15"/>
                  <p:cNvSpPr txBox="1"/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1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 Box 15"/>
                  <p:cNvSpPr txBox="1"/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2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Oval 131"/>
              <p:cNvSpPr/>
              <p:nvPr/>
            </p:nvSpPr>
            <p:spPr>
              <a:xfrm>
                <a:off x="3467798" y="3665304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5" name="Arc 134"/>
              <p:cNvSpPr>
                <a:spLocks noChangeAspect="1"/>
              </p:cNvSpPr>
              <p:nvPr/>
            </p:nvSpPr>
            <p:spPr>
              <a:xfrm>
                <a:off x="2022392" y="3450425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c 135"/>
              <p:cNvSpPr>
                <a:spLocks noChangeAspect="1"/>
              </p:cNvSpPr>
              <p:nvPr/>
            </p:nvSpPr>
            <p:spPr>
              <a:xfrm>
                <a:off x="3389795" y="3497304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>
                <a:spLocks noChangeAspect="1"/>
              </p:cNvSpPr>
              <p:nvPr/>
            </p:nvSpPr>
            <p:spPr>
              <a:xfrm>
                <a:off x="498615" y="2878884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>
                <a:off x="4611687" y="4193410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525307" y="4001023"/>
                <a:ext cx="1837944" cy="115535"/>
                <a:chOff x="1102904" y="1262591"/>
                <a:chExt cx="1842047" cy="115535"/>
              </a:xfrm>
            </p:grpSpPr>
            <p:cxnSp>
              <p:nvCxnSpPr>
                <p:cNvPr id="169" name="Straight Connector 168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 flipH="1" flipV="1">
                  <a:off x="1102904" y="1320358"/>
                  <a:ext cx="1842047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3493520" y="4278504"/>
                <a:ext cx="1144713" cy="115535"/>
                <a:chOff x="2605298" y="1651989"/>
                <a:chExt cx="1144713" cy="115535"/>
              </a:xfrm>
            </p:grpSpPr>
            <p:cxnSp>
              <p:nvCxnSpPr>
                <p:cNvPr id="167" name="Straight Connector 166"/>
                <p:cNvCxnSpPr>
                  <a:cxnSpLocks/>
                </p:cNvCxnSpPr>
                <p:nvPr/>
              </p:nvCxnSpPr>
              <p:spPr>
                <a:xfrm flipH="1">
                  <a:off x="2605298" y="1651989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2607011" y="1709756"/>
                  <a:ext cx="1143000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3" name="Group 142"/>
              <p:cNvGrpSpPr/>
              <p:nvPr/>
            </p:nvGrpSpPr>
            <p:grpSpPr>
              <a:xfrm>
                <a:off x="2339176" y="3659269"/>
                <a:ext cx="59855" cy="58879"/>
                <a:chOff x="2398645" y="3863270"/>
                <a:chExt cx="59855" cy="58879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527050" y="2908300"/>
                <a:ext cx="1846580" cy="783838"/>
                <a:chOff x="527050" y="2908300"/>
                <a:chExt cx="1846580" cy="783838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527050" y="2908300"/>
                  <a:ext cx="1846580" cy="783838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Isosceles Triangle 163"/>
                <p:cNvSpPr>
                  <a:spLocks noChangeAspect="1"/>
                </p:cNvSpPr>
                <p:nvPr/>
              </p:nvSpPr>
              <p:spPr>
                <a:xfrm rot="6960000">
                  <a:off x="1532664" y="3308205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5" name="Straight Connector 144"/>
              <p:cNvCxnSpPr/>
              <p:nvPr/>
            </p:nvCxnSpPr>
            <p:spPr>
              <a:xfrm>
                <a:off x="3494764" y="3696114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Isosceles Triangle 145"/>
              <p:cNvSpPr>
                <a:spLocks noChangeAspect="1"/>
              </p:cNvSpPr>
              <p:nvPr/>
            </p:nvSpPr>
            <p:spPr>
              <a:xfrm rot="6900000">
                <a:off x="4174651" y="3990924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528523" y="2930138"/>
                <a:ext cx="0" cy="75895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4638562" y="3692139"/>
                <a:ext cx="0" cy="512064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 Box 15"/>
                  <p:cNvSpPr txBox="1"/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4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Connector 149"/>
              <p:cNvCxnSpPr/>
              <p:nvPr/>
            </p:nvCxnSpPr>
            <p:spPr>
              <a:xfrm>
                <a:off x="3497307" y="3318798"/>
                <a:ext cx="1143911" cy="378875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Arc 150"/>
              <p:cNvSpPr>
                <a:spLocks noChangeAspect="1"/>
              </p:cNvSpPr>
              <p:nvPr/>
            </p:nvSpPr>
            <p:spPr>
              <a:xfrm flipH="1">
                <a:off x="440710" y="3468033"/>
                <a:ext cx="448080" cy="448080"/>
              </a:xfrm>
              <a:prstGeom prst="arc">
                <a:avLst>
                  <a:gd name="adj1" fmla="val 10821468"/>
                  <a:gd name="adj2" fmla="val 121876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>
                <a:spLocks noChangeAspect="1"/>
              </p:cNvSpPr>
              <p:nvPr/>
            </p:nvSpPr>
            <p:spPr>
              <a:xfrm rot="6600000">
                <a:off x="3992240" y="345717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528239" y="3238652"/>
                <a:ext cx="1843372" cy="455379"/>
                <a:chOff x="528239" y="3238652"/>
                <a:chExt cx="1843372" cy="455379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528239" y="3238652"/>
                  <a:ext cx="1843372" cy="455379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Isosceles Triangle 161"/>
                <p:cNvSpPr>
                  <a:spLocks noChangeAspect="1"/>
                </p:cNvSpPr>
                <p:nvPr/>
              </p:nvSpPr>
              <p:spPr>
                <a:xfrm rot="4500000">
                  <a:off x="1395368" y="3432279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 Box 15"/>
                  <p:cNvSpPr txBox="1"/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6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0439" y="3488499"/>
                    <a:ext cx="275121" cy="271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439" y="3488499"/>
                    <a:ext cx="275121" cy="271036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Arc 156"/>
              <p:cNvSpPr>
                <a:spLocks noChangeAspect="1"/>
              </p:cNvSpPr>
              <p:nvPr/>
            </p:nvSpPr>
            <p:spPr>
              <a:xfrm>
                <a:off x="4245301" y="3442051"/>
                <a:ext cx="448080" cy="448080"/>
              </a:xfrm>
              <a:prstGeom prst="arc">
                <a:avLst>
                  <a:gd name="adj1" fmla="val 10384443"/>
                  <a:gd name="adj2" fmla="val 1230220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 Box 15"/>
                  <p:cNvSpPr txBox="1"/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 Box 15"/>
                  <p:cNvSpPr txBox="1"/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OpticalAxis"/>
              <p:cNvSpPr txBox="1"/>
              <p:nvPr/>
            </p:nvSpPr>
            <p:spPr>
              <a:xfrm>
                <a:off x="2450827" y="3527226"/>
                <a:ext cx="971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 smtClean="0"/>
                  <a:t>OPTICAL AXIS (OA)</a:t>
                </a:r>
                <a:endParaRPr lang="en-US" sz="800" i="1" dirty="0"/>
              </a:p>
            </p:txBody>
          </p:sp>
        </p:grpSp>
        <p:grpSp>
          <p:nvGrpSpPr>
            <p:cNvPr id="105" name="SagittalPlaneFront"/>
            <p:cNvGrpSpPr/>
            <p:nvPr/>
          </p:nvGrpSpPr>
          <p:grpSpPr>
            <a:xfrm>
              <a:off x="207886" y="5082950"/>
              <a:ext cx="4227196" cy="792480"/>
              <a:chOff x="5922881" y="1620127"/>
              <a:chExt cx="4227196" cy="792480"/>
            </a:xfrm>
          </p:grpSpPr>
          <p:sp>
            <p:nvSpPr>
              <p:cNvPr id="106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10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764678" y="4323002"/>
              <a:ext cx="922486" cy="304836"/>
              <a:chOff x="3831353" y="2889490"/>
              <a:chExt cx="922486" cy="304836"/>
            </a:xfrm>
          </p:grpSpPr>
          <p:sp>
            <p:nvSpPr>
              <p:cNvPr id="182" name="TextBox 181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Isosceles Triangle 18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84" name="Rounded Rectangle 183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Marginal ray</a:t>
                </a:r>
                <a:endParaRPr lang="en-US" sz="700" dirty="0"/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Isosceles Triangle 187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20" name="TextBox 19"/>
          <p:cNvSpPr txBox="1"/>
          <p:nvPr/>
        </p:nvSpPr>
        <p:spPr>
          <a:xfrm>
            <a:off x="228600" y="81915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6693" y="716718"/>
            <a:ext cx="4714882" cy="1621670"/>
            <a:chOff x="266693" y="716718"/>
            <a:chExt cx="4714882" cy="1621670"/>
          </a:xfrm>
        </p:grpSpPr>
        <p:sp>
          <p:nvSpPr>
            <p:cNvPr id="137" name="Rectangle 136"/>
            <p:cNvSpPr/>
            <p:nvPr/>
          </p:nvSpPr>
          <p:spPr>
            <a:xfrm>
              <a:off x="342901" y="735758"/>
              <a:ext cx="4638674" cy="160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2689447" y="1526948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98709" y="79352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708746" y="1569810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03886" y="158734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690491" y="122566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91638" y="1584085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620" y="1973754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665713" y="156108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61868" y="155822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190166" y="15642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86322" y="156138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72913" y="1345400"/>
              <a:ext cx="448080" cy="448080"/>
            </a:xfrm>
            <a:prstGeom prst="arc">
              <a:avLst>
                <a:gd name="adj1" fmla="val 10429332"/>
                <a:gd name="adj2" fmla="val 12301868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3108187" y="1364449"/>
              <a:ext cx="448080" cy="448080"/>
            </a:xfrm>
            <a:prstGeom prst="arc">
              <a:avLst>
                <a:gd name="adj1" fmla="val 2153742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6720" y="1419708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574815" y="77385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87887" y="20883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3978996" y="784465"/>
              <a:ext cx="784636" cy="200055"/>
              <a:chOff x="3893271" y="241540"/>
              <a:chExt cx="784636" cy="20005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596751" y="1805516"/>
              <a:ext cx="2095689" cy="115535"/>
              <a:chOff x="511026" y="1262591"/>
              <a:chExt cx="2095689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2691023" y="2194914"/>
              <a:ext cx="2022537" cy="115535"/>
              <a:chOff x="2605298" y="1651989"/>
              <a:chExt cx="2022537" cy="115535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2607011" y="1709756"/>
                <a:ext cx="20208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/>
            <p:cNvCxnSpPr/>
            <p:nvPr/>
          </p:nvCxnSpPr>
          <p:spPr>
            <a:xfrm>
              <a:off x="3209846" y="1582595"/>
              <a:ext cx="1510475" cy="5400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Isosceles Triangle 125"/>
            <p:cNvSpPr>
              <a:spLocks noChangeAspect="1"/>
            </p:cNvSpPr>
            <p:nvPr/>
          </p:nvSpPr>
          <p:spPr>
            <a:xfrm rot="6600000">
              <a:off x="4075591" y="186919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90056" y="789100"/>
              <a:ext cx="2092672" cy="7963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840000">
              <a:off x="1656571" y="1172161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4326" y="2683623"/>
            <a:ext cx="4638674" cy="1697877"/>
            <a:chOff x="314326" y="2683623"/>
            <a:chExt cx="4638674" cy="1697877"/>
          </a:xfrm>
        </p:grpSpPr>
        <p:sp>
          <p:nvSpPr>
            <p:cNvPr id="128" name="Rectangle 127"/>
            <p:cNvSpPr/>
            <p:nvPr/>
          </p:nvSpPr>
          <p:spPr>
            <a:xfrm>
              <a:off x="314326" y="2774107"/>
              <a:ext cx="4638674" cy="1607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H="1" flipV="1">
              <a:off x="2992241" y="3570060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75311" y="362569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2861011" y="3079991"/>
              <a:ext cx="653282" cy="577260"/>
              <a:chOff x="3056010" y="2284667"/>
              <a:chExt cx="653282" cy="577260"/>
            </a:xfrm>
          </p:grpSpPr>
          <p:cxnSp>
            <p:nvCxnSpPr>
              <p:cNvPr id="209" name="Straight Arrow Connector 20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4" name="Straight Connector 143"/>
            <p:cNvCxnSpPr/>
            <p:nvPr/>
          </p:nvCxnSpPr>
          <p:spPr>
            <a:xfrm flipH="1" flipV="1">
              <a:off x="570134" y="2831873"/>
              <a:ext cx="0" cy="10972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 Box 15"/>
                <p:cNvSpPr txBox="1"/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15"/>
                <p:cNvSpPr txBox="1"/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Oval 148"/>
            <p:cNvSpPr/>
            <p:nvPr/>
          </p:nvSpPr>
          <p:spPr>
            <a:xfrm>
              <a:off x="3515423" y="3598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Arc 151"/>
            <p:cNvSpPr>
              <a:spLocks noChangeAspect="1"/>
            </p:cNvSpPr>
            <p:nvPr/>
          </p:nvSpPr>
          <p:spPr>
            <a:xfrm>
              <a:off x="2070017" y="3383750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Arc 152"/>
            <p:cNvSpPr>
              <a:spLocks noChangeAspect="1"/>
            </p:cNvSpPr>
            <p:nvPr/>
          </p:nvSpPr>
          <p:spPr>
            <a:xfrm>
              <a:off x="3437420" y="3430629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88145" y="345805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546240" y="28122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Group 160"/>
            <p:cNvGrpSpPr/>
            <p:nvPr/>
          </p:nvGrpSpPr>
          <p:grpSpPr>
            <a:xfrm>
              <a:off x="3950421" y="2822815"/>
              <a:ext cx="784636" cy="200055"/>
              <a:chOff x="3893271" y="241540"/>
              <a:chExt cx="784636" cy="200055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Isosceles Triangle 20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/>
            <p:cNvGrpSpPr/>
            <p:nvPr/>
          </p:nvGrpSpPr>
          <p:grpSpPr>
            <a:xfrm>
              <a:off x="568175" y="3786718"/>
              <a:ext cx="2425736" cy="115535"/>
              <a:chOff x="511025" y="1262591"/>
              <a:chExt cx="2431153" cy="115535"/>
            </a:xfrm>
          </p:grpSpPr>
          <p:cxnSp>
            <p:nvCxnSpPr>
              <p:cNvPr id="199" name="Straight Connector 198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Group 177"/>
            <p:cNvGrpSpPr/>
            <p:nvPr/>
          </p:nvGrpSpPr>
          <p:grpSpPr>
            <a:xfrm>
              <a:off x="2386801" y="3592594"/>
              <a:ext cx="59855" cy="58879"/>
              <a:chOff x="2398645" y="3863270"/>
              <a:chExt cx="59855" cy="5887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574675" y="2841625"/>
              <a:ext cx="1846580" cy="783838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Isosceles Triangle 179"/>
            <p:cNvSpPr>
              <a:spLocks noChangeAspect="1"/>
            </p:cNvSpPr>
            <p:nvPr/>
          </p:nvSpPr>
          <p:spPr>
            <a:xfrm rot="6960000">
              <a:off x="1565049" y="3241530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67308" y="3598663"/>
              <a:ext cx="56010" cy="56010"/>
              <a:chOff x="3011758" y="4033638"/>
              <a:chExt cx="56010" cy="5601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3542389" y="3629439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Isosceles Triangle 183"/>
            <p:cNvSpPr>
              <a:spLocks noChangeAspect="1"/>
            </p:cNvSpPr>
            <p:nvPr/>
          </p:nvSpPr>
          <p:spPr>
            <a:xfrm rot="6900000">
              <a:off x="4225919" y="392424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17423" y="38683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160" name="Straight Arrow Connector 15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91192" y="4905375"/>
            <a:ext cx="4580858" cy="2171700"/>
            <a:chOff x="391192" y="4905375"/>
            <a:chExt cx="4580858" cy="2171700"/>
          </a:xfrm>
        </p:grpSpPr>
        <p:sp>
          <p:nvSpPr>
            <p:cNvPr id="187" name="Rectangle 186"/>
            <p:cNvSpPr/>
            <p:nvPr/>
          </p:nvSpPr>
          <p:spPr>
            <a:xfrm>
              <a:off x="533400" y="4905375"/>
              <a:ext cx="4438650" cy="2171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agittalPlaneBack"/>
            <p:cNvSpPr/>
            <p:nvPr/>
          </p:nvSpPr>
          <p:spPr>
            <a:xfrm>
              <a:off x="849823" y="5507034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MeridionalPlaneBottom"/>
            <p:cNvGrpSpPr/>
            <p:nvPr/>
          </p:nvGrpSpPr>
          <p:grpSpPr>
            <a:xfrm>
              <a:off x="680789" y="5994314"/>
              <a:ext cx="4114800" cy="792480"/>
              <a:chOff x="6110486" y="3672326"/>
              <a:chExt cx="4114800" cy="792480"/>
            </a:xfrm>
          </p:grpSpPr>
          <p:sp>
            <p:nvSpPr>
              <p:cNvPr id="250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1" name="Group 250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252" name="Straight Arrow Connector 251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Arrow Connector 252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Arrow Connector 253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Box 254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90" name="MeridionalPlaneTop"/>
            <p:cNvGrpSpPr/>
            <p:nvPr/>
          </p:nvGrpSpPr>
          <p:grpSpPr>
            <a:xfrm>
              <a:off x="680789" y="5240569"/>
              <a:ext cx="4114800" cy="792480"/>
              <a:chOff x="4934225" y="2918581"/>
              <a:chExt cx="4114800" cy="792480"/>
            </a:xfrm>
          </p:grpSpPr>
          <p:sp>
            <p:nvSpPr>
              <p:cNvPr id="248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609998" y="5032308"/>
              <a:ext cx="4221562" cy="1521894"/>
              <a:chOff x="1791098" y="3174933"/>
              <a:chExt cx="4221562" cy="1521894"/>
            </a:xfrm>
            <a:scene3d>
              <a:camera prst="isometricOffAxis2Left"/>
              <a:lightRig rig="threePt" dir="t"/>
            </a:scene3d>
          </p:grpSpPr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4284845" y="4105820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867915" y="4161451"/>
                <a:ext cx="4144745" cy="0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Group 214"/>
              <p:cNvGrpSpPr/>
              <p:nvPr/>
            </p:nvGrpSpPr>
            <p:grpSpPr>
              <a:xfrm>
                <a:off x="4153615" y="3615751"/>
                <a:ext cx="653282" cy="577260"/>
                <a:chOff x="3056010" y="2284667"/>
                <a:chExt cx="653282" cy="577260"/>
              </a:xfrm>
            </p:grpSpPr>
            <p:cxnSp>
              <p:nvCxnSpPr>
                <p:cNvPr id="244" name="Straight Arrow Connector 243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TextBox 245"/>
                    <p:cNvSpPr txBox="1"/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1" name="TextBox 2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TextBox 2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6" name="Straight Connector 215"/>
              <p:cNvCxnSpPr/>
              <p:nvPr/>
            </p:nvCxnSpPr>
            <p:spPr>
              <a:xfrm flipH="1" flipV="1">
                <a:off x="1862738" y="3367633"/>
                <a:ext cx="0" cy="118872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 Box 15"/>
                  <p:cNvSpPr txBox="1"/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 Box 15"/>
                  <p:cNvSpPr txBox="1"/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9" name="Oval 218"/>
              <p:cNvSpPr/>
              <p:nvPr/>
            </p:nvSpPr>
            <p:spPr>
              <a:xfrm>
                <a:off x="4808027" y="413438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blipFill rotWithShape="0">
                    <a:blip r:embed="rId7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2" name="Arc 221"/>
              <p:cNvSpPr>
                <a:spLocks noChangeAspect="1"/>
              </p:cNvSpPr>
              <p:nvPr/>
            </p:nvSpPr>
            <p:spPr>
              <a:xfrm>
                <a:off x="3362621" y="3919510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Arc 222"/>
              <p:cNvSpPr>
                <a:spLocks noChangeAspect="1"/>
              </p:cNvSpPr>
              <p:nvPr/>
            </p:nvSpPr>
            <p:spPr>
              <a:xfrm>
                <a:off x="4730024" y="3966389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980749" y="3993818"/>
                <a:ext cx="9525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 smtClean="0"/>
                  <a:t>OPTICAL AXIS (OA)</a:t>
                </a:r>
                <a:endParaRPr lang="en-US" sz="800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/>
                  <p:cNvSpPr txBox="1"/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/>
                  <p:cNvSpPr txBox="1"/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blipFill rotWithShape="0">
                    <a:blip r:embed="rId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7" name="Oval 226"/>
              <p:cNvSpPr>
                <a:spLocks noChangeAspect="1"/>
              </p:cNvSpPr>
              <p:nvPr/>
            </p:nvSpPr>
            <p:spPr>
              <a:xfrm>
                <a:off x="1838844" y="3347969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8" name="TextBox 2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blipFill rotWithShape="0"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Group 229"/>
              <p:cNvGrpSpPr/>
              <p:nvPr/>
            </p:nvGrpSpPr>
            <p:grpSpPr>
              <a:xfrm>
                <a:off x="1860779" y="4451078"/>
                <a:ext cx="2425736" cy="115535"/>
                <a:chOff x="511025" y="1262591"/>
                <a:chExt cx="2431153" cy="115535"/>
              </a:xfrm>
            </p:grpSpPr>
            <p:cxnSp>
              <p:nvCxnSpPr>
                <p:cNvPr id="242" name="Straight Connector 241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/>
                <p:cNvCxnSpPr/>
                <p:nvPr/>
              </p:nvCxnSpPr>
              <p:spPr>
                <a:xfrm flipH="1" flipV="1">
                  <a:off x="511025" y="1320358"/>
                  <a:ext cx="2428572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2" name="Group 231"/>
              <p:cNvGrpSpPr/>
              <p:nvPr/>
            </p:nvGrpSpPr>
            <p:grpSpPr>
              <a:xfrm>
                <a:off x="3679405" y="4128354"/>
                <a:ext cx="59855" cy="58879"/>
                <a:chOff x="2398645" y="3863270"/>
                <a:chExt cx="59855" cy="58879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3" name="Straight Connector 232"/>
              <p:cNvCxnSpPr/>
              <p:nvPr/>
            </p:nvCxnSpPr>
            <p:spPr>
              <a:xfrm>
                <a:off x="1867279" y="3377385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Isosceles Triangle 233"/>
              <p:cNvSpPr>
                <a:spLocks noChangeAspect="1"/>
              </p:cNvSpPr>
              <p:nvPr/>
            </p:nvSpPr>
            <p:spPr>
              <a:xfrm rot="6960000">
                <a:off x="2857653" y="377729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4259912" y="4134423"/>
                <a:ext cx="56010" cy="56010"/>
                <a:chOff x="3011758" y="4033638"/>
                <a:chExt cx="56010" cy="5601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6" name="Straight Connector 235"/>
              <p:cNvCxnSpPr/>
              <p:nvPr/>
            </p:nvCxnSpPr>
            <p:spPr>
              <a:xfrm>
                <a:off x="4834993" y="4165199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Isosceles Triangle 236"/>
              <p:cNvSpPr>
                <a:spLocks noChangeAspect="1"/>
              </p:cNvSpPr>
              <p:nvPr/>
            </p:nvSpPr>
            <p:spPr>
              <a:xfrm rot="6900000">
                <a:off x="5518523" y="4460009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SagittalPlaneFront"/>
            <p:cNvGrpSpPr/>
            <p:nvPr/>
          </p:nvGrpSpPr>
          <p:grpSpPr>
            <a:xfrm>
              <a:off x="391192" y="5728014"/>
              <a:ext cx="4227196" cy="792480"/>
              <a:chOff x="5922881" y="1620127"/>
              <a:chExt cx="4227196" cy="792480"/>
            </a:xfrm>
          </p:grpSpPr>
          <p:sp>
            <p:nvSpPr>
              <p:cNvPr id="203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10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3855171" y="4924665"/>
              <a:ext cx="784636" cy="200055"/>
              <a:chOff x="3893271" y="241540"/>
              <a:chExt cx="784636" cy="200055"/>
            </a:xfrm>
          </p:grpSpPr>
          <p:sp>
            <p:nvSpPr>
              <p:cNvPr id="259" name="TextBox 25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60" name="Straight Connector 259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Isosceles Triangle 260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6" name="TextBox 185"/>
          <p:cNvSpPr txBox="1"/>
          <p:nvPr/>
        </p:nvSpPr>
        <p:spPr>
          <a:xfrm>
            <a:off x="323850" y="1905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6213" y="173793"/>
            <a:ext cx="4791074" cy="1664532"/>
            <a:chOff x="176213" y="173793"/>
            <a:chExt cx="4791074" cy="1664532"/>
          </a:xfrm>
        </p:grpSpPr>
        <p:sp>
          <p:nvSpPr>
            <p:cNvPr id="137" name="Rectangle 136"/>
            <p:cNvSpPr/>
            <p:nvPr/>
          </p:nvSpPr>
          <p:spPr>
            <a:xfrm>
              <a:off x="238125" y="179893"/>
              <a:ext cx="4714875" cy="165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 flipH="1" flipV="1">
              <a:off x="4613495" y="1041174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603722" y="98402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606" y="1468933"/>
              <a:ext cx="443831" cy="347472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 flipH="1" flipV="1">
              <a:off x="512984" y="250598"/>
              <a:ext cx="0" cy="1316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21060000"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8815" y="1045853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604766" y="673066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2601661" y="1046536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 rot="21060000">
              <a:off x="2572236" y="645978"/>
              <a:ext cx="365760" cy="371335"/>
              <a:chOff x="1879164" y="2567870"/>
              <a:chExt cx="365760" cy="371335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 flipV="1">
                <a:off x="2062044" y="2756325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931486" y="683508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799607" y="112198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2605298" y="1651989"/>
              <a:ext cx="2013393" cy="115535"/>
              <a:chOff x="2605298" y="1651989"/>
              <a:chExt cx="2013393" cy="115535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07011" y="1709756"/>
                <a:ext cx="201168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1026" y="1434047"/>
              <a:ext cx="2095689" cy="115535"/>
              <a:chOff x="511026" y="1262591"/>
              <a:chExt cx="2095689" cy="115535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170232" y="2152439"/>
            <a:ext cx="4752975" cy="1888717"/>
            <a:chOff x="170232" y="2152439"/>
            <a:chExt cx="4752975" cy="1888717"/>
          </a:xfrm>
        </p:grpSpPr>
        <p:sp>
          <p:nvSpPr>
            <p:cNvPr id="198" name="Rectangle 197"/>
            <p:cNvSpPr/>
            <p:nvPr/>
          </p:nvSpPr>
          <p:spPr>
            <a:xfrm>
              <a:off x="170232" y="2197726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21060000">
              <a:off x="462969" y="3162768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2924348" y="3043636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416499" y="3099267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2793118" y="2553567"/>
              <a:ext cx="631853" cy="720136"/>
              <a:chOff x="3056010" y="2284667"/>
              <a:chExt cx="631853" cy="720136"/>
            </a:xfrm>
          </p:grpSpPr>
          <p:cxnSp>
            <p:nvCxnSpPr>
              <p:cNvPr id="267" name="Straight Arrow Connector 26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9" name="TextBox 2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0" name="TextBox 2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5" name="Straight Connector 204"/>
            <p:cNvCxnSpPr/>
            <p:nvPr/>
          </p:nvCxnSpPr>
          <p:spPr>
            <a:xfrm flipH="1" flipV="1">
              <a:off x="502241" y="23054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Oval 229"/>
            <p:cNvSpPr/>
            <p:nvPr/>
          </p:nvSpPr>
          <p:spPr>
            <a:xfrm>
              <a:off x="3430277" y="2985940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Arc 232"/>
            <p:cNvSpPr>
              <a:spLocks noChangeAspect="1"/>
            </p:cNvSpPr>
            <p:nvPr/>
          </p:nvSpPr>
          <p:spPr>
            <a:xfrm>
              <a:off x="2002124" y="2958416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Arc 233"/>
            <p:cNvSpPr>
              <a:spLocks noChangeAspect="1"/>
            </p:cNvSpPr>
            <p:nvPr/>
          </p:nvSpPr>
          <p:spPr>
            <a:xfrm>
              <a:off x="3352274" y="2817940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/>
                <p:cNvSpPr txBox="1"/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TextBox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/>
                <p:cNvSpPr txBox="1"/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i="1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Oval 236"/>
            <p:cNvSpPr>
              <a:spLocks noChangeAspect="1"/>
            </p:cNvSpPr>
            <p:nvPr/>
          </p:nvSpPr>
          <p:spPr>
            <a:xfrm>
              <a:off x="478347" y="22857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1" name="Group 240"/>
            <p:cNvGrpSpPr/>
            <p:nvPr/>
          </p:nvGrpSpPr>
          <p:grpSpPr>
            <a:xfrm>
              <a:off x="3882528" y="2296391"/>
              <a:ext cx="784636" cy="200055"/>
              <a:chOff x="3893271" y="241540"/>
              <a:chExt cx="784636" cy="200055"/>
            </a:xfrm>
          </p:grpSpPr>
          <p:sp>
            <p:nvSpPr>
              <p:cNvPr id="263" name="TextBox 262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Isosceles Triangle 26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Group 242"/>
            <p:cNvGrpSpPr/>
            <p:nvPr/>
          </p:nvGrpSpPr>
          <p:grpSpPr>
            <a:xfrm>
              <a:off x="500282" y="3558496"/>
              <a:ext cx="2425736" cy="115535"/>
              <a:chOff x="511025" y="1262591"/>
              <a:chExt cx="2431153" cy="115535"/>
            </a:xfrm>
          </p:grpSpPr>
          <p:cxnSp>
            <p:nvCxnSpPr>
              <p:cNvPr id="261" name="Straight Connector 26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/>
                <p:cNvSpPr txBox="1"/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5" name="TextBox 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7" name="Group 246"/>
            <p:cNvGrpSpPr/>
            <p:nvPr/>
          </p:nvGrpSpPr>
          <p:grpSpPr>
            <a:xfrm>
              <a:off x="2351928" y="3157610"/>
              <a:ext cx="59855" cy="58879"/>
              <a:chOff x="2398645" y="3863270"/>
              <a:chExt cx="59855" cy="58879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>
              <a:off x="506782" y="2315201"/>
              <a:ext cx="1874520" cy="86931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Isosceles Triangle 248"/>
            <p:cNvSpPr>
              <a:spLocks noChangeAspect="1"/>
            </p:cNvSpPr>
            <p:nvPr/>
          </p:nvSpPr>
          <p:spPr>
            <a:xfrm rot="7140000">
              <a:off x="1512396" y="275867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2899415" y="3072239"/>
              <a:ext cx="56010" cy="56010"/>
              <a:chOff x="3011758" y="4033638"/>
              <a:chExt cx="56010" cy="56010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2" name="Straight Connector 251"/>
            <p:cNvCxnSpPr/>
            <p:nvPr/>
          </p:nvCxnSpPr>
          <p:spPr>
            <a:xfrm>
              <a:off x="3457243" y="3016750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Isosceles Triangle 252"/>
            <p:cNvSpPr>
              <a:spLocks noChangeAspect="1"/>
            </p:cNvSpPr>
            <p:nvPr/>
          </p:nvSpPr>
          <p:spPr>
            <a:xfrm rot="7020000">
              <a:off x="4140773" y="3314993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 rot="21077016">
              <a:off x="540316" y="3256206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269785" y="3573125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39" name="Straight Arrow Connector 238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79606" y="4365910"/>
            <a:ext cx="5123541" cy="2525087"/>
            <a:chOff x="179606" y="4365910"/>
            <a:chExt cx="5123541" cy="2525087"/>
          </a:xfrm>
        </p:grpSpPr>
        <p:sp>
          <p:nvSpPr>
            <p:cNvPr id="271" name="Rectangle 270"/>
            <p:cNvSpPr/>
            <p:nvPr/>
          </p:nvSpPr>
          <p:spPr>
            <a:xfrm>
              <a:off x="185864" y="4365910"/>
              <a:ext cx="5117283" cy="252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CameraFramePlaneBotLeft"/>
            <p:cNvSpPr/>
            <p:nvPr/>
          </p:nvSpPr>
          <p:spPr>
            <a:xfrm>
              <a:off x="305953" y="56097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CameraFramePlaneTopLeft"/>
            <p:cNvSpPr/>
            <p:nvPr/>
          </p:nvSpPr>
          <p:spPr>
            <a:xfrm>
              <a:off x="305953" y="48559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SagittalRightPlaneBack"/>
            <p:cNvSpPr/>
            <p:nvPr/>
          </p:nvSpPr>
          <p:spPr>
            <a:xfrm rot="21480000">
              <a:off x="2839336" y="48818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6" name="MeridionalPlaneBot"/>
            <p:cNvGrpSpPr/>
            <p:nvPr/>
          </p:nvGrpSpPr>
          <p:grpSpPr>
            <a:xfrm>
              <a:off x="425088" y="56555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33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0" name="Group 3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341" name="Straight Arrow Connector 3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Arrow Connector 3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TextBox 3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5" name="TextBox 3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7" name="MeridionalPlaneTop"/>
            <p:cNvGrpSpPr/>
            <p:nvPr/>
          </p:nvGrpSpPr>
          <p:grpSpPr>
            <a:xfrm rot="21480000">
              <a:off x="522665" y="49068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33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78" name="SagittalLeftPlaneBack"/>
            <p:cNvSpPr/>
            <p:nvPr/>
          </p:nvSpPr>
          <p:spPr>
            <a:xfrm rot="21480000">
              <a:off x="434051" y="52636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z-axis of world frame"/>
            <p:cNvCxnSpPr/>
            <p:nvPr/>
          </p:nvCxnSpPr>
          <p:spPr>
            <a:xfrm>
              <a:off x="306999" y="5608320"/>
              <a:ext cx="4672584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m-plane"/>
            <p:cNvGrpSpPr/>
            <p:nvPr/>
          </p:nvGrpSpPr>
          <p:grpSpPr>
            <a:xfrm rot="21480000">
              <a:off x="694113" y="5006803"/>
              <a:ext cx="4186562" cy="1087195"/>
              <a:chOff x="6214487" y="2964475"/>
              <a:chExt cx="4186562" cy="1087195"/>
            </a:xfrm>
          </p:grpSpPr>
          <p:cxnSp>
            <p:nvCxnSpPr>
              <p:cNvPr id="314" name="Straight Connector 313"/>
              <p:cNvCxnSpPr>
                <a:cxnSpLocks noChangeAspect="1"/>
              </p:cNvCxnSpPr>
              <p:nvPr/>
            </p:nvCxnSpPr>
            <p:spPr>
              <a:xfrm rot="120000" flipV="1">
                <a:off x="6296644" y="3257011"/>
                <a:ext cx="4087368" cy="766632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7" name="Oval 316"/>
              <p:cNvSpPr/>
              <p:nvPr/>
            </p:nvSpPr>
            <p:spPr>
              <a:xfrm>
                <a:off x="9211287" y="3471703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/>
                  <p:cNvSpPr txBox="1"/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r="-127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0" name="Arc 319"/>
              <p:cNvSpPr>
                <a:spLocks noChangeAspect="1"/>
              </p:cNvSpPr>
              <p:nvPr/>
            </p:nvSpPr>
            <p:spPr>
              <a:xfrm>
                <a:off x="7783799" y="3425141"/>
                <a:ext cx="448080" cy="448080"/>
              </a:xfrm>
              <a:prstGeom prst="arc">
                <a:avLst>
                  <a:gd name="adj1" fmla="val 9849883"/>
                  <a:gd name="adj2" fmla="val 11925931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Arc 320"/>
              <p:cNvSpPr>
                <a:spLocks noChangeAspect="1"/>
              </p:cNvSpPr>
              <p:nvPr/>
            </p:nvSpPr>
            <p:spPr>
              <a:xfrm>
                <a:off x="9133062" y="3310050"/>
                <a:ext cx="448080" cy="448080"/>
              </a:xfrm>
              <a:prstGeom prst="arc">
                <a:avLst>
                  <a:gd name="adj1" fmla="val 20362638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/>
                  <p:cNvSpPr txBox="1"/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blipFill rotWithShape="0">
                    <a:blip r:embed="rId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/>
                  <p:cNvSpPr txBox="1"/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i="1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4" name="Oval 323"/>
              <p:cNvSpPr>
                <a:spLocks noChangeAspect="1"/>
              </p:cNvSpPr>
              <p:nvPr/>
            </p:nvSpPr>
            <p:spPr>
              <a:xfrm>
                <a:off x="6254914" y="3171687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/>
                  <p:cNvSpPr txBox="1"/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6" name="Group 325"/>
              <p:cNvGrpSpPr/>
              <p:nvPr/>
            </p:nvGrpSpPr>
            <p:grpSpPr>
              <a:xfrm>
                <a:off x="8133159" y="3637027"/>
                <a:ext cx="59855" cy="58879"/>
                <a:chOff x="2398201" y="3875962"/>
                <a:chExt cx="59855" cy="58879"/>
              </a:xfrm>
            </p:grpSpPr>
            <p:sp>
              <p:nvSpPr>
                <p:cNvPr id="335" name="Oval 334"/>
                <p:cNvSpPr/>
                <p:nvPr/>
              </p:nvSpPr>
              <p:spPr>
                <a:xfrm>
                  <a:off x="2402046" y="3878831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/>
                <p:cNvSpPr/>
                <p:nvPr/>
              </p:nvSpPr>
              <p:spPr>
                <a:xfrm flipH="1">
                  <a:off x="2398201" y="3875962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7" name="Straight Connector 326"/>
              <p:cNvCxnSpPr/>
              <p:nvPr/>
            </p:nvCxnSpPr>
            <p:spPr>
              <a:xfrm rot="120000">
                <a:off x="6275437" y="3235343"/>
                <a:ext cx="1894577" cy="395651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Isosceles Triangle 327"/>
              <p:cNvSpPr>
                <a:spLocks noChangeAspect="1"/>
              </p:cNvSpPr>
              <p:nvPr/>
            </p:nvSpPr>
            <p:spPr>
              <a:xfrm rot="6240000">
                <a:off x="7287312" y="3418957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9" name="Origi-pivot-dummy" hidden="1"/>
              <p:cNvGrpSpPr/>
              <p:nvPr/>
            </p:nvGrpSpPr>
            <p:grpSpPr>
              <a:xfrm>
                <a:off x="8658214" y="3557225"/>
                <a:ext cx="56010" cy="56010"/>
                <a:chOff x="2988882" y="4051899"/>
                <a:chExt cx="56010" cy="56010"/>
              </a:xfrm>
            </p:grpSpPr>
            <p:sp>
              <p:nvSpPr>
                <p:cNvPr id="333" name="Oval 332"/>
                <p:cNvSpPr/>
                <p:nvPr/>
              </p:nvSpPr>
              <p:spPr>
                <a:xfrm>
                  <a:off x="2988882" y="4051899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3012314" y="407533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0" name="Straight Connector 329"/>
              <p:cNvCxnSpPr/>
              <p:nvPr/>
            </p:nvCxnSpPr>
            <p:spPr>
              <a:xfrm rot="120000">
                <a:off x="9228669" y="3522810"/>
                <a:ext cx="1172380" cy="52886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Isosceles Triangle 330"/>
              <p:cNvSpPr>
                <a:spLocks noChangeAspect="1"/>
              </p:cNvSpPr>
              <p:nvPr/>
            </p:nvSpPr>
            <p:spPr>
              <a:xfrm rot="7080000">
                <a:off x="9893004" y="3806105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 rot="21077016">
                <a:off x="6321991" y="3722931"/>
                <a:ext cx="8595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i="1" dirty="0" smtClean="0"/>
                  <a:t>OPTICAL AXIS (OA)</a:t>
                </a:r>
                <a:endParaRPr lang="en-US" sz="700" i="1" dirty="0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179606" y="60181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308" name="Straight Arrow Connector 307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2" name="CameraFramePlaneBotRight"/>
            <p:cNvSpPr/>
            <p:nvPr/>
          </p:nvSpPr>
          <p:spPr>
            <a:xfrm>
              <a:off x="3166318" y="56128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SagittalRightPlaneFront"/>
            <p:cNvGrpSpPr/>
            <p:nvPr/>
          </p:nvGrpSpPr>
          <p:grpSpPr>
            <a:xfrm rot="21480000">
              <a:off x="3168077" y="51228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0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84" name="CameraFramePlaneTopRight"/>
            <p:cNvSpPr/>
            <p:nvPr/>
          </p:nvSpPr>
          <p:spPr>
            <a:xfrm>
              <a:off x="3166318" y="48559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SagittalLeftPlaneFront"/>
            <p:cNvGrpSpPr/>
            <p:nvPr/>
          </p:nvGrpSpPr>
          <p:grpSpPr>
            <a:xfrm rot="21480000">
              <a:off x="842655" y="55020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0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3030132" y="5062453"/>
              <a:ext cx="631853" cy="733587"/>
              <a:chOff x="7949953" y="848592"/>
              <a:chExt cx="631853" cy="733587"/>
            </a:xfrm>
          </p:grpSpPr>
          <p:grpSp>
            <p:nvGrpSpPr>
              <p:cNvPr id="298" name="Group 297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00" name="Straight Arrow Connector 299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2" name="TextBox 301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3" name="TextBox 302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7" name="Straight Connector 286"/>
            <p:cNvCxnSpPr/>
            <p:nvPr/>
          </p:nvCxnSpPr>
          <p:spPr>
            <a:xfrm flipH="1" flipV="1">
              <a:off x="3166281" y="55810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 flipV="1">
              <a:off x="747351" y="53128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/>
                <p:cNvSpPr txBox="1"/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9" name="TextBox 2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0" name="Group 289"/>
            <p:cNvGrpSpPr/>
            <p:nvPr/>
          </p:nvGrpSpPr>
          <p:grpSpPr>
            <a:xfrm>
              <a:off x="754123" y="6446023"/>
              <a:ext cx="2414017" cy="115535"/>
              <a:chOff x="510229" y="1264972"/>
              <a:chExt cx="2419407" cy="115535"/>
            </a:xfrm>
          </p:grpSpPr>
          <p:cxnSp>
            <p:nvCxnSpPr>
              <p:cNvPr id="296" name="Straight Connector 295"/>
              <p:cNvCxnSpPr>
                <a:cxnSpLocks/>
              </p:cNvCxnSpPr>
              <p:nvPr/>
            </p:nvCxnSpPr>
            <p:spPr>
              <a:xfrm>
                <a:off x="2929448" y="1264972"/>
                <a:ext cx="0" cy="115535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 flipH="1" flipV="1">
                <a:off x="510229" y="1322739"/>
                <a:ext cx="2419407" cy="0"/>
              </a:xfrm>
              <a:prstGeom prst="straightConnector1">
                <a:avLst/>
              </a:prstGeom>
              <a:ln w="635">
                <a:solidFill>
                  <a:schemeClr val="tx1">
                    <a:lumMod val="75000"/>
                    <a:lumOff val="25000"/>
                    <a:alpha val="96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Origi-pivot"/>
            <p:cNvGrpSpPr/>
            <p:nvPr/>
          </p:nvGrpSpPr>
          <p:grpSpPr>
            <a:xfrm>
              <a:off x="3137380" y="5585886"/>
              <a:ext cx="56010" cy="56010"/>
              <a:chOff x="3011758" y="4033638"/>
              <a:chExt cx="56010" cy="56010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2" name="Arc 291"/>
            <p:cNvSpPr/>
            <p:nvPr/>
          </p:nvSpPr>
          <p:spPr>
            <a:xfrm>
              <a:off x="1729581" y="50995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TextBox 292"/>
                <p:cNvSpPr txBox="1"/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3" name="TextBox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8" name="Legend"/>
            <p:cNvGrpSpPr/>
            <p:nvPr/>
          </p:nvGrpSpPr>
          <p:grpSpPr>
            <a:xfrm>
              <a:off x="333963" y="4472857"/>
              <a:ext cx="779873" cy="361980"/>
              <a:chOff x="221392" y="2131288"/>
              <a:chExt cx="779873" cy="361980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190" name="Group 189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Isosceles Triangle 196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91" name="Rounded Rectangle 190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492792" y="2293213"/>
                <a:ext cx="37061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</a:t>
                </a:r>
                <a:endParaRPr lang="en-US" sz="700" dirty="0"/>
              </a:p>
            </p:txBody>
          </p:sp>
        </p:grpSp>
      </p:grpSp>
      <p:sp>
        <p:nvSpPr>
          <p:cNvPr id="200" name="TextBox 199"/>
          <p:cNvSpPr txBox="1"/>
          <p:nvPr/>
        </p:nvSpPr>
        <p:spPr>
          <a:xfrm>
            <a:off x="2238375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0604" y="263620"/>
            <a:ext cx="5225796" cy="2121408"/>
            <a:chOff x="174848" y="1231995"/>
            <a:chExt cx="5225796" cy="2121408"/>
          </a:xfrm>
        </p:grpSpPr>
        <p:sp>
          <p:nvSpPr>
            <p:cNvPr id="137" name="Rectangle 136"/>
            <p:cNvSpPr/>
            <p:nvPr/>
          </p:nvSpPr>
          <p:spPr>
            <a:xfrm>
              <a:off x="174848" y="1231995"/>
              <a:ext cx="5225796" cy="212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21060000">
              <a:off x="395783" y="2315561"/>
              <a:ext cx="45354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6610" y="2306616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724853" y="2305623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70576" y="1360011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718984" y="1933829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>
              <a:grpSpLocks noChangeAspect="1"/>
            </p:cNvGrpSpPr>
            <p:nvPr/>
          </p:nvGrpSpPr>
          <p:grpSpPr>
            <a:xfrm rot="21060000">
              <a:off x="2688640" y="1906304"/>
              <a:ext cx="366951" cy="371870"/>
              <a:chOff x="1881342" y="2567870"/>
              <a:chExt cx="366951" cy="37187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 flipV="1">
                <a:off x="2065413" y="2756860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82" y="2766061"/>
              <a:ext cx="443831" cy="347472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 flipH="1" flipV="1">
              <a:off x="638258" y="227807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27768" y="227964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704544" y="228216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107306" y="1357809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 flipH="1">
              <a:off x="2700699" y="227929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216058" y="219475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434196" y="2031970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927369" y="2390692"/>
              <a:ext cx="6671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>
                  <a:cs typeface="Times New Roman" panose="02020603050405020304" pitchFamily="18" charset="0"/>
                </a:rPr>
                <a:t>OPTICAL AXIS</a:t>
              </a:r>
              <a:endParaRPr lang="en-US" sz="700" i="1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608883" y="1494933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 flipV="1">
              <a:off x="636620" y="1547463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824572" y="1296003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713779" y="2718886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35738" y="2213096"/>
              <a:ext cx="1510475" cy="540077"/>
              <a:chOff x="3235738" y="2213096"/>
              <a:chExt cx="1510475" cy="540077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3235738" y="2213096"/>
                <a:ext cx="1510475" cy="54007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4101483" y="2499697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4743800" y="2307939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2783755" y="2666332"/>
              <a:ext cx="531393" cy="138435"/>
              <a:chOff x="3077178" y="1899047"/>
              <a:chExt cx="531393" cy="138435"/>
            </a:xfrm>
          </p:grpSpPr>
          <p:cxnSp>
            <p:nvCxnSpPr>
              <p:cNvPr id="17" name="Straight Arrow Connector 16"/>
              <p:cNvCxnSpPr>
                <a:cxnSpLocks noChangeAspect="1"/>
              </p:cNvCxnSpPr>
              <p:nvPr/>
            </p:nvCxnSpPr>
            <p:spPr>
              <a:xfrm flipV="1">
                <a:off x="3089418" y="1899047"/>
                <a:ext cx="519153" cy="82296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 noChangeAspect="1"/>
              </p:cNvCxnSpPr>
              <p:nvPr/>
            </p:nvCxnSpPr>
            <p:spPr>
              <a:xfrm>
                <a:off x="3077178" y="1921947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35073" y="2696332"/>
              <a:ext cx="2095689" cy="115535"/>
              <a:chOff x="1696832" y="2103447"/>
              <a:chExt cx="2095689" cy="115535"/>
            </a:xfrm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H="1" flipV="1">
              <a:off x="4818948" y="16370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729344" y="2895219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4080514" y="1328700"/>
              <a:ext cx="784636" cy="200055"/>
              <a:chOff x="3893271" y="241540"/>
              <a:chExt cx="784636" cy="2000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3033887" y="1945050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6851975">
              <a:off x="4664189" y="154856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4817662" y="1939809"/>
              <a:ext cx="365760" cy="401192"/>
              <a:chOff x="4769816" y="2349162"/>
              <a:chExt cx="365760" cy="40119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802362" y="228130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81492" y="2286708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38175" y="1519238"/>
              <a:ext cx="2083384" cy="7872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960000">
              <a:off x="1699715" y="189278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2484755"/>
            <a:ext cx="5700717" cy="2679700"/>
            <a:chOff x="0" y="2484755"/>
            <a:chExt cx="5700717" cy="2679700"/>
          </a:xfrm>
        </p:grpSpPr>
        <p:sp>
          <p:nvSpPr>
            <p:cNvPr id="277" name="white canvas"/>
            <p:cNvSpPr/>
            <p:nvPr/>
          </p:nvSpPr>
          <p:spPr>
            <a:xfrm>
              <a:off x="24864" y="24847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z-axis behind Object plane"/>
            <p:cNvCxnSpPr/>
            <p:nvPr/>
          </p:nvCxnSpPr>
          <p:spPr>
            <a:xfrm>
              <a:off x="4913565" y="38412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Position of Image plane Pivot"/>
            <p:cNvCxnSpPr/>
            <p:nvPr/>
          </p:nvCxnSpPr>
          <p:spPr>
            <a:xfrm flipH="1" flipV="1">
              <a:off x="4880732" y="38416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/>
            <p:nvPr/>
          </p:nvCxnSpPr>
          <p:spPr>
            <a:xfrm flipV="1">
              <a:off x="4884795" y="37528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Image Plane"/>
            <p:cNvGrpSpPr/>
            <p:nvPr/>
          </p:nvGrpSpPr>
          <p:grpSpPr>
            <a:xfrm>
              <a:off x="4054797" y="2743074"/>
              <a:ext cx="1645920" cy="2194560"/>
              <a:chOff x="4054797" y="2666874"/>
              <a:chExt cx="1645920" cy="2194560"/>
            </a:xfrm>
          </p:grpSpPr>
          <p:sp>
            <p:nvSpPr>
              <p:cNvPr id="517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8" name="Straight Connector 517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  <a:endParaRPr lang="en-US" sz="900" b="1" spc="300" dirty="0">
                  <a:solidFill>
                    <a:schemeClr val="accent6">
                      <a:lumMod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282" name="Straight Arrow Connector 281"/>
            <p:cNvCxnSpPr/>
            <p:nvPr/>
          </p:nvCxnSpPr>
          <p:spPr>
            <a:xfrm rot="164208" flipV="1">
              <a:off x="4898489" y="34758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/>
            <p:cNvSpPr>
              <a:spLocks noChangeAspect="1"/>
            </p:cNvSpPr>
            <p:nvPr/>
          </p:nvSpPr>
          <p:spPr>
            <a:xfrm rot="21104208">
              <a:off x="4867894" y="38227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Box 283"/>
                <p:cNvSpPr txBox="1"/>
                <p:nvPr/>
              </p:nvSpPr>
              <p:spPr>
                <a:xfrm>
                  <a:off x="4841550" y="34741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TextBox 2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474157"/>
                  <a:ext cx="293285" cy="22525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Box 284"/>
                <p:cNvSpPr txBox="1"/>
                <p:nvPr/>
              </p:nvSpPr>
              <p:spPr>
                <a:xfrm rot="20675005">
                  <a:off x="5101751" y="35709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TextBox 2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570920"/>
                  <a:ext cx="285078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" name="CameraFramePlaneBotLeft"/>
            <p:cNvSpPr/>
            <p:nvPr/>
          </p:nvSpPr>
          <p:spPr>
            <a:xfrm>
              <a:off x="126347" y="38437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CameraFramePlaneTopLeft"/>
            <p:cNvSpPr/>
            <p:nvPr/>
          </p:nvSpPr>
          <p:spPr>
            <a:xfrm>
              <a:off x="126347" y="30900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SagittalRightPlaneBack"/>
            <p:cNvSpPr/>
            <p:nvPr/>
          </p:nvSpPr>
          <p:spPr>
            <a:xfrm rot="21480000">
              <a:off x="2659730" y="31159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MeridionalPlaneBot"/>
            <p:cNvGrpSpPr/>
            <p:nvPr/>
          </p:nvGrpSpPr>
          <p:grpSpPr>
            <a:xfrm>
              <a:off x="245482" y="38896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50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0" name="Group 50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11" name="Straight Arrow Connector 51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Arrow Connector 51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Arrow Connector 51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4" name="TextBox 51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5" name="TextBox 51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6" name="TextBox 51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290" name="z-axis of world frame"/>
            <p:cNvCxnSpPr/>
            <p:nvPr/>
          </p:nvCxnSpPr>
          <p:spPr>
            <a:xfrm>
              <a:off x="119459" y="3844766"/>
              <a:ext cx="283464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MeridionalPlaneTop"/>
            <p:cNvGrpSpPr/>
            <p:nvPr/>
          </p:nvGrpSpPr>
          <p:grpSpPr>
            <a:xfrm rot="21480000">
              <a:off x="343059" y="31409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50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92" name="SagittalLeftPlaneBack"/>
            <p:cNvSpPr/>
            <p:nvPr/>
          </p:nvSpPr>
          <p:spPr>
            <a:xfrm rot="21480000">
              <a:off x="254445" y="34977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3" name="Position of X'"/>
            <p:cNvCxnSpPr/>
            <p:nvPr/>
          </p:nvCxnSpPr>
          <p:spPr>
            <a:xfrm flipH="1" flipV="1">
              <a:off x="4711778" y="42694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z prime"/>
                <p:cNvSpPr txBox="1"/>
                <p:nvPr/>
              </p:nvSpPr>
              <p:spPr>
                <a:xfrm>
                  <a:off x="3723390" y="45827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94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82779"/>
                  <a:ext cx="278217" cy="24622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TextBox NormalToImagePlane"/>
                <p:cNvSpPr txBox="1"/>
                <p:nvPr/>
              </p:nvSpPr>
              <p:spPr>
                <a:xfrm>
                  <a:off x="4897284" y="25838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83833"/>
                  <a:ext cx="305275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6" name="normalToImagePlane"/>
            <p:cNvCxnSpPr/>
            <p:nvPr/>
          </p:nvCxnSpPr>
          <p:spPr>
            <a:xfrm flipV="1">
              <a:off x="4943475" y="27336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>
              <a:cxnSpLocks noChangeAspect="1"/>
            </p:cNvCxnSpPr>
            <p:nvPr/>
          </p:nvCxnSpPr>
          <p:spPr>
            <a:xfrm rot="420000">
              <a:off x="2348650" y="33091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cxnSpLocks noChangeAspect="1"/>
            </p:cNvCxnSpPr>
            <p:nvPr/>
          </p:nvCxnSpPr>
          <p:spPr>
            <a:xfrm rot="420000">
              <a:off x="3418105" y="31275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>
              <a:cxnSpLocks noChangeAspect="1"/>
            </p:cNvCxnSpPr>
            <p:nvPr/>
          </p:nvCxnSpPr>
          <p:spPr>
            <a:xfrm rot="420000">
              <a:off x="2907522" y="35765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V="1">
              <a:off x="598745" y="35340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>
              <a:grpSpLocks noChangeAspect="1"/>
            </p:cNvGrpSpPr>
            <p:nvPr/>
          </p:nvGrpSpPr>
          <p:grpSpPr>
            <a:xfrm rot="20984220">
              <a:off x="2239623" y="3412149"/>
              <a:ext cx="659262" cy="685775"/>
              <a:chOff x="3025071" y="2316875"/>
              <a:chExt cx="659262" cy="685775"/>
            </a:xfrm>
          </p:grpSpPr>
          <p:cxnSp>
            <p:nvCxnSpPr>
              <p:cNvPr id="503" name="Straight Arrow Connector 502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/>
                  <p:cNvSpPr txBox="1"/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6" name="TextBox 505"/>
                  <p:cNvSpPr txBox="1"/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7513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75135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5265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52653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Oval 303"/>
            <p:cNvSpPr/>
            <p:nvPr/>
          </p:nvSpPr>
          <p:spPr>
            <a:xfrm rot="21480000">
              <a:off x="3490897" y="37200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/>
                <p:cNvSpPr txBox="1"/>
                <p:nvPr/>
              </p:nvSpPr>
              <p:spPr>
                <a:xfrm rot="21480000">
                  <a:off x="1834332" y="37893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5" name="TextBox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8933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TextBox 305"/>
                <p:cNvSpPr txBox="1"/>
                <p:nvPr/>
              </p:nvSpPr>
              <p:spPr>
                <a:xfrm rot="21480000">
                  <a:off x="3814522" y="36147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6" name="TextBox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61474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" name="Arc 306"/>
            <p:cNvSpPr>
              <a:spLocks noChangeAspect="1"/>
            </p:cNvSpPr>
            <p:nvPr/>
          </p:nvSpPr>
          <p:spPr>
            <a:xfrm rot="21480000">
              <a:off x="2069376" y="37353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Arc 307"/>
            <p:cNvSpPr>
              <a:spLocks noChangeAspect="1"/>
            </p:cNvSpPr>
            <p:nvPr/>
          </p:nvSpPr>
          <p:spPr>
            <a:xfrm rot="21480000">
              <a:off x="3413801" y="35478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/>
                <p:cNvSpPr txBox="1"/>
                <p:nvPr/>
              </p:nvSpPr>
              <p:spPr>
                <a:xfrm rot="731531">
                  <a:off x="1369530" y="35293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09" name="TextBox 3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52933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/>
                <p:cNvSpPr txBox="1"/>
                <p:nvPr/>
              </p:nvSpPr>
              <p:spPr>
                <a:xfrm rot="1366279">
                  <a:off x="3939860" y="40025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0" name="TextBox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400252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Oval 310"/>
            <p:cNvSpPr>
              <a:spLocks noChangeAspect="1"/>
            </p:cNvSpPr>
            <p:nvPr/>
          </p:nvSpPr>
          <p:spPr>
            <a:xfrm rot="21480000">
              <a:off x="547287" y="35185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Box 311"/>
                <p:cNvSpPr txBox="1"/>
                <p:nvPr/>
              </p:nvSpPr>
              <p:spPr>
                <a:xfrm rot="20896639">
                  <a:off x="498158" y="32650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2" name="TextBox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26505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3" name="Oval 312"/>
            <p:cNvSpPr>
              <a:spLocks noChangeAspect="1"/>
            </p:cNvSpPr>
            <p:nvPr/>
          </p:nvSpPr>
          <p:spPr>
            <a:xfrm rot="21480000">
              <a:off x="4677318" y="42433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Group 313"/>
            <p:cNvGrpSpPr/>
            <p:nvPr/>
          </p:nvGrpSpPr>
          <p:grpSpPr>
            <a:xfrm rot="21480000">
              <a:off x="2419245" y="3929142"/>
              <a:ext cx="59855" cy="58879"/>
              <a:chOff x="2398645" y="3863270"/>
              <a:chExt cx="59855" cy="58879"/>
            </a:xfrm>
          </p:grpSpPr>
          <p:sp>
            <p:nvSpPr>
              <p:cNvPr id="501" name="Oval 500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5" name="Straight Connector 314"/>
            <p:cNvCxnSpPr/>
            <p:nvPr/>
          </p:nvCxnSpPr>
          <p:spPr>
            <a:xfrm>
              <a:off x="574933" y="35459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Isosceles Triangle 315"/>
            <p:cNvSpPr>
              <a:spLocks noChangeAspect="1"/>
            </p:cNvSpPr>
            <p:nvPr/>
          </p:nvSpPr>
          <p:spPr>
            <a:xfrm rot="6385277">
              <a:off x="1428489" y="37000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TextBox 316"/>
                <p:cNvSpPr txBox="1"/>
                <p:nvPr/>
              </p:nvSpPr>
              <p:spPr>
                <a:xfrm rot="21480000">
                  <a:off x="2193967" y="39324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17" name="TextBox 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93249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8" name="Straight Connector 317"/>
            <p:cNvCxnSpPr/>
            <p:nvPr/>
          </p:nvCxnSpPr>
          <p:spPr>
            <a:xfrm>
              <a:off x="3515581" y="37484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Isosceles Triangle 318"/>
            <p:cNvSpPr>
              <a:spLocks noChangeAspect="1"/>
            </p:cNvSpPr>
            <p:nvPr/>
          </p:nvSpPr>
          <p:spPr>
            <a:xfrm rot="6990279">
              <a:off x="4091290" y="39785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/>
            <p:cNvSpPr txBox="1"/>
            <p:nvPr/>
          </p:nvSpPr>
          <p:spPr>
            <a:xfrm rot="20957016">
              <a:off x="590581" y="40578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320"/>
                <p:cNvSpPr txBox="1"/>
                <p:nvPr/>
              </p:nvSpPr>
              <p:spPr>
                <a:xfrm rot="21480000">
                  <a:off x="4644502" y="41324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3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13248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2" name="Group 321"/>
            <p:cNvGrpSpPr/>
            <p:nvPr/>
          </p:nvGrpSpPr>
          <p:grpSpPr>
            <a:xfrm rot="21360000">
              <a:off x="2454607" y="4289427"/>
              <a:ext cx="1080650" cy="130455"/>
              <a:chOff x="3092222" y="1899046"/>
              <a:chExt cx="822960" cy="130455"/>
            </a:xfrm>
          </p:grpSpPr>
          <p:cxnSp>
            <p:nvCxnSpPr>
              <p:cNvPr id="499" name="Straight Arrow Connector 498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TextBox 322"/>
                <p:cNvSpPr txBox="1"/>
                <p:nvPr/>
              </p:nvSpPr>
              <p:spPr>
                <a:xfrm rot="20940000">
                  <a:off x="2606938" y="43452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TextBox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34527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TextBox 323"/>
                <p:cNvSpPr txBox="1"/>
                <p:nvPr/>
              </p:nvSpPr>
              <p:spPr>
                <a:xfrm rot="20940000">
                  <a:off x="3116160" y="42427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TextBox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24275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TextBox - z_o prime"/>
                <p:cNvSpPr txBox="1"/>
                <p:nvPr/>
              </p:nvSpPr>
              <p:spPr>
                <a:xfrm>
                  <a:off x="3709627" y="47764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5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7645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6" name="Group 325"/>
            <p:cNvGrpSpPr/>
            <p:nvPr/>
          </p:nvGrpSpPr>
          <p:grpSpPr>
            <a:xfrm>
              <a:off x="0" y="42522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93" name="Straight Arrow Connector 492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Arrow Connector 493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Arrow Connector 494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6" name="TextBox 49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7" name="TextBox 496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8" name="TextBox 497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7" name="CameraFramePlaneBotRight"/>
            <p:cNvSpPr/>
            <p:nvPr/>
          </p:nvSpPr>
          <p:spPr>
            <a:xfrm>
              <a:off x="2986712" y="38469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8" name="SagittalRightPlaneFront"/>
            <p:cNvGrpSpPr/>
            <p:nvPr/>
          </p:nvGrpSpPr>
          <p:grpSpPr>
            <a:xfrm rot="21480000">
              <a:off x="2988471" y="33568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91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329" name="z-axis of world frame"/>
            <p:cNvCxnSpPr/>
            <p:nvPr/>
          </p:nvCxnSpPr>
          <p:spPr>
            <a:xfrm>
              <a:off x="3025372" y="38423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CameraFramePlaneTopRight"/>
            <p:cNvSpPr/>
            <p:nvPr/>
          </p:nvSpPr>
          <p:spPr>
            <a:xfrm>
              <a:off x="2986712" y="30900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1" name="SagittalLeftPlaneFront"/>
            <p:cNvGrpSpPr/>
            <p:nvPr/>
          </p:nvGrpSpPr>
          <p:grpSpPr>
            <a:xfrm rot="21480000">
              <a:off x="663049" y="37360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8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2850526" y="3296518"/>
              <a:ext cx="631853" cy="733587"/>
              <a:chOff x="7949953" y="848592"/>
              <a:chExt cx="631853" cy="733587"/>
            </a:xfrm>
          </p:grpSpPr>
          <p:grpSp>
            <p:nvGrpSpPr>
              <p:cNvPr id="483" name="Group 482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85" name="Straight Arrow Connector 484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7" name="TextBox 486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8" name="TextBox 487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3" name="Straight Connector 332"/>
            <p:cNvCxnSpPr/>
            <p:nvPr/>
          </p:nvCxnSpPr>
          <p:spPr>
            <a:xfrm flipH="1" flipV="1">
              <a:off x="2986675" y="38151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Position of X"/>
            <p:cNvCxnSpPr/>
            <p:nvPr/>
          </p:nvCxnSpPr>
          <p:spPr>
            <a:xfrm flipH="1" flipV="1">
              <a:off x="567745" y="35468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TextBox 334"/>
                <p:cNvSpPr txBox="1"/>
                <p:nvPr/>
              </p:nvSpPr>
              <p:spPr>
                <a:xfrm>
                  <a:off x="1613944" y="45801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TextBox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8011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6" name="Group 335"/>
            <p:cNvGrpSpPr/>
            <p:nvPr/>
          </p:nvGrpSpPr>
          <p:grpSpPr>
            <a:xfrm>
              <a:off x="572136" y="4706287"/>
              <a:ext cx="2414017" cy="115535"/>
              <a:chOff x="511025" y="1262591"/>
              <a:chExt cx="2419407" cy="115535"/>
            </a:xfrm>
          </p:grpSpPr>
          <p:cxnSp>
            <p:nvCxnSpPr>
              <p:cNvPr id="481" name="Straight Connector 480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Arrow Connector 481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6" name="Origi-pivot"/>
            <p:cNvGrpSpPr/>
            <p:nvPr/>
          </p:nvGrpSpPr>
          <p:grpSpPr>
            <a:xfrm>
              <a:off x="2957774" y="3815188"/>
              <a:ext cx="56010" cy="56010"/>
              <a:chOff x="3011758" y="4033638"/>
              <a:chExt cx="56010" cy="56010"/>
            </a:xfrm>
          </p:grpSpPr>
          <p:sp>
            <p:nvSpPr>
              <p:cNvPr id="479" name="Oval 478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7" name="Arc 456"/>
            <p:cNvSpPr/>
            <p:nvPr/>
          </p:nvSpPr>
          <p:spPr>
            <a:xfrm>
              <a:off x="1549975" y="33335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TextBox 457"/>
                <p:cNvSpPr txBox="1"/>
                <p:nvPr/>
              </p:nvSpPr>
              <p:spPr>
                <a:xfrm rot="21480000">
                  <a:off x="1360965" y="38039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58" name="TextBox 4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803964"/>
                  <a:ext cx="249253" cy="26161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9" name="Group 458"/>
            <p:cNvGrpSpPr/>
            <p:nvPr/>
          </p:nvGrpSpPr>
          <p:grpSpPr>
            <a:xfrm>
              <a:off x="2986349" y="4704676"/>
              <a:ext cx="1720785" cy="115535"/>
              <a:chOff x="2605298" y="1651989"/>
              <a:chExt cx="1720785" cy="115535"/>
            </a:xfrm>
          </p:grpSpPr>
          <p:cxnSp>
            <p:nvCxnSpPr>
              <p:cNvPr id="477" name="Straight Connector 47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Arrow Connector 477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0" name="arrow - z_o prime"/>
            <p:cNvGrpSpPr/>
            <p:nvPr/>
          </p:nvGrpSpPr>
          <p:grpSpPr>
            <a:xfrm>
              <a:off x="2986344" y="4920572"/>
              <a:ext cx="1894521" cy="115535"/>
              <a:chOff x="2605298" y="1651989"/>
              <a:chExt cx="1894521" cy="115535"/>
            </a:xfrm>
          </p:grpSpPr>
          <p:cxnSp>
            <p:nvCxnSpPr>
              <p:cNvPr id="475" name="Straight Connector 47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1" name="ImagePlane-pivot"/>
            <p:cNvGrpSpPr/>
            <p:nvPr/>
          </p:nvGrpSpPr>
          <p:grpSpPr>
            <a:xfrm>
              <a:off x="4862774" y="3815188"/>
              <a:ext cx="56010" cy="56010"/>
              <a:chOff x="3011758" y="4033638"/>
              <a:chExt cx="56010" cy="56010"/>
            </a:xfrm>
          </p:grpSpPr>
          <p:sp>
            <p:nvSpPr>
              <p:cNvPr id="473" name="Oval 47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Legend"/>
            <p:cNvGrpSpPr/>
            <p:nvPr/>
          </p:nvGrpSpPr>
          <p:grpSpPr>
            <a:xfrm>
              <a:off x="221392" y="2485307"/>
              <a:ext cx="779873" cy="361980"/>
              <a:chOff x="221392" y="2131288"/>
              <a:chExt cx="779873" cy="361980"/>
            </a:xfrm>
          </p:grpSpPr>
          <p:sp>
            <p:nvSpPr>
              <p:cNvPr id="464" name="TextBox 463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465" name="Group 464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Isosceles Triangle 471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66" name="Rounded Rectangle 465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7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469" name="Oval 468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Oval 469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8" name="TextBox 467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Pivots</a:t>
                </a:r>
                <a:endParaRPr lang="en-US" sz="7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ImagePlaneFrameCenter"/>
                <p:cNvSpPr txBox="1"/>
                <p:nvPr/>
              </p:nvSpPr>
              <p:spPr>
                <a:xfrm>
                  <a:off x="4815631" y="36766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76691"/>
                  <a:ext cx="328360" cy="21544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9" name="TextBox 198"/>
          <p:cNvSpPr txBox="1"/>
          <p:nvPr/>
        </p:nvSpPr>
        <p:spPr>
          <a:xfrm>
            <a:off x="0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 hidden="1"/>
          <p:cNvGrpSpPr>
            <a:grpSpLocks noChangeAspect="1"/>
          </p:cNvGrpSpPr>
          <p:nvPr/>
        </p:nvGrpSpPr>
        <p:grpSpPr>
          <a:xfrm rot="20984220">
            <a:off x="2239623" y="3335949"/>
            <a:ext cx="659262" cy="685775"/>
            <a:chOff x="3025071" y="2316875"/>
            <a:chExt cx="659262" cy="685775"/>
          </a:xfrm>
        </p:grpSpPr>
        <p:cxnSp>
          <p:nvCxnSpPr>
            <p:cNvPr id="266" name="Straight Arrow Connector 265"/>
            <p:cNvCxnSpPr/>
            <p:nvPr/>
          </p:nvCxnSpPr>
          <p:spPr>
            <a:xfrm rot="495780" flipV="1">
              <a:off x="3223252" y="2467060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91740" y="2831612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3377582" y="2787206"/>
                  <a:ext cx="30675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582" y="2787206"/>
                  <a:ext cx="306751" cy="215444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 rot="394580">
                  <a:off x="3025071" y="2316875"/>
                  <a:ext cx="31245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94580">
                  <a:off x="3025071" y="2316875"/>
                  <a:ext cx="312457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-28574" y="2402757"/>
            <a:ext cx="5729291" cy="2685498"/>
            <a:chOff x="-28574" y="2402757"/>
            <a:chExt cx="5729291" cy="2685498"/>
          </a:xfrm>
        </p:grpSpPr>
        <p:sp>
          <p:nvSpPr>
            <p:cNvPr id="148" name="white canvas"/>
            <p:cNvSpPr/>
            <p:nvPr/>
          </p:nvSpPr>
          <p:spPr>
            <a:xfrm>
              <a:off x="24864" y="24085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Position of object pivot"/>
            <p:cNvCxnSpPr/>
            <p:nvPr/>
          </p:nvCxnSpPr>
          <p:spPr>
            <a:xfrm flipH="1" flipV="1">
              <a:off x="796348" y="3765985"/>
              <a:ext cx="0" cy="12435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z-axis behind Image plane"/>
            <p:cNvCxnSpPr/>
            <p:nvPr/>
          </p:nvCxnSpPr>
          <p:spPr>
            <a:xfrm>
              <a:off x="41515" y="3767454"/>
              <a:ext cx="731520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z-axis behind Object plane"/>
            <p:cNvCxnSpPr/>
            <p:nvPr/>
          </p:nvCxnSpPr>
          <p:spPr>
            <a:xfrm>
              <a:off x="4913565" y="37650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Position of Image plane Pivot"/>
            <p:cNvCxnSpPr/>
            <p:nvPr/>
          </p:nvCxnSpPr>
          <p:spPr>
            <a:xfrm flipH="1" flipV="1">
              <a:off x="4880732" y="37654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4884795" y="36766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Image Plane"/>
            <p:cNvGrpSpPr/>
            <p:nvPr/>
          </p:nvGrpSpPr>
          <p:grpSpPr>
            <a:xfrm>
              <a:off x="4054797" y="2666874"/>
              <a:ext cx="1645920" cy="2194560"/>
              <a:chOff x="4054797" y="2666874"/>
              <a:chExt cx="1645920" cy="2194560"/>
            </a:xfrm>
          </p:grpSpPr>
          <p:sp>
            <p:nvSpPr>
              <p:cNvPr id="288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0" name="Straight Connector 289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  <a:endParaRPr lang="en-US" sz="900" b="1" spc="300" dirty="0">
                  <a:solidFill>
                    <a:schemeClr val="accent6">
                      <a:lumMod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 rot="164208" flipV="1">
              <a:off x="4898489" y="33996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>
              <a:spLocks noChangeAspect="1"/>
            </p:cNvSpPr>
            <p:nvPr/>
          </p:nvSpPr>
          <p:spPr>
            <a:xfrm rot="21104208">
              <a:off x="4867894" y="37465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9" name="Object plane"/>
            <p:cNvGrpSpPr/>
            <p:nvPr/>
          </p:nvGrpSpPr>
          <p:grpSpPr>
            <a:xfrm>
              <a:off x="-28574" y="2671631"/>
              <a:ext cx="1645920" cy="2194560"/>
              <a:chOff x="-28574" y="2671631"/>
              <a:chExt cx="1645920" cy="2194560"/>
            </a:xfrm>
          </p:grpSpPr>
          <p:grpSp>
            <p:nvGrpSpPr>
              <p:cNvPr id="283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sp>
              <p:nvSpPr>
                <p:cNvPr id="285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5338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4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2">
                        <a:lumMod val="7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  <a:endParaRPr lang="en-US" sz="900" b="1" spc="300" dirty="0">
                  <a:solidFill>
                    <a:schemeClr val="accent2">
                      <a:lumMod val="75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60" name="CameraFramePlaneBotLeft"/>
            <p:cNvSpPr/>
            <p:nvPr/>
          </p:nvSpPr>
          <p:spPr>
            <a:xfrm>
              <a:off x="126347" y="37675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ameraFramePlaneTopLeft"/>
            <p:cNvSpPr/>
            <p:nvPr/>
          </p:nvSpPr>
          <p:spPr>
            <a:xfrm>
              <a:off x="126347" y="30138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agittalRightPlaneBack"/>
            <p:cNvSpPr/>
            <p:nvPr/>
          </p:nvSpPr>
          <p:spPr>
            <a:xfrm rot="21480000">
              <a:off x="2659730" y="30397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MeridionalPlaneBot"/>
            <p:cNvGrpSpPr/>
            <p:nvPr/>
          </p:nvGrpSpPr>
          <p:grpSpPr>
            <a:xfrm>
              <a:off x="245482" y="38134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274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5" name="Group 274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276" name="Straight Arrow Connector 275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Arrow Connector 277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1" name="TextBox 280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2" name="TextBox 281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64" name="z-axis of world frame"/>
            <p:cNvCxnSpPr/>
            <p:nvPr/>
          </p:nvCxnSpPr>
          <p:spPr>
            <a:xfrm>
              <a:off x="822719" y="3768566"/>
              <a:ext cx="2139696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Object plane pivot"/>
            <p:cNvGrpSpPr/>
            <p:nvPr/>
          </p:nvGrpSpPr>
          <p:grpSpPr>
            <a:xfrm>
              <a:off x="771786" y="3736606"/>
              <a:ext cx="56010" cy="56010"/>
              <a:chOff x="3011758" y="4033638"/>
              <a:chExt cx="56010" cy="56010"/>
            </a:xfrm>
          </p:grpSpPr>
          <p:sp>
            <p:nvSpPr>
              <p:cNvPr id="272" name="Oval 27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MeridionalPlaneTop"/>
            <p:cNvGrpSpPr/>
            <p:nvPr/>
          </p:nvGrpSpPr>
          <p:grpSpPr>
            <a:xfrm rot="21480000">
              <a:off x="343059" y="30647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270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67" name="SagittalLeftPlaneBack"/>
            <p:cNvSpPr/>
            <p:nvPr/>
          </p:nvSpPr>
          <p:spPr>
            <a:xfrm rot="21480000">
              <a:off x="254445" y="34215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Position of X'"/>
            <p:cNvCxnSpPr/>
            <p:nvPr/>
          </p:nvCxnSpPr>
          <p:spPr>
            <a:xfrm flipH="1" flipV="1">
              <a:off x="4711778" y="41932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z prime"/>
                <p:cNvSpPr txBox="1"/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9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NormalToImagePlane"/>
                <p:cNvSpPr txBox="1"/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normalToImagePlane"/>
            <p:cNvCxnSpPr/>
            <p:nvPr/>
          </p:nvCxnSpPr>
          <p:spPr>
            <a:xfrm flipV="1">
              <a:off x="4943475" y="26574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cxnSpLocks noChangeAspect="1"/>
            </p:cNvCxnSpPr>
            <p:nvPr/>
          </p:nvCxnSpPr>
          <p:spPr>
            <a:xfrm rot="420000">
              <a:off x="2348650" y="32329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cxnSpLocks noChangeAspect="1"/>
            </p:cNvCxnSpPr>
            <p:nvPr/>
          </p:nvCxnSpPr>
          <p:spPr>
            <a:xfrm rot="420000">
              <a:off x="3418105" y="30513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cxnSpLocks noChangeAspect="1"/>
            </p:cNvCxnSpPr>
            <p:nvPr/>
          </p:nvCxnSpPr>
          <p:spPr>
            <a:xfrm rot="420000">
              <a:off x="2907522" y="35003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598745" y="34578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Oval 178"/>
            <p:cNvSpPr/>
            <p:nvPr/>
          </p:nvSpPr>
          <p:spPr>
            <a:xfrm rot="21480000">
              <a:off x="3490897" y="36438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Arc 181"/>
            <p:cNvSpPr>
              <a:spLocks noChangeAspect="1"/>
            </p:cNvSpPr>
            <p:nvPr/>
          </p:nvSpPr>
          <p:spPr>
            <a:xfrm rot="21480000">
              <a:off x="2069376" y="36591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>
              <a:spLocks noChangeAspect="1"/>
            </p:cNvSpPr>
            <p:nvPr/>
          </p:nvSpPr>
          <p:spPr>
            <a:xfrm rot="21480000">
              <a:off x="3413801" y="34716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Oval 185"/>
            <p:cNvSpPr>
              <a:spLocks noChangeAspect="1"/>
            </p:cNvSpPr>
            <p:nvPr/>
          </p:nvSpPr>
          <p:spPr>
            <a:xfrm rot="21480000">
              <a:off x="547287" y="34423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/>
                <p:cNvSpPr txBox="1"/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Oval 187"/>
            <p:cNvSpPr>
              <a:spLocks noChangeAspect="1"/>
            </p:cNvSpPr>
            <p:nvPr/>
          </p:nvSpPr>
          <p:spPr>
            <a:xfrm rot="21480000">
              <a:off x="4677318" y="41671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/>
            <p:cNvGrpSpPr/>
            <p:nvPr/>
          </p:nvGrpSpPr>
          <p:grpSpPr>
            <a:xfrm rot="21480000">
              <a:off x="2419245" y="3852942"/>
              <a:ext cx="59855" cy="58879"/>
              <a:chOff x="2398645" y="3863270"/>
              <a:chExt cx="59855" cy="58879"/>
            </a:xfrm>
          </p:grpSpPr>
          <p:sp>
            <p:nvSpPr>
              <p:cNvPr id="264" name="Oval 263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0" name="Ray"/>
            <p:cNvCxnSpPr/>
            <p:nvPr/>
          </p:nvCxnSpPr>
          <p:spPr>
            <a:xfrm>
              <a:off x="574933" y="34697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Isosceles Triangle 190"/>
            <p:cNvSpPr>
              <a:spLocks noChangeAspect="1"/>
            </p:cNvSpPr>
            <p:nvPr/>
          </p:nvSpPr>
          <p:spPr>
            <a:xfrm rot="6385277">
              <a:off x="1428489" y="36238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/>
                <p:cNvSpPr txBox="1"/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2" name="TextBox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Ray"/>
            <p:cNvCxnSpPr/>
            <p:nvPr/>
          </p:nvCxnSpPr>
          <p:spPr>
            <a:xfrm>
              <a:off x="3515581" y="36722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Isosceles Triangle 193"/>
            <p:cNvSpPr>
              <a:spLocks noChangeAspect="1"/>
            </p:cNvSpPr>
            <p:nvPr/>
          </p:nvSpPr>
          <p:spPr>
            <a:xfrm rot="6990279">
              <a:off x="4091290" y="39023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 rot="20957016">
              <a:off x="590581" y="39816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7" name="Group 196"/>
            <p:cNvGrpSpPr/>
            <p:nvPr/>
          </p:nvGrpSpPr>
          <p:grpSpPr>
            <a:xfrm rot="21360000">
              <a:off x="2454607" y="4213227"/>
              <a:ext cx="1080650" cy="130455"/>
              <a:chOff x="3092222" y="1899046"/>
              <a:chExt cx="822960" cy="130455"/>
            </a:xfrm>
          </p:grpSpPr>
          <p:cxnSp>
            <p:nvCxnSpPr>
              <p:cNvPr id="262" name="Straight Arrow Connector 261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/>
                <p:cNvSpPr txBox="1"/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8" name="TextBox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- z_o prime"/>
                <p:cNvSpPr txBox="1"/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00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1" name="Group 200"/>
            <p:cNvGrpSpPr/>
            <p:nvPr/>
          </p:nvGrpSpPr>
          <p:grpSpPr>
            <a:xfrm>
              <a:off x="0" y="41760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56" name="Straight Arrow Connector 255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2" name="CameraFramePlaneBotRight"/>
            <p:cNvSpPr/>
            <p:nvPr/>
          </p:nvSpPr>
          <p:spPr>
            <a:xfrm>
              <a:off x="2986712" y="37707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3" name="SagittalRightPlaneFront"/>
            <p:cNvGrpSpPr/>
            <p:nvPr/>
          </p:nvGrpSpPr>
          <p:grpSpPr>
            <a:xfrm rot="21480000">
              <a:off x="2988471" y="32806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25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204" name="z-axis of world frame"/>
            <p:cNvCxnSpPr/>
            <p:nvPr/>
          </p:nvCxnSpPr>
          <p:spPr>
            <a:xfrm>
              <a:off x="3025372" y="37661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CameraFramePlaneTopRight"/>
            <p:cNvSpPr/>
            <p:nvPr/>
          </p:nvSpPr>
          <p:spPr>
            <a:xfrm>
              <a:off x="2986712" y="30138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SagittalLeftPlaneFront"/>
            <p:cNvGrpSpPr/>
            <p:nvPr/>
          </p:nvGrpSpPr>
          <p:grpSpPr>
            <a:xfrm rot="21480000">
              <a:off x="663049" y="36598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252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2850526" y="3220318"/>
              <a:ext cx="631853" cy="733587"/>
              <a:chOff x="7949953" y="848592"/>
              <a:chExt cx="631853" cy="733587"/>
            </a:xfrm>
          </p:grpSpPr>
          <p:grpSp>
            <p:nvGrpSpPr>
              <p:cNvPr id="246" name="Group 245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248" name="Straight Arrow Connector 247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TextBox 249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TextBox 250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8" name="Straight Connector 207"/>
            <p:cNvCxnSpPr/>
            <p:nvPr/>
          </p:nvCxnSpPr>
          <p:spPr>
            <a:xfrm flipH="1" flipV="1">
              <a:off x="2986675" y="37389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Position of X"/>
            <p:cNvCxnSpPr/>
            <p:nvPr/>
          </p:nvCxnSpPr>
          <p:spPr>
            <a:xfrm flipH="1" flipV="1">
              <a:off x="567745" y="34706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1" name="Group 210"/>
            <p:cNvGrpSpPr/>
            <p:nvPr/>
          </p:nvGrpSpPr>
          <p:grpSpPr>
            <a:xfrm>
              <a:off x="572136" y="4630087"/>
              <a:ext cx="2414017" cy="115535"/>
              <a:chOff x="511025" y="1262591"/>
              <a:chExt cx="2419407" cy="115535"/>
            </a:xfrm>
          </p:grpSpPr>
          <p:cxnSp>
            <p:nvCxnSpPr>
              <p:cNvPr id="244" name="Straight Connector 243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Origi-pivot"/>
            <p:cNvGrpSpPr/>
            <p:nvPr/>
          </p:nvGrpSpPr>
          <p:grpSpPr>
            <a:xfrm>
              <a:off x="2957774" y="3738988"/>
              <a:ext cx="56010" cy="56010"/>
              <a:chOff x="3011758" y="4033638"/>
              <a:chExt cx="56010" cy="56010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Arc 212"/>
            <p:cNvSpPr/>
            <p:nvPr/>
          </p:nvSpPr>
          <p:spPr>
            <a:xfrm>
              <a:off x="1549975" y="32573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5" name="Group 214"/>
            <p:cNvGrpSpPr/>
            <p:nvPr/>
          </p:nvGrpSpPr>
          <p:grpSpPr>
            <a:xfrm>
              <a:off x="2986349" y="4628476"/>
              <a:ext cx="1720785" cy="115535"/>
              <a:chOff x="2605298" y="1651989"/>
              <a:chExt cx="1720785" cy="115535"/>
            </a:xfrm>
          </p:grpSpPr>
          <p:cxnSp>
            <p:nvCxnSpPr>
              <p:cNvPr id="240" name="Straight Connector 239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arrow - z_o prime"/>
            <p:cNvGrpSpPr/>
            <p:nvPr/>
          </p:nvGrpSpPr>
          <p:grpSpPr>
            <a:xfrm>
              <a:off x="2986344" y="4844372"/>
              <a:ext cx="1894521" cy="115535"/>
              <a:chOff x="2605298" y="1651989"/>
              <a:chExt cx="1894521" cy="115535"/>
            </a:xfrm>
          </p:grpSpPr>
          <p:cxnSp>
            <p:nvCxnSpPr>
              <p:cNvPr id="238" name="Straight Connector 23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ImagePlane-pivot"/>
            <p:cNvGrpSpPr/>
            <p:nvPr/>
          </p:nvGrpSpPr>
          <p:grpSpPr>
            <a:xfrm>
              <a:off x="4862774" y="3738988"/>
              <a:ext cx="56010" cy="56010"/>
              <a:chOff x="3011758" y="4033638"/>
              <a:chExt cx="56010" cy="56010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Legend"/>
            <p:cNvGrpSpPr/>
            <p:nvPr/>
          </p:nvGrpSpPr>
          <p:grpSpPr>
            <a:xfrm>
              <a:off x="221392" y="2402757"/>
              <a:ext cx="779873" cy="361980"/>
              <a:chOff x="221392" y="2131288"/>
              <a:chExt cx="779873" cy="361980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Isosceles Triangle 234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29" name="Rounded Rectangle 228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0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232" name="Oval 231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1" name="TextBox 230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Pivots</a:t>
                </a:r>
                <a:endParaRPr lang="en-US" sz="7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Group 219"/>
            <p:cNvGrpSpPr/>
            <p:nvPr/>
          </p:nvGrpSpPr>
          <p:grpSpPr>
            <a:xfrm>
              <a:off x="795982" y="4844400"/>
              <a:ext cx="2194560" cy="115535"/>
              <a:chOff x="735379" y="1262591"/>
              <a:chExt cx="2199460" cy="115535"/>
            </a:xfrm>
          </p:grpSpPr>
          <p:cxnSp>
            <p:nvCxnSpPr>
              <p:cNvPr id="225" name="Straight Connector 224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735379" y="1320358"/>
                <a:ext cx="219946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normalToImagePlane"/>
            <p:cNvCxnSpPr>
              <a:endCxn id="222" idx="2"/>
            </p:cNvCxnSpPr>
            <p:nvPr/>
          </p:nvCxnSpPr>
          <p:spPr>
            <a:xfrm>
              <a:off x="795338" y="2867025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NormalToImagePlane"/>
                <p:cNvSpPr txBox="1"/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ImagePlaneFrameCenter"/>
                <p:cNvSpPr txBox="1"/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ImagePlaneFrameCenter"/>
                <p:cNvSpPr txBox="1"/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TextBox 145"/>
          <p:cNvSpPr txBox="1"/>
          <p:nvPr/>
        </p:nvSpPr>
        <p:spPr>
          <a:xfrm>
            <a:off x="0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8574" y="2402757"/>
            <a:ext cx="5729291" cy="2685498"/>
            <a:chOff x="-28574" y="2402757"/>
            <a:chExt cx="5729291" cy="2685498"/>
          </a:xfrm>
        </p:grpSpPr>
        <p:sp>
          <p:nvSpPr>
            <p:cNvPr id="337" name="white canvas"/>
            <p:cNvSpPr/>
            <p:nvPr/>
          </p:nvSpPr>
          <p:spPr>
            <a:xfrm>
              <a:off x="24864" y="24085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Position of object pivot"/>
            <p:cNvCxnSpPr/>
            <p:nvPr/>
          </p:nvCxnSpPr>
          <p:spPr>
            <a:xfrm flipH="1" flipV="1">
              <a:off x="796348" y="3765985"/>
              <a:ext cx="0" cy="12435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z-axis behind Image plane"/>
            <p:cNvCxnSpPr/>
            <p:nvPr/>
          </p:nvCxnSpPr>
          <p:spPr>
            <a:xfrm>
              <a:off x="41515" y="3767454"/>
              <a:ext cx="731520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z-axis behind Object plane"/>
            <p:cNvCxnSpPr/>
            <p:nvPr/>
          </p:nvCxnSpPr>
          <p:spPr>
            <a:xfrm>
              <a:off x="4913565" y="37650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Position of Image plane Pivot"/>
            <p:cNvCxnSpPr/>
            <p:nvPr/>
          </p:nvCxnSpPr>
          <p:spPr>
            <a:xfrm flipH="1" flipV="1">
              <a:off x="4880732" y="37654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/>
            <p:cNvCxnSpPr/>
            <p:nvPr/>
          </p:nvCxnSpPr>
          <p:spPr>
            <a:xfrm flipV="1">
              <a:off x="4884795" y="36766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Image Plane"/>
            <p:cNvGrpSpPr/>
            <p:nvPr/>
          </p:nvGrpSpPr>
          <p:grpSpPr>
            <a:xfrm>
              <a:off x="4054797" y="2666874"/>
              <a:ext cx="1645920" cy="2194560"/>
              <a:chOff x="4054797" y="2666874"/>
              <a:chExt cx="1645920" cy="2194560"/>
            </a:xfrm>
          </p:grpSpPr>
          <p:sp>
            <p:nvSpPr>
              <p:cNvPr id="453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4" name="Straight Connector 453"/>
              <p:cNvCxnSpPr/>
              <p:nvPr/>
            </p:nvCxnSpPr>
            <p:spPr>
              <a:xfrm rot="1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  <a:endParaRPr lang="en-US" sz="900" b="1" spc="300" dirty="0">
                  <a:solidFill>
                    <a:schemeClr val="accent6">
                      <a:lumMod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452" name="Straight Arrow Connector 451"/>
            <p:cNvCxnSpPr/>
            <p:nvPr/>
          </p:nvCxnSpPr>
          <p:spPr>
            <a:xfrm rot="164208" flipV="1">
              <a:off x="4898489" y="33996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>
              <a:spLocks noChangeAspect="1"/>
            </p:cNvSpPr>
            <p:nvPr/>
          </p:nvSpPr>
          <p:spPr>
            <a:xfrm rot="21104208">
              <a:off x="4867894" y="37465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/>
                <p:cNvSpPr txBox="1"/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TextBox 449"/>
                <p:cNvSpPr txBox="1"/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0" name="TextBox 4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Object plane"/>
            <p:cNvGrpSpPr/>
            <p:nvPr/>
          </p:nvGrpSpPr>
          <p:grpSpPr>
            <a:xfrm>
              <a:off x="-28574" y="2671631"/>
              <a:ext cx="1645920" cy="2194560"/>
              <a:chOff x="-28574" y="2671631"/>
              <a:chExt cx="1645920" cy="2194560"/>
            </a:xfrm>
          </p:grpSpPr>
          <p:grpSp>
            <p:nvGrpSpPr>
              <p:cNvPr id="31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sp>
              <p:nvSpPr>
                <p:cNvPr id="279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795338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9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2">
                        <a:lumMod val="7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  <a:endParaRPr lang="en-US" sz="900" b="1" spc="300" dirty="0">
                  <a:solidFill>
                    <a:schemeClr val="accent2">
                      <a:lumMod val="75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342" name="CameraFramePlaneBotLeft"/>
            <p:cNvSpPr/>
            <p:nvPr/>
          </p:nvSpPr>
          <p:spPr>
            <a:xfrm>
              <a:off x="126347" y="37675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CameraFramePlaneTopLeft"/>
            <p:cNvSpPr/>
            <p:nvPr/>
          </p:nvSpPr>
          <p:spPr>
            <a:xfrm>
              <a:off x="126347" y="30138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SagittalRightPlaneBack"/>
            <p:cNvSpPr/>
            <p:nvPr/>
          </p:nvSpPr>
          <p:spPr>
            <a:xfrm rot="21480000">
              <a:off x="2659730" y="30397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5" name="MeridionalPlaneBot"/>
            <p:cNvGrpSpPr/>
            <p:nvPr/>
          </p:nvGrpSpPr>
          <p:grpSpPr>
            <a:xfrm>
              <a:off x="245482" y="3813457"/>
              <a:ext cx="4681726" cy="983526"/>
              <a:chOff x="5952128" y="3621370"/>
              <a:chExt cx="4722674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39" name="Plane"/>
              <p:cNvSpPr/>
              <p:nvPr/>
            </p:nvSpPr>
            <p:spPr>
              <a:xfrm rot="21480000">
                <a:off x="6088713" y="3621370"/>
                <a:ext cx="4586089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0" name="Group 4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441" name="Straight Arrow Connector 4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Arrow Connector 4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Arrow Connector 4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4" name="TextBox 4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5" name="TextBox 4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6" name="TextBox 4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348" name="z-axis of world frame"/>
            <p:cNvCxnSpPr/>
            <p:nvPr/>
          </p:nvCxnSpPr>
          <p:spPr>
            <a:xfrm>
              <a:off x="822719" y="3768566"/>
              <a:ext cx="2139696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5" name="Object plane pivot"/>
            <p:cNvGrpSpPr/>
            <p:nvPr/>
          </p:nvGrpSpPr>
          <p:grpSpPr>
            <a:xfrm>
              <a:off x="771786" y="3736606"/>
              <a:ext cx="56010" cy="56010"/>
              <a:chOff x="3011758" y="4033638"/>
              <a:chExt cx="56010" cy="56010"/>
            </a:xfrm>
          </p:grpSpPr>
          <p:sp>
            <p:nvSpPr>
              <p:cNvPr id="296" name="Oval 29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6" name="MeridionalPlaneTop"/>
            <p:cNvGrpSpPr/>
            <p:nvPr/>
          </p:nvGrpSpPr>
          <p:grpSpPr>
            <a:xfrm rot="21480000">
              <a:off x="343059" y="3064699"/>
              <a:ext cx="4599430" cy="792480"/>
              <a:chOff x="4934226" y="2918580"/>
              <a:chExt cx="4143840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37" name="Plane"/>
              <p:cNvSpPr/>
              <p:nvPr/>
            </p:nvSpPr>
            <p:spPr>
              <a:xfrm>
                <a:off x="4934226" y="2918580"/>
                <a:ext cx="4114801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347" name="SagittalLeftPlaneBack"/>
            <p:cNvSpPr/>
            <p:nvPr/>
          </p:nvSpPr>
          <p:spPr>
            <a:xfrm rot="21480000">
              <a:off x="254445" y="34215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9" name="Position of X'"/>
            <p:cNvCxnSpPr/>
            <p:nvPr/>
          </p:nvCxnSpPr>
          <p:spPr>
            <a:xfrm flipH="1" flipV="1">
              <a:off x="4711778" y="41932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z prime"/>
                <p:cNvSpPr txBox="1"/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50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TextBox NormalToImagePlane"/>
                <p:cNvSpPr txBox="1"/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6" name="normalToImagePlane"/>
            <p:cNvCxnSpPr/>
            <p:nvPr/>
          </p:nvCxnSpPr>
          <p:spPr>
            <a:xfrm flipV="1">
              <a:off x="4943475" y="26574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cxnSpLocks noChangeAspect="1"/>
            </p:cNvCxnSpPr>
            <p:nvPr/>
          </p:nvCxnSpPr>
          <p:spPr>
            <a:xfrm rot="420000">
              <a:off x="2348650" y="32329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cxnSpLocks noChangeAspect="1"/>
            </p:cNvCxnSpPr>
            <p:nvPr/>
          </p:nvCxnSpPr>
          <p:spPr>
            <a:xfrm rot="420000">
              <a:off x="3418105" y="30513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cxnSpLocks noChangeAspect="1"/>
            </p:cNvCxnSpPr>
            <p:nvPr/>
          </p:nvCxnSpPr>
          <p:spPr>
            <a:xfrm rot="420000">
              <a:off x="2907522" y="35003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598745" y="34578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>
              <a:grpSpLocks noChangeAspect="1"/>
            </p:cNvGrpSpPr>
            <p:nvPr/>
          </p:nvGrpSpPr>
          <p:grpSpPr>
            <a:xfrm rot="20984220">
              <a:off x="2239624" y="3335949"/>
              <a:ext cx="659262" cy="685776"/>
              <a:chOff x="3025072" y="2316875"/>
              <a:chExt cx="659262" cy="685776"/>
            </a:xfrm>
          </p:grpSpPr>
          <p:cxnSp>
            <p:nvCxnSpPr>
              <p:cNvPr id="431" name="Straight Arrow Connector 430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3" name="TextBox 432"/>
                  <p:cNvSpPr txBox="1"/>
                  <p:nvPr/>
                </p:nvSpPr>
                <p:spPr>
                  <a:xfrm>
                    <a:off x="3377583" y="2787207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TextBox 433"/>
                  <p:cNvSpPr txBox="1"/>
                  <p:nvPr/>
                </p:nvSpPr>
                <p:spPr>
                  <a:xfrm rot="394580">
                    <a:off x="3025072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5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6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1" name="Oval 360"/>
            <p:cNvSpPr/>
            <p:nvPr/>
          </p:nvSpPr>
          <p:spPr>
            <a:xfrm rot="21480000">
              <a:off x="3490897" y="36438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TextBox 361"/>
                <p:cNvSpPr txBox="1"/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2" name="TextBox 3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/>
                <p:cNvSpPr txBox="1"/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4" name="Arc 363"/>
            <p:cNvSpPr>
              <a:spLocks noChangeAspect="1"/>
            </p:cNvSpPr>
            <p:nvPr/>
          </p:nvSpPr>
          <p:spPr>
            <a:xfrm rot="21480000">
              <a:off x="2069376" y="36591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Arc 364"/>
            <p:cNvSpPr>
              <a:spLocks noChangeAspect="1"/>
            </p:cNvSpPr>
            <p:nvPr/>
          </p:nvSpPr>
          <p:spPr>
            <a:xfrm rot="21480000">
              <a:off x="3413801" y="34716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TextBox 365"/>
                <p:cNvSpPr txBox="1"/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66" name="TextBox 3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/>
                <p:cNvSpPr txBox="1"/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67" name="TextBox 3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" name="Oval 367"/>
            <p:cNvSpPr>
              <a:spLocks noChangeAspect="1"/>
            </p:cNvSpPr>
            <p:nvPr/>
          </p:nvSpPr>
          <p:spPr>
            <a:xfrm rot="21480000">
              <a:off x="547287" y="34423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Box 368"/>
                <p:cNvSpPr txBox="1"/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9" name="TextBox 3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0" name="Oval 369"/>
            <p:cNvSpPr>
              <a:spLocks noChangeAspect="1"/>
            </p:cNvSpPr>
            <p:nvPr/>
          </p:nvSpPr>
          <p:spPr>
            <a:xfrm rot="21480000">
              <a:off x="4677318" y="41671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/>
            <p:cNvGrpSpPr/>
            <p:nvPr/>
          </p:nvGrpSpPr>
          <p:grpSpPr>
            <a:xfrm rot="21480000">
              <a:off x="2419245" y="3852942"/>
              <a:ext cx="59855" cy="58879"/>
              <a:chOff x="2398645" y="3863270"/>
              <a:chExt cx="59855" cy="58879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2" name="Ray"/>
            <p:cNvCxnSpPr/>
            <p:nvPr/>
          </p:nvCxnSpPr>
          <p:spPr>
            <a:xfrm>
              <a:off x="574933" y="34697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Isosceles Triangle 372"/>
            <p:cNvSpPr>
              <a:spLocks noChangeAspect="1"/>
            </p:cNvSpPr>
            <p:nvPr/>
          </p:nvSpPr>
          <p:spPr>
            <a:xfrm rot="6385277">
              <a:off x="1428489" y="36238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/>
                <p:cNvSpPr txBox="1"/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5" name="Ray"/>
            <p:cNvCxnSpPr/>
            <p:nvPr/>
          </p:nvCxnSpPr>
          <p:spPr>
            <a:xfrm>
              <a:off x="3515581" y="36722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Isosceles Triangle 375"/>
            <p:cNvSpPr>
              <a:spLocks noChangeAspect="1"/>
            </p:cNvSpPr>
            <p:nvPr/>
          </p:nvSpPr>
          <p:spPr>
            <a:xfrm rot="6990279">
              <a:off x="4091290" y="39023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/>
            <p:cNvSpPr txBox="1"/>
            <p:nvPr/>
          </p:nvSpPr>
          <p:spPr>
            <a:xfrm rot="20957016">
              <a:off x="590581" y="39816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/>
                <p:cNvSpPr txBox="1"/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8" name="TextBox 3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9" name="Group 378"/>
            <p:cNvGrpSpPr/>
            <p:nvPr/>
          </p:nvGrpSpPr>
          <p:grpSpPr>
            <a:xfrm rot="21360000">
              <a:off x="2454605" y="4213227"/>
              <a:ext cx="1080649" cy="130455"/>
              <a:chOff x="3092227" y="1899046"/>
              <a:chExt cx="822961" cy="130455"/>
            </a:xfrm>
          </p:grpSpPr>
          <p:cxnSp>
            <p:nvCxnSpPr>
              <p:cNvPr id="427" name="Straight Arrow Connector 426"/>
              <p:cNvCxnSpPr>
                <a:cxnSpLocks noChangeAspect="1"/>
              </p:cNvCxnSpPr>
              <p:nvPr/>
            </p:nvCxnSpPr>
            <p:spPr>
              <a:xfrm flipV="1">
                <a:off x="3092227" y="1899046"/>
                <a:ext cx="822961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TextBox 379"/>
                <p:cNvSpPr txBox="1"/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0" name="TextBox 3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/>
                <p:cNvSpPr txBox="1"/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- z_o prime"/>
                <p:cNvSpPr txBox="1"/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82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3" name="Group 382"/>
            <p:cNvGrpSpPr/>
            <p:nvPr/>
          </p:nvGrpSpPr>
          <p:grpSpPr>
            <a:xfrm>
              <a:off x="0" y="41760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21" name="Straight Arrow Connector 42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TextBox 42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6" name="TextBox 42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4" name="CameraFramePlaneBotRight"/>
            <p:cNvSpPr/>
            <p:nvPr/>
          </p:nvSpPr>
          <p:spPr>
            <a:xfrm>
              <a:off x="2986712" y="37707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5" name="SagittalRightPlaneFront"/>
            <p:cNvGrpSpPr/>
            <p:nvPr/>
          </p:nvGrpSpPr>
          <p:grpSpPr>
            <a:xfrm rot="21480000">
              <a:off x="2988471" y="32806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1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text_meriplane"/>
              <p:cNvSpPr txBox="1"/>
              <p:nvPr/>
            </p:nvSpPr>
            <p:spPr>
              <a:xfrm>
                <a:off x="5825526" y="2219910"/>
                <a:ext cx="1430415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308" name="z-axis of world frame"/>
            <p:cNvCxnSpPr/>
            <p:nvPr/>
          </p:nvCxnSpPr>
          <p:spPr>
            <a:xfrm>
              <a:off x="3025372" y="37661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CameraFramePlaneTopRight"/>
            <p:cNvSpPr/>
            <p:nvPr/>
          </p:nvSpPr>
          <p:spPr>
            <a:xfrm>
              <a:off x="2986712" y="30138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7" name="SagittalLeftPlaneFront"/>
            <p:cNvGrpSpPr/>
            <p:nvPr/>
          </p:nvGrpSpPr>
          <p:grpSpPr>
            <a:xfrm rot="21480000">
              <a:off x="663049" y="36598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17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>
              <a:off x="2850526" y="3220318"/>
              <a:ext cx="631853" cy="733587"/>
              <a:chOff x="7949953" y="848592"/>
              <a:chExt cx="631853" cy="733587"/>
            </a:xfrm>
          </p:grpSpPr>
          <p:grpSp>
            <p:nvGrpSpPr>
              <p:cNvPr id="411" name="Group 410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13" name="Straight Arrow Connector 412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5" name="TextBox 414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6" name="TextBox 415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9" name="Straight Connector 388"/>
            <p:cNvCxnSpPr/>
            <p:nvPr/>
          </p:nvCxnSpPr>
          <p:spPr>
            <a:xfrm flipH="1" flipV="1">
              <a:off x="2986675" y="37389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Position of X"/>
            <p:cNvCxnSpPr/>
            <p:nvPr/>
          </p:nvCxnSpPr>
          <p:spPr>
            <a:xfrm flipH="1" flipV="1">
              <a:off x="567745" y="34706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/>
                <p:cNvSpPr txBox="1"/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1" name="TextBox 3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2" name="Group 391"/>
            <p:cNvGrpSpPr/>
            <p:nvPr/>
          </p:nvGrpSpPr>
          <p:grpSpPr>
            <a:xfrm>
              <a:off x="572136" y="4630087"/>
              <a:ext cx="2414017" cy="115535"/>
              <a:chOff x="511025" y="1262591"/>
              <a:chExt cx="2419407" cy="115535"/>
            </a:xfrm>
          </p:grpSpPr>
          <p:cxnSp>
            <p:nvCxnSpPr>
              <p:cNvPr id="409" name="Straight Connector 408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Origi-pivot"/>
            <p:cNvGrpSpPr/>
            <p:nvPr/>
          </p:nvGrpSpPr>
          <p:grpSpPr>
            <a:xfrm>
              <a:off x="2957774" y="3738988"/>
              <a:ext cx="56010" cy="56010"/>
              <a:chOff x="3011758" y="4033638"/>
              <a:chExt cx="56010" cy="56010"/>
            </a:xfrm>
          </p:grpSpPr>
          <p:sp>
            <p:nvSpPr>
              <p:cNvPr id="407" name="Oval 40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4" name="Arc 393"/>
            <p:cNvSpPr/>
            <p:nvPr/>
          </p:nvSpPr>
          <p:spPr>
            <a:xfrm>
              <a:off x="1549975" y="32573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/>
                <p:cNvSpPr txBox="1"/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5" name="TextBox 3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6" name="Group 395"/>
            <p:cNvGrpSpPr/>
            <p:nvPr/>
          </p:nvGrpSpPr>
          <p:grpSpPr>
            <a:xfrm>
              <a:off x="2986349" y="4628476"/>
              <a:ext cx="1720785" cy="115535"/>
              <a:chOff x="2605298" y="1651989"/>
              <a:chExt cx="1720785" cy="115535"/>
            </a:xfrm>
          </p:grpSpPr>
          <p:cxnSp>
            <p:nvCxnSpPr>
              <p:cNvPr id="405" name="Straight Connector 40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 flipV="1">
                <a:off x="2607011" y="1709756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arrow - z_o prime"/>
            <p:cNvGrpSpPr/>
            <p:nvPr/>
          </p:nvGrpSpPr>
          <p:grpSpPr>
            <a:xfrm>
              <a:off x="2986344" y="4844372"/>
              <a:ext cx="1894521" cy="115535"/>
              <a:chOff x="2605298" y="1651989"/>
              <a:chExt cx="1894521" cy="115535"/>
            </a:xfrm>
          </p:grpSpPr>
          <p:cxnSp>
            <p:nvCxnSpPr>
              <p:cNvPr id="403" name="Straight Connector 402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ImagePlane-pivot"/>
            <p:cNvGrpSpPr/>
            <p:nvPr/>
          </p:nvGrpSpPr>
          <p:grpSpPr>
            <a:xfrm>
              <a:off x="4862774" y="3738988"/>
              <a:ext cx="56010" cy="56010"/>
              <a:chOff x="3011758" y="4033638"/>
              <a:chExt cx="56010" cy="5601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Legend"/>
            <p:cNvGrpSpPr/>
            <p:nvPr/>
          </p:nvGrpSpPr>
          <p:grpSpPr>
            <a:xfrm>
              <a:off x="221392" y="2402757"/>
              <a:ext cx="779873" cy="361980"/>
              <a:chOff x="221392" y="2131288"/>
              <a:chExt cx="779873" cy="361980"/>
            </a:xfrm>
          </p:grpSpPr>
          <p:sp>
            <p:nvSpPr>
              <p:cNvPr id="399" name="TextBox 398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1" name="Isosceles Triangle 400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02" name="Rounded Rectangle 401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0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301" name="Oval 300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3" name="TextBox 302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Pivots</a:t>
                </a:r>
                <a:endParaRPr lang="en-US" sz="7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TextBox 312"/>
                <p:cNvSpPr txBox="1"/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3" name="TextBox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4" name="Group 313"/>
            <p:cNvGrpSpPr/>
            <p:nvPr/>
          </p:nvGrpSpPr>
          <p:grpSpPr>
            <a:xfrm>
              <a:off x="795982" y="4844400"/>
              <a:ext cx="2194560" cy="115535"/>
              <a:chOff x="735379" y="1262591"/>
              <a:chExt cx="2199460" cy="115535"/>
            </a:xfrm>
          </p:grpSpPr>
          <p:cxnSp>
            <p:nvCxnSpPr>
              <p:cNvPr id="315" name="Straight Connector 314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315"/>
              <p:cNvCxnSpPr/>
              <p:nvPr/>
            </p:nvCxnSpPr>
            <p:spPr>
              <a:xfrm flipH="1" flipV="1">
                <a:off x="735379" y="1320358"/>
                <a:ext cx="219946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9" name="normalToImagePlane"/>
            <p:cNvCxnSpPr>
              <a:endCxn id="321" idx="2"/>
            </p:cNvCxnSpPr>
            <p:nvPr/>
          </p:nvCxnSpPr>
          <p:spPr>
            <a:xfrm>
              <a:off x="795338" y="2867025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NormalToImagePlane"/>
                <p:cNvSpPr txBox="1"/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ImagePlaneFrameCenter"/>
                <p:cNvSpPr txBox="1"/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ImagePlaneFrameCenter"/>
                <p:cNvSpPr txBox="1"/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2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/>
          <p:cNvSpPr txBox="1"/>
          <p:nvPr/>
        </p:nvSpPr>
        <p:spPr>
          <a:xfrm>
            <a:off x="366713" y="704850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for 2 figures (3.6 and 3.8)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 flipV="1">
            <a:off x="2889914" y="5047157"/>
            <a:ext cx="0" cy="443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209341"/>
            <a:ext cx="4846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101517" y="279862"/>
            <a:ext cx="2914996" cy="1468582"/>
            <a:chOff x="2377867" y="1956262"/>
            <a:chExt cx="2914996" cy="1468582"/>
          </a:xfrm>
        </p:grpSpPr>
        <p:sp>
          <p:nvSpPr>
            <p:cNvPr id="137" name="Rectangle 136"/>
            <p:cNvSpPr/>
            <p:nvPr/>
          </p:nvSpPr>
          <p:spPr>
            <a:xfrm>
              <a:off x="2377867" y="1956262"/>
              <a:ext cx="2914996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660000">
              <a:off x="4618057" y="301166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517114" y="271596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77007" y="271735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676680" y="234318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2656698" y="269151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52853" y="268864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785556" y="2033501"/>
              <a:ext cx="0" cy="128016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/>
            <p:nvPr/>
          </p:nvCxnSpPr>
          <p:spPr>
            <a:xfrm flipH="1" flipV="1">
              <a:off x="4771102" y="236787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675956" y="2501007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/>
            <p:cNvSpPr txBox="1"/>
            <p:nvPr/>
          </p:nvSpPr>
          <p:spPr>
            <a:xfrm rot="16851975">
              <a:off x="4559367" y="2232491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33646" y="269606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flipH="1" flipV="1">
              <a:off x="2676707" y="271554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081843" y="2654762"/>
            <a:ext cx="3153607" cy="1535467"/>
            <a:chOff x="1081843" y="2654762"/>
            <a:chExt cx="3153607" cy="1535467"/>
          </a:xfrm>
        </p:grpSpPr>
        <p:sp>
          <p:nvSpPr>
            <p:cNvPr id="28" name="Rectangle 27"/>
            <p:cNvSpPr/>
            <p:nvPr/>
          </p:nvSpPr>
          <p:spPr>
            <a:xfrm>
              <a:off x="1117600" y="2654762"/>
              <a:ext cx="3117850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 rot="660000">
              <a:off x="3275032" y="367841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174089" y="338271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33982" y="338410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333655" y="300993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1313673" y="335826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flipH="1">
              <a:off x="1309828" y="335539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/>
            <p:nvPr/>
          </p:nvCxnSpPr>
          <p:spPr>
            <a:xfrm rot="660000">
              <a:off x="3429445" y="2698991"/>
              <a:ext cx="0" cy="141732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 flipH="1" flipV="1">
              <a:off x="3428077" y="303462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flipH="1">
              <a:off x="1332931" y="3167757"/>
              <a:ext cx="2095689" cy="115535"/>
              <a:chOff x="1696832" y="2103447"/>
              <a:chExt cx="2095689" cy="115535"/>
            </a:xfrm>
          </p:grpSpPr>
          <p:cxnSp>
            <p:nvCxnSpPr>
              <p:cNvPr id="50" name="Straight Connector 49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 rot="16851975">
              <a:off x="3051241" y="3743792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255036" y="284591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036" y="2845917"/>
                  <a:ext cx="30085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rot="6060000" flipV="1">
              <a:off x="3590621" y="336281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 flipV="1">
              <a:off x="1333682" y="338229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5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3157967" y="2966678"/>
              <a:ext cx="734089" cy="592695"/>
              <a:chOff x="3853292" y="2569009"/>
              <a:chExt cx="734089" cy="5926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4124718" y="2620847"/>
                <a:ext cx="365760" cy="401192"/>
                <a:chOff x="4769816" y="2349162"/>
                <a:chExt cx="365760" cy="401192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rot="6060000" flipV="1">
                  <a:off x="4952696" y="2567474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660000" flipV="1">
                  <a:off x="4809512" y="2349162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116883" y="2569009"/>
                    <a:ext cx="2941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883" y="2569009"/>
                    <a:ext cx="294183" cy="215444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406949" y="336001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3467100" y="3194050"/>
              <a:ext cx="228600" cy="15875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79400" y="1778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5782</TotalTime>
  <Words>423</Words>
  <Application>Microsoft Office PowerPoint</Application>
  <PresentationFormat>Custom</PresentationFormat>
  <Paragraphs>422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Batang</vt:lpstr>
      <vt:lpstr>Arial</vt:lpstr>
      <vt:lpstr>Calibri</vt:lpstr>
      <vt:lpstr>Calibri Light</vt:lpstr>
      <vt:lpstr>Cambria Math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186</cp:revision>
  <dcterms:created xsi:type="dcterms:W3CDTF">2015-09-02T22:57:10Z</dcterms:created>
  <dcterms:modified xsi:type="dcterms:W3CDTF">2015-11-16T02:18:02Z</dcterms:modified>
</cp:coreProperties>
</file>