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</p:sldIdLst>
  <p:sldSz cx="5486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008E40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3" autoAdjust="0"/>
    <p:restoredTop sz="94660"/>
  </p:normalViewPr>
  <p:slideViewPr>
    <p:cSldViewPr snapToGrid="0">
      <p:cViewPr>
        <p:scale>
          <a:sx n="200" d="100"/>
          <a:sy n="200" d="100"/>
        </p:scale>
        <p:origin x="1266" y="-3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15,1 0 0-15,-2-2 1 16,-2-2-1-16,-1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15,2 0 0-15,-3-2 1 16,-2-2-1-16,-1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411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39"/>
            <a:ext cx="47320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4"/>
            <a:ext cx="47320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6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6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1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6.emf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customXml" Target="../ink/ink1.xml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1.jpeg"/><Relationship Id="rId1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.jpeg"/><Relationship Id="rId18" Type="http://schemas.openxmlformats.org/officeDocument/2006/relationships/image" Target="../media/image7.emf"/><Relationship Id="rId3" Type="http://schemas.openxmlformats.org/officeDocument/2006/relationships/image" Target="../media/image6.png"/><Relationship Id="rId21" Type="http://schemas.openxmlformats.org/officeDocument/2006/relationships/image" Target="../media/image210.png"/><Relationship Id="rId7" Type="http://schemas.openxmlformats.org/officeDocument/2006/relationships/image" Target="../media/image21.png"/><Relationship Id="rId12" Type="http://schemas.openxmlformats.org/officeDocument/2006/relationships/image" Target="../media/image10.jpeg"/><Relationship Id="rId1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6.emf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9.jpeg"/><Relationship Id="rId5" Type="http://schemas.microsoft.com/office/2007/relationships/hdphoto" Target="../media/hdphoto1.wdp"/><Relationship Id="rId15" Type="http://schemas.openxmlformats.org/officeDocument/2006/relationships/customXml" Target="../ink/ink3.xml"/><Relationship Id="rId10" Type="http://schemas.openxmlformats.org/officeDocument/2006/relationships/image" Target="../media/image24.png"/><Relationship Id="rId19" Type="http://schemas.openxmlformats.org/officeDocument/2006/relationships/image" Target="../media/image190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82782" y="256714"/>
            <a:ext cx="4748777" cy="1536192"/>
            <a:chOff x="382782" y="256714"/>
            <a:chExt cx="4748777" cy="1536192"/>
          </a:xfrm>
        </p:grpSpPr>
        <p:grpSp>
          <p:nvGrpSpPr>
            <p:cNvPr id="48" name="Group 47"/>
            <p:cNvGrpSpPr/>
            <p:nvPr/>
          </p:nvGrpSpPr>
          <p:grpSpPr>
            <a:xfrm>
              <a:off x="382782" y="256714"/>
              <a:ext cx="2347267" cy="1533401"/>
              <a:chOff x="382782" y="256714"/>
              <a:chExt cx="2347267" cy="15334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7223" y="256714"/>
                <a:ext cx="2292826" cy="1533401"/>
                <a:chOff x="239479" y="2290886"/>
                <a:chExt cx="3657600" cy="244614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9479" y="2290886"/>
                  <a:ext cx="3657600" cy="244614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24522" y="2605319"/>
                  <a:ext cx="1220165" cy="79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PLANE OF SHARP FOCUS</a:t>
                  </a:r>
                </a:p>
              </p:txBody>
            </p:sp>
            <p:sp>
              <p:nvSpPr>
                <p:cNvPr id="22" name="Right Arrow 21"/>
                <p:cNvSpPr/>
                <p:nvPr/>
              </p:nvSpPr>
              <p:spPr>
                <a:xfrm>
                  <a:off x="593426" y="3315718"/>
                  <a:ext cx="733246" cy="36231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25400" dist="25400" dir="2700000" algn="tl" rotWithShape="0">
                    <a:prstClr val="black">
                      <a:alpha val="5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2782" y="1563090"/>
                <a:ext cx="283415" cy="209076"/>
                <a:chOff x="3438905" y="4382543"/>
                <a:chExt cx="452114" cy="33352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567063" y="4472413"/>
                  <a:ext cx="233390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38905" y="4382543"/>
                  <a:ext cx="452114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2751788" y="256714"/>
              <a:ext cx="2379771" cy="1536192"/>
              <a:chOff x="2751788" y="256714"/>
              <a:chExt cx="2379771" cy="15361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9222" y="256714"/>
                <a:ext cx="2292826" cy="1536192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51788" y="1566265"/>
                <a:ext cx="289223" cy="209076"/>
                <a:chOff x="8585983" y="4386099"/>
                <a:chExt cx="461379" cy="333526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716977" y="4470904"/>
                  <a:ext cx="233389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585983" y="4386099"/>
                  <a:ext cx="461379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3148" y="256714"/>
                <a:ext cx="2038411" cy="1536192"/>
                <a:chOff x="4409632" y="2297054"/>
                <a:chExt cx="3251747" cy="2450592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9632" y="2297054"/>
                  <a:ext cx="2429331" cy="2450592"/>
                </a:xfrm>
                <a:prstGeom prst="rect">
                  <a:avLst/>
                </a:prstGeom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6215638" y="2375731"/>
                  <a:ext cx="1445741" cy="1738904"/>
                  <a:chOff x="6215638" y="2375731"/>
                  <a:chExt cx="1445741" cy="1738904"/>
                </a:xfrm>
              </p:grpSpPr>
              <p:sp>
                <p:nvSpPr>
                  <p:cNvPr id="11" name="Right Arrow 10"/>
                  <p:cNvSpPr/>
                  <p:nvPr/>
                </p:nvSpPr>
                <p:spPr>
                  <a:xfrm flipH="1">
                    <a:off x="6293975" y="2375731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ight Arrow 11"/>
                  <p:cNvSpPr/>
                  <p:nvPr/>
                </p:nvSpPr>
                <p:spPr>
                  <a:xfrm flipH="1">
                    <a:off x="6215638" y="2878509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494800" y="3230876"/>
                    <a:ext cx="1166579" cy="88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PLANE OF   SHARP   FOCUS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2782" y="222250"/>
            <a:ext cx="5148827" cy="3930650"/>
            <a:chOff x="382782" y="222250"/>
            <a:chExt cx="5148827" cy="3930650"/>
          </a:xfrm>
        </p:grpSpPr>
        <p:grpSp>
          <p:nvGrpSpPr>
            <p:cNvPr id="48" name="Group 47"/>
            <p:cNvGrpSpPr/>
            <p:nvPr/>
          </p:nvGrpSpPr>
          <p:grpSpPr>
            <a:xfrm>
              <a:off x="382782" y="1704514"/>
              <a:ext cx="2347267" cy="1533401"/>
              <a:chOff x="382782" y="256714"/>
              <a:chExt cx="2347267" cy="15334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7223" y="256714"/>
                <a:ext cx="2292826" cy="1533401"/>
                <a:chOff x="239479" y="2290886"/>
                <a:chExt cx="3657600" cy="244614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9479" y="2290886"/>
                  <a:ext cx="3657600" cy="244614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24522" y="2605319"/>
                  <a:ext cx="1220165" cy="79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PLANE OF SHARP FOCUS</a:t>
                  </a:r>
                </a:p>
              </p:txBody>
            </p:sp>
            <p:sp>
              <p:nvSpPr>
                <p:cNvPr id="22" name="Right Arrow 21"/>
                <p:cNvSpPr/>
                <p:nvPr/>
              </p:nvSpPr>
              <p:spPr>
                <a:xfrm>
                  <a:off x="593426" y="3315718"/>
                  <a:ext cx="733246" cy="36231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25400" dist="25400" dir="2700000" algn="tl" rotWithShape="0">
                    <a:prstClr val="black">
                      <a:alpha val="5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2782" y="1563090"/>
                <a:ext cx="283415" cy="209076"/>
                <a:chOff x="3438905" y="4382543"/>
                <a:chExt cx="452114" cy="33352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567063" y="4472413"/>
                  <a:ext cx="233390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38905" y="4382543"/>
                  <a:ext cx="452114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2834338" y="1704514"/>
              <a:ext cx="2379771" cy="1536192"/>
              <a:chOff x="2751788" y="256714"/>
              <a:chExt cx="2379771" cy="15361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9222" y="256714"/>
                <a:ext cx="2292826" cy="1536192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51788" y="1566265"/>
                <a:ext cx="289223" cy="209076"/>
                <a:chOff x="8585983" y="4386099"/>
                <a:chExt cx="461379" cy="333526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716977" y="4470904"/>
                  <a:ext cx="233389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585983" y="4386099"/>
                  <a:ext cx="461379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3148" y="256714"/>
                <a:ext cx="2038411" cy="1536192"/>
                <a:chOff x="4409632" y="2297054"/>
                <a:chExt cx="3251747" cy="2450592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9632" y="2297054"/>
                  <a:ext cx="2429331" cy="2450592"/>
                </a:xfrm>
                <a:prstGeom prst="rect">
                  <a:avLst/>
                </a:prstGeom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6215638" y="2375731"/>
                  <a:ext cx="1445741" cy="1738904"/>
                  <a:chOff x="6215638" y="2375731"/>
                  <a:chExt cx="1445741" cy="1738904"/>
                </a:xfrm>
              </p:grpSpPr>
              <p:sp>
                <p:nvSpPr>
                  <p:cNvPr id="11" name="Right Arrow 10" hidden="1"/>
                  <p:cNvSpPr/>
                  <p:nvPr/>
                </p:nvSpPr>
                <p:spPr>
                  <a:xfrm flipH="1">
                    <a:off x="6293975" y="2375731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ight Arrow 11" hidden="1"/>
                  <p:cNvSpPr/>
                  <p:nvPr/>
                </p:nvSpPr>
                <p:spPr>
                  <a:xfrm flipH="1">
                    <a:off x="6215638" y="2878509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 hidden="1"/>
                  <p:cNvSpPr txBox="1"/>
                  <p:nvPr/>
                </p:nvSpPr>
                <p:spPr>
                  <a:xfrm>
                    <a:off x="6494800" y="3230876"/>
                    <a:ext cx="1166579" cy="88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PLANE OF   SHARP   FOCUS</a:t>
                    </a:r>
                  </a:p>
                </p:txBody>
              </p:sp>
            </p:grpSp>
          </p:grpSp>
        </p:grpSp>
        <p:sp>
          <p:nvSpPr>
            <p:cNvPr id="23" name="Rectangle 22"/>
            <p:cNvSpPr/>
            <p:nvPr/>
          </p:nvSpPr>
          <p:spPr>
            <a:xfrm>
              <a:off x="2978150" y="222250"/>
              <a:ext cx="2120900" cy="3930650"/>
            </a:xfrm>
            <a:prstGeom prst="rect">
              <a:avLst/>
            </a:prstGeom>
            <a:solidFill>
              <a:srgbClr val="00B050">
                <a:alpha val="8000"/>
              </a:srgbClr>
            </a:solidFill>
            <a:ln w="19050">
              <a:solidFill>
                <a:srgbClr val="008E40"/>
              </a:solidFill>
              <a:prstDash val="dash"/>
            </a:ln>
            <a:scene3d>
              <a:camera prst="perspectiveRelaxed">
                <a:rot lat="171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37050" y="1902545"/>
              <a:ext cx="1194559" cy="1323439"/>
            </a:xfrm>
            <a:prstGeom prst="rect">
              <a:avLst/>
            </a:prstGeom>
            <a:noFill/>
            <a:scene3d>
              <a:camera prst="perspectiveRelaxed">
                <a:rot lat="1710000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00E2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PLANE OF   SHARP   FOCUS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26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7223" y="1628314"/>
            <a:ext cx="2292826" cy="1533401"/>
            <a:chOff x="239479" y="2290886"/>
            <a:chExt cx="3657600" cy="24461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479" y="2290886"/>
              <a:ext cx="3657600" cy="24461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24522" y="2605319"/>
              <a:ext cx="1220165" cy="79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PLANE OF SHARP FOCUS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593426" y="3315718"/>
              <a:ext cx="733246" cy="36231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2782" y="2934690"/>
            <a:ext cx="283415" cy="209076"/>
            <a:chOff x="3438905" y="4382543"/>
            <a:chExt cx="452114" cy="333526"/>
          </a:xfrm>
        </p:grpSpPr>
        <p:sp>
          <p:nvSpPr>
            <p:cNvPr id="18" name="Rounded Rectangle 17"/>
            <p:cNvSpPr/>
            <p:nvPr/>
          </p:nvSpPr>
          <p:spPr>
            <a:xfrm>
              <a:off x="3567063" y="4472413"/>
              <a:ext cx="233390" cy="22633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8905" y="4382543"/>
              <a:ext cx="452114" cy="33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872722" y="1628314"/>
            <a:ext cx="2292826" cy="1536192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15288" y="2937865"/>
            <a:ext cx="289223" cy="209076"/>
            <a:chOff x="8585983" y="4386099"/>
            <a:chExt cx="461379" cy="333526"/>
          </a:xfrm>
        </p:grpSpPr>
        <p:sp>
          <p:nvSpPr>
            <p:cNvPr id="14" name="Rounded Rectangle 13"/>
            <p:cNvSpPr/>
            <p:nvPr/>
          </p:nvSpPr>
          <p:spPr>
            <a:xfrm>
              <a:off x="8716977" y="4470904"/>
              <a:ext cx="233389" cy="22633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85983" y="4386099"/>
              <a:ext cx="461379" cy="33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48" y="1628314"/>
            <a:ext cx="1522866" cy="153619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59100" y="158750"/>
            <a:ext cx="2120900" cy="3930650"/>
          </a:xfrm>
          <a:prstGeom prst="rect">
            <a:avLst/>
          </a:prstGeom>
          <a:solidFill>
            <a:srgbClr val="00B050">
              <a:alpha val="8000"/>
            </a:srgbClr>
          </a:solidFill>
          <a:ln w="19050">
            <a:solidFill>
              <a:srgbClr val="008E40"/>
            </a:solidFill>
            <a:prstDash val="dash"/>
          </a:ln>
          <a:scene3d>
            <a:camera prst="perspectiveRelaxed">
              <a:rot lat="171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84" y="1625734"/>
            <a:ext cx="1523810" cy="1533333"/>
          </a:xfrm>
          <a:prstGeom prst="rect">
            <a:avLst/>
          </a:prstGeom>
        </p:spPr>
      </p:pic>
      <p:sp>
        <p:nvSpPr>
          <p:cNvPr id="11" name="Right Arrow 10" hidden="1"/>
          <p:cNvSpPr/>
          <p:nvPr/>
        </p:nvSpPr>
        <p:spPr>
          <a:xfrm flipH="1">
            <a:off x="4274380" y="1677634"/>
            <a:ext cx="661600" cy="358923"/>
          </a:xfrm>
          <a:prstGeom prst="rightArrow">
            <a:avLst>
              <a:gd name="adj1" fmla="val 45283"/>
              <a:gd name="adj2" fmla="val 75946"/>
            </a:avLst>
          </a:prstGeom>
          <a:solidFill>
            <a:srgbClr val="008E40"/>
          </a:solidFill>
          <a:ln>
            <a:noFill/>
          </a:ln>
          <a:effectLst>
            <a:outerShdw blurRad="25400" dist="50800" dir="2700000" algn="tl" rotWithShape="0">
              <a:schemeClr val="tx1">
                <a:lumMod val="50000"/>
                <a:lumOff val="50000"/>
                <a:alpha val="52000"/>
              </a:schemeClr>
            </a:outerShdw>
          </a:effectLst>
          <a:scene3d>
            <a:camera prst="isometricOffAxis2Top">
              <a:rot lat="19200000" lon="4080000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 hidden="1"/>
          <p:cNvSpPr/>
          <p:nvPr/>
        </p:nvSpPr>
        <p:spPr>
          <a:xfrm flipH="1">
            <a:off x="4225273" y="1992808"/>
            <a:ext cx="661600" cy="358923"/>
          </a:xfrm>
          <a:prstGeom prst="rightArrow">
            <a:avLst>
              <a:gd name="adj1" fmla="val 45283"/>
              <a:gd name="adj2" fmla="val 75946"/>
            </a:avLst>
          </a:prstGeom>
          <a:solidFill>
            <a:srgbClr val="008E40"/>
          </a:solidFill>
          <a:ln>
            <a:noFill/>
          </a:ln>
          <a:effectLst>
            <a:outerShdw blurRad="25400" dist="50800" dir="2700000" algn="tl" rotWithShape="0">
              <a:schemeClr val="tx1">
                <a:lumMod val="50000"/>
                <a:lumOff val="50000"/>
                <a:alpha val="52000"/>
              </a:schemeClr>
            </a:outerShdw>
          </a:effectLst>
          <a:scene3d>
            <a:camera prst="isometricOffAxis2Top">
              <a:rot lat="19200000" lon="4080000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0" y="1839045"/>
            <a:ext cx="1194559" cy="1323439"/>
          </a:xfrm>
          <a:prstGeom prst="rect">
            <a:avLst/>
          </a:prstGeom>
          <a:noFill/>
          <a:scene3d>
            <a:camera prst="perspectiveRelaxed">
              <a:rot lat="171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E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 OF   SHARP   FOCUS</a:t>
            </a:r>
          </a:p>
        </p:txBody>
      </p:sp>
      <p:sp>
        <p:nvSpPr>
          <p:cNvPr id="2" name="Rectangle 1"/>
          <p:cNvSpPr/>
          <p:nvPr/>
        </p:nvSpPr>
        <p:spPr>
          <a:xfrm>
            <a:off x="527050" y="1289050"/>
            <a:ext cx="2120900" cy="2063750"/>
          </a:xfrm>
          <a:prstGeom prst="rect">
            <a:avLst/>
          </a:prstGeom>
          <a:solidFill>
            <a:srgbClr val="FF0000">
              <a:alpha val="7000"/>
            </a:srgbClr>
          </a:solidFill>
          <a:ln w="19050">
            <a:solidFill>
              <a:srgbClr val="FF0000"/>
            </a:solidFill>
            <a:prstDash val="dash"/>
          </a:ln>
          <a:scene3d>
            <a:camera prst="perspectiveRelaxed">
              <a:rot lat="195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5" y="1626146"/>
            <a:ext cx="2295144" cy="15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9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hidden="1"/>
          <p:cNvGrpSpPr>
            <a:grpSpLocks noChangeAspect="1"/>
          </p:cNvGrpSpPr>
          <p:nvPr/>
        </p:nvGrpSpPr>
        <p:grpSpPr>
          <a:xfrm>
            <a:off x="3276626" y="2046702"/>
            <a:ext cx="363905" cy="453363"/>
            <a:chOff x="6111782" y="3770504"/>
            <a:chExt cx="511280" cy="636962"/>
          </a:xfrm>
          <a:scene3d>
            <a:camera prst="orthographicFront"/>
            <a:lightRig rig="threePt" dir="t"/>
          </a:scene3d>
        </p:grpSpPr>
        <p:cxnSp>
          <p:nvCxnSpPr>
            <p:cNvPr id="52" name="Straight Arrow Connector 51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11782" y="3770504"/>
              <a:ext cx="157163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9250" y="3799875"/>
              <a:ext cx="153812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61375" y="4061529"/>
              <a:ext cx="123823" cy="34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76204" y="343989"/>
            <a:ext cx="5575295" cy="4304258"/>
            <a:chOff x="-76204" y="343989"/>
            <a:chExt cx="5575295" cy="4304258"/>
          </a:xfrm>
        </p:grpSpPr>
        <p:grpSp>
          <p:nvGrpSpPr>
            <p:cNvPr id="79" name="Group 78"/>
            <p:cNvGrpSpPr/>
            <p:nvPr/>
          </p:nvGrpSpPr>
          <p:grpSpPr>
            <a:xfrm>
              <a:off x="3805238" y="343989"/>
              <a:ext cx="1693853" cy="1122908"/>
              <a:chOff x="3805238" y="343989"/>
              <a:chExt cx="1693853" cy="1122908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987" y="355426"/>
                <a:ext cx="1491989" cy="1104737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3900576" y="343989"/>
                <a:ext cx="1598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image 1/9  (simulated)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lens tilt = -6°</a:t>
                </a:r>
              </a:p>
            </p:txBody>
          </p:sp>
          <p:cxnSp>
            <p:nvCxnSpPr>
              <p:cNvPr id="89" name="Straight Connector 88"/>
              <p:cNvCxnSpPr>
                <a:stCxn id="65" idx="1"/>
                <a:endCxn id="65" idx="3"/>
              </p:cNvCxnSpPr>
              <p:nvPr/>
            </p:nvCxnSpPr>
            <p:spPr>
              <a:xfrm>
                <a:off x="3890987" y="907795"/>
                <a:ext cx="1491989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3836388" y="12360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805238" y="77628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814756" y="1533689"/>
              <a:ext cx="1565605" cy="1103766"/>
              <a:chOff x="3814756" y="1533689"/>
              <a:chExt cx="1565605" cy="1103766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96" t="9819" r="11091" b="9561"/>
              <a:stretch/>
            </p:blipFill>
            <p:spPr>
              <a:xfrm>
                <a:off x="3890987" y="1533689"/>
                <a:ext cx="1489374" cy="1103766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3905251" y="1536044"/>
                <a:ext cx="14668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(Laplacian of Gaussian)</a:t>
                </a:r>
              </a:p>
            </p:txBody>
          </p:sp>
          <p:cxnSp>
            <p:nvCxnSpPr>
              <p:cNvPr id="91" name="Straight Connector 90"/>
              <p:cNvCxnSpPr>
                <a:stCxn id="64" idx="1"/>
                <a:endCxn id="64" idx="3"/>
              </p:cNvCxnSpPr>
              <p:nvPr/>
            </p:nvCxnSpPr>
            <p:spPr>
              <a:xfrm>
                <a:off x="3890987" y="2085572"/>
                <a:ext cx="1489374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3836388" y="2404465"/>
                <a:ext cx="312906" cy="230832"/>
                <a:chOff x="2001238" y="4855565"/>
                <a:chExt cx="312906" cy="230832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814756" y="195263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-76204" y="2679708"/>
              <a:ext cx="2727964" cy="1962316"/>
              <a:chOff x="-76204" y="2679708"/>
              <a:chExt cx="2727964" cy="1962316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59" t="10051" r="11173" b="9816"/>
              <a:stretch/>
            </p:blipFill>
            <p:spPr>
              <a:xfrm>
                <a:off x="0" y="2679708"/>
                <a:ext cx="2651760" cy="1962316"/>
              </a:xfrm>
              <a:prstGeom prst="rect">
                <a:avLst/>
              </a:prstGeom>
              <a:effectLst/>
            </p:spPr>
          </p:pic>
          <p:cxnSp>
            <p:nvCxnSpPr>
              <p:cNvPr id="93" name="Straight Connector 92"/>
              <p:cNvCxnSpPr>
                <a:stCxn id="80" idx="1"/>
                <a:endCxn id="80" idx="3"/>
              </p:cNvCxnSpPr>
              <p:nvPr/>
            </p:nvCxnSpPr>
            <p:spPr>
              <a:xfrm>
                <a:off x="0" y="3660866"/>
                <a:ext cx="2651760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351" y="268539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image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49812" y="44110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-76204" y="3514744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647945" y="2679708"/>
              <a:ext cx="2728146" cy="1968539"/>
              <a:chOff x="2647945" y="2679708"/>
              <a:chExt cx="2728146" cy="196853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29" t="10002" r="11198" b="10253"/>
              <a:stretch/>
            </p:blipFill>
            <p:spPr>
              <a:xfrm>
                <a:off x="2724150" y="2679708"/>
                <a:ext cx="2651941" cy="1965960"/>
              </a:xfrm>
              <a:prstGeom prst="rect">
                <a:avLst/>
              </a:prstGeom>
            </p:spPr>
          </p:pic>
          <p:cxnSp>
            <p:nvCxnSpPr>
              <p:cNvPr id="95" name="Straight Connector 94"/>
              <p:cNvCxnSpPr/>
              <p:nvPr/>
            </p:nvCxnSpPr>
            <p:spPr>
              <a:xfrm>
                <a:off x="2724331" y="3660866"/>
                <a:ext cx="2651760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2730500" y="2685394"/>
                <a:ext cx="20288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of the composite image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(using Laplacian of Gaussian)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667988" y="4417415"/>
                <a:ext cx="312906" cy="230832"/>
                <a:chOff x="2001238" y="4855565"/>
                <a:chExt cx="312906" cy="230832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2647945" y="3514744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-49812" y="357188"/>
              <a:ext cx="3997174" cy="2281342"/>
              <a:chOff x="-49812" y="357188"/>
              <a:chExt cx="3997174" cy="228134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762" y="478702"/>
                <a:ext cx="3521875" cy="18908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96914" y="495688"/>
                <a:ext cx="724636" cy="1310201"/>
                <a:chOff x="3502493" y="391984"/>
                <a:chExt cx="1775105" cy="3209544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3934780" y="3919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2493" y="6284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637456" y="769975"/>
                <a:ext cx="724636" cy="1310201"/>
                <a:chOff x="1887053" y="1192084"/>
                <a:chExt cx="1775105" cy="3209544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2319340" y="11920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053" y="14285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-30783" y="1044263"/>
                <a:ext cx="729758" cy="1310201"/>
                <a:chOff x="250100" y="1992184"/>
                <a:chExt cx="1787652" cy="3209544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688660" y="19921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00" y="2228686"/>
                  <a:ext cx="1787652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000433" y="1419876"/>
                <a:ext cx="2542032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98408" y="1419876"/>
                <a:ext cx="3172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3787" y="1419876"/>
                <a:ext cx="91440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980000">
                <a:off x="2457856" y="1392363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  <a:alpha val="96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980000">
                <a:off x="2492622" y="1394669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62950" y="18140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996075" y="1947799"/>
                <a:ext cx="664434" cy="73152"/>
                <a:chOff x="991312" y="1947799"/>
                <a:chExt cx="664434" cy="7315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93615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53537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991312" y="1984375"/>
                  <a:ext cx="66443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 rot="16200000">
                <a:off x="3139837" y="1233486"/>
                <a:ext cx="10213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SENSOR PLANE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17055" y="438925"/>
                    <a:ext cx="1419021" cy="800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</a:t>
                    </a:r>
                  </a:p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Paraxial thick-lens model with spherical aberration;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mm, F/2.5, </a:t>
                    </a:r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9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8</a:t>
                    </a:r>
                  </a:p>
                  <a:p>
                    <a:pPr algn="ctr"/>
                    <a:endParaRPr lang="en-US" sz="10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7055" y="438925"/>
                    <a:ext cx="1419021" cy="800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>
                <a:off x="3553523" y="1110166"/>
                <a:ext cx="0" cy="603785"/>
              </a:xfrm>
              <a:prstGeom prst="line">
                <a:avLst/>
              </a:prstGeom>
              <a:ln w="57150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018873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6924005" y="2209731"/>
                      <a:ext cx="1114873" cy="31951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6944692" y="3230485"/>
                      <a:ext cx="1122236" cy="2661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2981554" y="1064155"/>
                <a:ext cx="70586" cy="700228"/>
                <a:chOff x="1740319" y="4576647"/>
                <a:chExt cx="147481" cy="146304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2983765" y="1066366"/>
                <a:ext cx="70586" cy="700228"/>
                <a:chOff x="1740319" y="4576647"/>
                <a:chExt cx="147481" cy="146304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2985976" y="1073000"/>
                <a:ext cx="70586" cy="700228"/>
                <a:chOff x="1740319" y="4576647"/>
                <a:chExt cx="147481" cy="14630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Arc 23"/>
              <p:cNvSpPr/>
              <p:nvPr/>
            </p:nvSpPr>
            <p:spPr>
              <a:xfrm>
                <a:off x="2742857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742857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84307" y="2096580"/>
                <a:ext cx="61106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1000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1879" y="2096580"/>
                <a:ext cx="5501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330212" y="2233146"/>
                <a:ext cx="2686098" cy="73152"/>
                <a:chOff x="330212" y="2233146"/>
                <a:chExt cx="2686098" cy="73152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30212" y="2269722"/>
                  <a:ext cx="668167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0212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995486" y="2269722"/>
                  <a:ext cx="202082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013635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94891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740366" y="1106287"/>
                <a:ext cx="37414" cy="970520"/>
                <a:chOff x="2139145" y="2015931"/>
                <a:chExt cx="91652" cy="237744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85077" y="197585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184865" y="4344462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996145" y="3204651"/>
                  <a:ext cx="23774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07602" y="722917"/>
                <a:ext cx="474063" cy="369549"/>
                <a:chOff x="2075978" y="1059714"/>
                <a:chExt cx="1161288" cy="90526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8113105">
                  <a:off x="3064905" y="1059714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8113105">
                  <a:off x="2233511" y="187354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8113105">
                  <a:off x="2075978" y="1510320"/>
                  <a:ext cx="116128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 rot="16200000">
                <a:off x="439089" y="1498747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89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64025">
                <a:off x="641642" y="731292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64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762" y="357188"/>
                <a:ext cx="3811587" cy="22717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2700" y="361294"/>
                <a:ext cx="157225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Setup of simulation in Zemax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49812" y="2404465"/>
                <a:ext cx="283415" cy="209076"/>
                <a:chOff x="2001238" y="4855565"/>
                <a:chExt cx="283415" cy="209076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001238" y="4855565"/>
                  <a:ext cx="283415" cy="209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-axis</a:t>
                    </a:r>
                    <a:endPara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TextBox 118"/>
              <p:cNvSpPr txBox="1"/>
              <p:nvPr/>
            </p:nvSpPr>
            <p:spPr>
              <a:xfrm>
                <a:off x="2279651" y="1734325"/>
                <a:ext cx="144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 tilts </a:t>
                </a:r>
              </a:p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between -6° &amp; +6°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6.0 x 4.5 sq. mm, 1.78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036261" y="2407698"/>
                    <a:ext cx="191110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aseline="12000" dirty="0"/>
                      <a:t>*</a:t>
                    </a:r>
                    <a:r>
                      <a:rPr lang="en-US" sz="9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800" dirty="0"/>
                      <a:t> </a:t>
                    </a:r>
                    <a:r>
                      <a:rPr lang="en-US" sz="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 the separation between the pupils. </a:t>
                    </a:r>
                    <a:endParaRPr lang="en-US" sz="9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261" y="2407698"/>
                    <a:ext cx="1911101" cy="2308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930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/>
          <p:cNvGrpSpPr/>
          <p:nvPr/>
        </p:nvGrpSpPr>
        <p:grpSpPr>
          <a:xfrm>
            <a:off x="91157" y="3237028"/>
            <a:ext cx="5176167" cy="1721377"/>
            <a:chOff x="91157" y="3237028"/>
            <a:chExt cx="5176167" cy="1721377"/>
          </a:xfrm>
        </p:grpSpPr>
        <p:pic>
          <p:nvPicPr>
            <p:cNvPr id="612" name="Picture 6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57" y="3237028"/>
              <a:ext cx="3495015" cy="1721377"/>
            </a:xfrm>
            <a:prstGeom prst="rect">
              <a:avLst/>
            </a:prstGeom>
          </p:spPr>
        </p:pic>
        <p:grpSp>
          <p:nvGrpSpPr>
            <p:cNvPr id="621" name="Group 620"/>
            <p:cNvGrpSpPr/>
            <p:nvPr/>
          </p:nvGrpSpPr>
          <p:grpSpPr>
            <a:xfrm>
              <a:off x="3604648" y="3424100"/>
              <a:ext cx="1662676" cy="1325297"/>
              <a:chOff x="3842772" y="3452673"/>
              <a:chExt cx="1662676" cy="132529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4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842772" y="3452673"/>
                    <a:ext cx="1550934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</a:pP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 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Center of entrance pupil</a:t>
                    </a:r>
                  </a:p>
                  <a:p>
                    <a:pPr>
                      <a:lnSpc>
                        <a:spcPct val="115000"/>
                      </a:lnSpc>
                    </a:pPr>
                    <a:endPara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614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42772" y="3452673"/>
                    <a:ext cx="1550934" cy="32640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5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842772" y="3621736"/>
                    <a:ext cx="1391211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8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Center of exit pupil</a:t>
                    </a:r>
                  </a:p>
                </p:txBody>
              </p:sp>
            </mc:Choice>
            <mc:Fallback>
              <p:sp>
                <p:nvSpPr>
                  <p:cNvPr id="615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42772" y="3621736"/>
                    <a:ext cx="1391211" cy="3264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6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842772" y="4282498"/>
                    <a:ext cx="1391211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Normal to image plane</a:t>
                    </a:r>
                  </a:p>
                </p:txBody>
              </p:sp>
            </mc:Choice>
            <mc:Fallback>
              <p:sp>
                <p:nvSpPr>
                  <p:cNvPr id="61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42772" y="4282498"/>
                    <a:ext cx="1391211" cy="32640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7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842772" y="3795562"/>
                    <a:ext cx="1643627" cy="551427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71450" marR="0" indent="-17145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ℓ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Rotation of lens plane (about the pivot at the origin of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</m:d>
                      </m:oMath>
                    </a14:m>
                    <a:endPara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617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42772" y="3795562"/>
                    <a:ext cx="1643627" cy="55142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8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842772" y="4108672"/>
                    <a:ext cx="1662676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8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rPr>
                              <m:t>𝒓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rPr>
                              <m:t>𝓁</m:t>
                            </m:r>
                            <m:r>
                              <a:rPr lang="en-US" sz="8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rPr>
                              <m:t>,3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3</a:t>
                    </a:r>
                    <a:r>
                      <a:rPr lang="en-US" sz="800" i="1" baseline="30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rd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 column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ℓ</m:t>
                            </m:r>
                          </m:sub>
                        </m:sSub>
                        <m:r>
                          <a:rPr lang="en-US" sz="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 </m:t>
                        </m:r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(optical axis)</a:t>
                    </a:r>
                  </a:p>
                </p:txBody>
              </p:sp>
            </mc:Choice>
            <mc:Fallback>
              <p:sp>
                <p:nvSpPr>
                  <p:cNvPr id="61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42772" y="4108672"/>
                    <a:ext cx="1662676" cy="32640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9" name="Text Box 15"/>
                  <p:cNvSpPr txBox="1">
                    <a:spLocks noChangeAspect="1"/>
                  </p:cNvSpPr>
                  <p:nvPr/>
                </p:nvSpPr>
                <p:spPr>
                  <a:xfrm flipH="1">
                    <a:off x="3842772" y="4451561"/>
                    <a:ext cx="1619812" cy="3264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ea typeface="Calibri"/>
                        <a:cs typeface="Times New Roman"/>
                      </a:rPr>
                      <a:t>: </a:t>
                    </a:r>
                    <a:r>
                      <a:rPr lang="en-US" sz="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Calibri"/>
                        <a:cs typeface="Times New Roman"/>
                      </a:rPr>
                      <a:t>Standard basis of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</m:d>
                      </m:oMath>
                    </a14:m>
                    <a:endParaRPr lang="en-US" sz="8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61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42772" y="4451561"/>
                    <a:ext cx="1619812" cy="32640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6956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hidden="1"/>
          <p:cNvGrpSpPr>
            <a:grpSpLocks noChangeAspect="1"/>
          </p:cNvGrpSpPr>
          <p:nvPr/>
        </p:nvGrpSpPr>
        <p:grpSpPr>
          <a:xfrm>
            <a:off x="3276626" y="2046702"/>
            <a:ext cx="363905" cy="453363"/>
            <a:chOff x="6111782" y="3770504"/>
            <a:chExt cx="511280" cy="636962"/>
          </a:xfrm>
          <a:scene3d>
            <a:camera prst="orthographicFront"/>
            <a:lightRig rig="threePt" dir="t"/>
          </a:scene3d>
        </p:grpSpPr>
        <p:cxnSp>
          <p:nvCxnSpPr>
            <p:cNvPr id="52" name="Straight Arrow Connector 51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11782" y="3770504"/>
              <a:ext cx="157163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9250" y="3799875"/>
              <a:ext cx="153812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61375" y="4061529"/>
              <a:ext cx="123823" cy="34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pic>
        <p:nvPicPr>
          <p:cNvPr id="65" name="Picture 64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87" y="355426"/>
            <a:ext cx="1491989" cy="1104737"/>
          </a:xfrm>
          <a:prstGeom prst="rect">
            <a:avLst/>
          </a:prstGeom>
        </p:spPr>
      </p:pic>
      <p:pic>
        <p:nvPicPr>
          <p:cNvPr id="64" name="Picture 63" hidden="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t="9819" r="11091" b="9561"/>
          <a:stretch/>
        </p:blipFill>
        <p:spPr>
          <a:xfrm>
            <a:off x="3890987" y="1533689"/>
            <a:ext cx="1489374" cy="1103766"/>
          </a:xfrm>
          <a:prstGeom prst="rect">
            <a:avLst/>
          </a:prstGeom>
        </p:spPr>
      </p:pic>
      <p:pic>
        <p:nvPicPr>
          <p:cNvPr id="80" name="Picture 79" hidden="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9" t="10051" r="11173" b="9816"/>
          <a:stretch/>
        </p:blipFill>
        <p:spPr>
          <a:xfrm>
            <a:off x="0" y="2679708"/>
            <a:ext cx="2651760" cy="1962316"/>
          </a:xfrm>
          <a:prstGeom prst="rect">
            <a:avLst/>
          </a:prstGeom>
          <a:effectLst/>
        </p:spPr>
      </p:pic>
      <p:pic>
        <p:nvPicPr>
          <p:cNvPr id="2" name="Picture 1" hidden="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10002" r="11198" b="10253"/>
          <a:stretch/>
        </p:blipFill>
        <p:spPr>
          <a:xfrm>
            <a:off x="2724150" y="2679708"/>
            <a:ext cx="2651941" cy="1965960"/>
          </a:xfrm>
          <a:prstGeom prst="rect">
            <a:avLst/>
          </a:prstGeom>
        </p:spPr>
      </p:pic>
      <p:grpSp>
        <p:nvGrpSpPr>
          <p:cNvPr id="124" name="Group 123"/>
          <p:cNvGrpSpPr/>
          <p:nvPr/>
        </p:nvGrpSpPr>
        <p:grpSpPr>
          <a:xfrm>
            <a:off x="-76204" y="321129"/>
            <a:ext cx="5534665" cy="4562068"/>
            <a:chOff x="-76204" y="321129"/>
            <a:chExt cx="5534665" cy="4562068"/>
          </a:xfrm>
        </p:grpSpPr>
        <p:grpSp>
          <p:nvGrpSpPr>
            <p:cNvPr id="122" name="Group 121"/>
            <p:cNvGrpSpPr/>
            <p:nvPr/>
          </p:nvGrpSpPr>
          <p:grpSpPr>
            <a:xfrm>
              <a:off x="3957638" y="321129"/>
              <a:ext cx="1425338" cy="1158468"/>
              <a:chOff x="3957638" y="321129"/>
              <a:chExt cx="1425338" cy="1158468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6147" y="357462"/>
                <a:ext cx="1336829" cy="1106424"/>
              </a:xfrm>
              <a:prstGeom prst="rect">
                <a:avLst/>
              </a:prstGeom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3986936" y="321129"/>
                <a:ext cx="1111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image 1/13 </a:t>
                </a:r>
              </a:p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lens tilt = -8°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4037037" y="907795"/>
                <a:ext cx="1344168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3982438" y="12487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957638" y="77628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960806" y="1505564"/>
              <a:ext cx="1497655" cy="1148783"/>
              <a:chOff x="3960806" y="1505564"/>
              <a:chExt cx="1497655" cy="1148783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6313" y="1535421"/>
                <a:ext cx="1336663" cy="1106424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3991611" y="150556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(LoG)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043387" y="2085572"/>
                <a:ext cx="1344168" cy="0"/>
              </a:xfrm>
              <a:prstGeom prst="line">
                <a:avLst/>
              </a:prstGeom>
              <a:ln>
                <a:solidFill>
                  <a:schemeClr val="accent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3982438" y="2423515"/>
                <a:ext cx="312906" cy="230832"/>
                <a:chOff x="2001238" y="4855565"/>
                <a:chExt cx="312906" cy="230832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960806" y="195263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1/2</a:t>
                </a: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-76204" y="2684770"/>
              <a:ext cx="2734314" cy="2194997"/>
              <a:chOff x="-76204" y="2684770"/>
              <a:chExt cx="2734314" cy="2194997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0" y="2684770"/>
                <a:ext cx="2651760" cy="2194997"/>
              </a:xfrm>
              <a:prstGeom prst="rect">
                <a:avLst/>
              </a:prstGeom>
            </p:spPr>
          </p:pic>
          <p:sp>
            <p:nvSpPr>
              <p:cNvPr id="96" name="Rectangle 95"/>
              <p:cNvSpPr/>
              <p:nvPr/>
            </p:nvSpPr>
            <p:spPr>
              <a:xfrm>
                <a:off x="6351" y="268539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image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49812" y="4646015"/>
                <a:ext cx="319318" cy="230832"/>
                <a:chOff x="2001238" y="4855565"/>
                <a:chExt cx="319318" cy="230832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-76204" y="3635394"/>
                <a:ext cx="2727964" cy="184666"/>
                <a:chOff x="-76204" y="3514744"/>
                <a:chExt cx="2727964" cy="184666"/>
              </a:xfrm>
            </p:grpSpPr>
            <p:cxnSp>
              <p:nvCxnSpPr>
                <p:cNvPr id="93" name="Straight Connector 92"/>
                <p:cNvCxnSpPr>
                  <a:stCxn id="80" idx="1"/>
                  <a:endCxn id="80" idx="3"/>
                </p:cNvCxnSpPr>
                <p:nvPr/>
              </p:nvCxnSpPr>
              <p:spPr>
                <a:xfrm>
                  <a:off x="0" y="3660866"/>
                  <a:ext cx="2651760" cy="0"/>
                </a:xfrm>
                <a:prstGeom prst="line">
                  <a:avLst/>
                </a:prstGeom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-76204" y="3514744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rPr>
                    <a:t>1/2</a:t>
                  </a:r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2647945" y="2684770"/>
              <a:ext cx="2733100" cy="2198427"/>
              <a:chOff x="2647945" y="2684770"/>
              <a:chExt cx="2733100" cy="2198427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9285" y="2684770"/>
                <a:ext cx="2651760" cy="2194997"/>
              </a:xfrm>
              <a:prstGeom prst="rect">
                <a:avLst/>
              </a:prstGeom>
            </p:spPr>
          </p:pic>
          <p:sp>
            <p:nvSpPr>
              <p:cNvPr id="97" name="Rectangle 96"/>
              <p:cNvSpPr/>
              <p:nvPr/>
            </p:nvSpPr>
            <p:spPr>
              <a:xfrm>
                <a:off x="2730500" y="2685394"/>
                <a:ext cx="24066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(LoG) of the composite image 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667988" y="4652365"/>
                <a:ext cx="312906" cy="230832"/>
                <a:chOff x="2001238" y="4855565"/>
                <a:chExt cx="312906" cy="230832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2647945" y="3635394"/>
                <a:ext cx="2728146" cy="184666"/>
                <a:chOff x="2647945" y="3514744"/>
                <a:chExt cx="2728146" cy="184666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724331" y="3660866"/>
                  <a:ext cx="2651760" cy="0"/>
                </a:xfrm>
                <a:prstGeom prst="line">
                  <a:avLst/>
                </a:prstGeom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2647945" y="3514744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rPr>
                    <a:t>1/2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-49812" y="357188"/>
              <a:ext cx="4162274" cy="2281342"/>
              <a:chOff x="-49812" y="357188"/>
              <a:chExt cx="4162274" cy="228134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762" y="478702"/>
                <a:ext cx="3521875" cy="18908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96914" y="495688"/>
                <a:ext cx="724636" cy="1310201"/>
                <a:chOff x="3502493" y="391984"/>
                <a:chExt cx="1775105" cy="3209544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3934780" y="3919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2493" y="6284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637456" y="769975"/>
                <a:ext cx="724636" cy="1310201"/>
                <a:chOff x="1887053" y="1192084"/>
                <a:chExt cx="1775105" cy="3209544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2319340" y="11920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053" y="14285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-30783" y="1044263"/>
                <a:ext cx="729758" cy="1310201"/>
                <a:chOff x="250100" y="1992184"/>
                <a:chExt cx="1787652" cy="3209544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688660" y="19921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00" y="2228686"/>
                  <a:ext cx="1787652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000433" y="1419876"/>
                <a:ext cx="2542032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98408" y="1419876"/>
                <a:ext cx="3172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3787" y="1419876"/>
                <a:ext cx="91440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980000">
                <a:off x="2457856" y="1392363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  <a:alpha val="96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980000">
                <a:off x="2492622" y="1394669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62950" y="18140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996075" y="1947799"/>
                <a:ext cx="664434" cy="73152"/>
                <a:chOff x="991312" y="1947799"/>
                <a:chExt cx="664434" cy="7315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93615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53537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991312" y="1984375"/>
                  <a:ext cx="664434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 rot="16200000">
                <a:off x="3250935" y="1233486"/>
                <a:ext cx="10213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SENSOR PLANE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01849" y="388125"/>
                    <a:ext cx="1644650" cy="800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</a:t>
                    </a:r>
                  </a:p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Paraxial thick-lens model with spherical aberration;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</a:t>
                    </a:r>
                    <a:r>
                      <a:rPr lang="en-US" sz="9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F/2.5, </a:t>
                    </a:r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9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8 </a:t>
                    </a:r>
                    <a:r>
                      <a:rPr lang="en-US" sz="9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</a:p>
                  <a:p>
                    <a:pPr algn="ctr"/>
                    <a:endParaRPr lang="en-US" sz="10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1849" y="388125"/>
                    <a:ext cx="1644650" cy="80021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>
                <a:off x="3664621" y="1110166"/>
                <a:ext cx="0" cy="603785"/>
              </a:xfrm>
              <a:prstGeom prst="line">
                <a:avLst/>
              </a:prstGeom>
              <a:ln w="57150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129971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6924005" y="2209731"/>
                      <a:ext cx="1114873" cy="31951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6944692" y="3230485"/>
                      <a:ext cx="1122236" cy="2661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3092652" y="1064155"/>
                <a:ext cx="70586" cy="700228"/>
                <a:chOff x="1740319" y="4576647"/>
                <a:chExt cx="147481" cy="146304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3094863" y="1066366"/>
                <a:ext cx="70586" cy="700228"/>
                <a:chOff x="1740319" y="4576647"/>
                <a:chExt cx="147481" cy="146304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3097074" y="1073000"/>
                <a:ext cx="70586" cy="700228"/>
                <a:chOff x="1740319" y="4576647"/>
                <a:chExt cx="147481" cy="14630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Arc 23"/>
              <p:cNvSpPr/>
              <p:nvPr/>
            </p:nvSpPr>
            <p:spPr>
              <a:xfrm>
                <a:off x="2853955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853955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330212" y="2096580"/>
                <a:ext cx="2804970" cy="230832"/>
                <a:chOff x="330212" y="2096580"/>
                <a:chExt cx="2804970" cy="230832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1873207" y="2096580"/>
                  <a:ext cx="61106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1000</a:t>
                  </a:r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mm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01879" y="2096580"/>
                  <a:ext cx="5501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200 </a:t>
                  </a:r>
                  <a:r>
                    <a: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rPr>
                    <a:t>mm</a:t>
                  </a: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30212" y="2269722"/>
                  <a:ext cx="668167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0212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995486" y="2269722"/>
                  <a:ext cx="2139696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127935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94891" y="2233146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740366" y="1106287"/>
                <a:ext cx="37414" cy="970520"/>
                <a:chOff x="2139145" y="2015931"/>
                <a:chExt cx="91652" cy="237744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85077" y="197585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184865" y="4344462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996145" y="3204651"/>
                  <a:ext cx="23774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07602" y="722917"/>
                <a:ext cx="474063" cy="369549"/>
                <a:chOff x="2075978" y="1059714"/>
                <a:chExt cx="1161288" cy="90526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8113105">
                  <a:off x="3064905" y="1059714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8113105">
                  <a:off x="2233511" y="187354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8113105">
                  <a:off x="2075978" y="1510320"/>
                  <a:ext cx="116128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 rot="16200000">
                <a:off x="439089" y="1498747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89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64025">
                <a:off x="641642" y="731292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64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762" y="357188"/>
                <a:ext cx="3983038" cy="22717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2700" y="361294"/>
                <a:ext cx="157225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Setup of simulation in Zemax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49812" y="2404465"/>
                <a:ext cx="283415" cy="209076"/>
                <a:chOff x="2001238" y="4855565"/>
                <a:chExt cx="283415" cy="209076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001238" y="4855565"/>
                  <a:ext cx="283415" cy="209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-axis</a:t>
                    </a:r>
                    <a:endPara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TextBox 118"/>
              <p:cNvSpPr txBox="1"/>
              <p:nvPr/>
            </p:nvSpPr>
            <p:spPr>
              <a:xfrm>
                <a:off x="2390749" y="1734325"/>
                <a:ext cx="144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13 tilts </a:t>
                </a:r>
              </a:p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between -8° &amp; +8°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 rot="16200000">
                    <a:off x="3188554" y="1312692"/>
                    <a:ext cx="139571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 x 5 sq. mm, 1.78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188554" y="1312692"/>
                    <a:ext cx="1395716" cy="2308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135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201361" y="2407698"/>
                    <a:ext cx="191110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aseline="1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 the separation between the pupils. </a:t>
                    </a:r>
                    <a:endParaRPr lang="en-US" sz="9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361" y="2407698"/>
                    <a:ext cx="1911101" cy="2308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7454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689</TotalTime>
  <Words>288</Words>
  <Application>Microsoft Office PowerPoint</Application>
  <PresentationFormat>Custom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51</cp:revision>
  <dcterms:created xsi:type="dcterms:W3CDTF">2016-03-03T07:05:17Z</dcterms:created>
  <dcterms:modified xsi:type="dcterms:W3CDTF">2016-03-22T00:19:03Z</dcterms:modified>
</cp:coreProperties>
</file>