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09" d="100"/>
          <a:sy n="209" d="100"/>
        </p:scale>
        <p:origin x="378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325737" y="192833"/>
            <a:ext cx="4735603" cy="1480292"/>
            <a:chOff x="325737" y="192833"/>
            <a:chExt cx="4735603" cy="1480292"/>
          </a:xfrm>
        </p:grpSpPr>
        <p:sp>
          <p:nvSpPr>
            <p:cNvPr id="137" name="Rectangle 136"/>
            <p:cNvSpPr/>
            <p:nvPr/>
          </p:nvSpPr>
          <p:spPr>
            <a:xfrm>
              <a:off x="351922" y="192833"/>
              <a:ext cx="4709418" cy="145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150" y="1268890"/>
              <a:ext cx="443831" cy="347472"/>
            </a:xfrm>
            <a:prstGeom prst="rect">
              <a:avLst/>
            </a:prstGeom>
          </p:spPr>
        </p:pic>
        <p:cxnSp>
          <p:nvCxnSpPr>
            <p:cNvPr id="74" name="Straight Connector 73"/>
            <p:cNvCxnSpPr/>
            <p:nvPr/>
          </p:nvCxnSpPr>
          <p:spPr>
            <a:xfrm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5"/>
            <p:cNvSpPr txBox="1"/>
            <p:nvPr/>
          </p:nvSpPr>
          <p:spPr>
            <a:xfrm flipH="1">
              <a:off x="2504291" y="809876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38049" y="809876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104441" y="1021328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00597" y="1018459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8135" y="2146281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24121" y="1039670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490051" y="1016326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051" y="1016326"/>
                  <a:ext cx="436354" cy="320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48457" y="802475"/>
              <a:ext cx="448080" cy="448080"/>
            </a:xfrm>
            <a:prstGeom prst="arc">
              <a:avLst>
                <a:gd name="adj1" fmla="val 10573188"/>
                <a:gd name="adj2" fmla="val 11973715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84758" y="821524"/>
              <a:ext cx="448080" cy="448080"/>
            </a:xfrm>
            <a:prstGeom prst="arc">
              <a:avLst>
                <a:gd name="adj1" fmla="val 80776"/>
                <a:gd name="adj2" fmla="val 1428451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5730" y="87678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071538" y="1239311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071538" y="1239311"/>
                  <a:ext cx="1108958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25737" y="278573"/>
                  <a:ext cx="815384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1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37" y="278573"/>
                  <a:ext cx="815384" cy="497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02162" y="154546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012523" y="1048328"/>
                  <a:ext cx="979225" cy="624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523" y="1048328"/>
                  <a:ext cx="979225" cy="6247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TextBox 168"/>
            <p:cNvSpPr txBox="1"/>
            <p:nvPr/>
          </p:nvSpPr>
          <p:spPr>
            <a:xfrm>
              <a:off x="4169434" y="241540"/>
              <a:ext cx="5549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Chief ray</a:t>
              </a:r>
              <a:endParaRPr lang="en-US" sz="800" dirty="0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939396" y="350441"/>
              <a:ext cx="2560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Isosceles Triangle 174"/>
            <p:cNvSpPr/>
            <p:nvPr/>
          </p:nvSpPr>
          <p:spPr>
            <a:xfrm rot="5400000">
              <a:off x="4044552" y="327581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847381" y="253043"/>
              <a:ext cx="885645" cy="1955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698" y="3148520"/>
            <a:ext cx="4737003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737" y="179893"/>
            <a:ext cx="4735603" cy="1451801"/>
            <a:chOff x="325737" y="179893"/>
            <a:chExt cx="4735603" cy="1451801"/>
          </a:xfrm>
        </p:grpSpPr>
        <p:sp>
          <p:nvSpPr>
            <p:cNvPr id="137" name="Rectangle 136"/>
            <p:cNvSpPr/>
            <p:nvPr/>
          </p:nvSpPr>
          <p:spPr>
            <a:xfrm>
              <a:off x="351922" y="179893"/>
              <a:ext cx="4709418" cy="145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2156" y="1045853"/>
              <a:ext cx="438912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150" y="1268890"/>
              <a:ext cx="443831" cy="347472"/>
            </a:xfrm>
            <a:prstGeom prst="rect">
              <a:avLst/>
            </a:prstGeom>
          </p:spPr>
        </p:pic>
        <p:cxnSp>
          <p:nvCxnSpPr>
            <p:cNvPr id="74" name="Straight Connector 73"/>
            <p:cNvCxnSpPr/>
            <p:nvPr/>
          </p:nvCxnSpPr>
          <p:spPr>
            <a:xfrm rot="-54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5"/>
            <p:cNvSpPr txBox="1"/>
            <p:nvPr/>
          </p:nvSpPr>
          <p:spPr>
            <a:xfrm flipH="1">
              <a:off x="2504291" y="809876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25110" y="719303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47717" y="856744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717" y="856744"/>
                  <a:ext cx="436354" cy="320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898495" y="683508"/>
              <a:ext cx="548640" cy="548640"/>
            </a:xfrm>
            <a:prstGeom prst="arc">
              <a:avLst>
                <a:gd name="adj1" fmla="val 20947419"/>
                <a:gd name="adj2" fmla="val 1428451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681585" y="1118319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25737" y="278573"/>
                  <a:ext cx="815384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1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37" y="278573"/>
                  <a:ext cx="815384" cy="497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025462" y="983633"/>
                  <a:ext cx="979225" cy="624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462" y="983633"/>
                  <a:ext cx="979225" cy="6247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TextBox 168"/>
            <p:cNvSpPr txBox="1"/>
            <p:nvPr/>
          </p:nvSpPr>
          <p:spPr>
            <a:xfrm>
              <a:off x="4169434" y="241540"/>
              <a:ext cx="5549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Chief ray</a:t>
              </a:r>
              <a:endParaRPr lang="en-US" sz="800" dirty="0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939396" y="350441"/>
              <a:ext cx="2560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Isosceles Triangle 174"/>
            <p:cNvSpPr/>
            <p:nvPr/>
          </p:nvSpPr>
          <p:spPr>
            <a:xfrm rot="5400000">
              <a:off x="4044552" y="327581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847381" y="253043"/>
              <a:ext cx="885645" cy="1955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698" y="3160713"/>
            <a:ext cx="4737003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6576" y="41148"/>
            <a:ext cx="5352159" cy="2121408"/>
            <a:chOff x="-9144" y="-32004"/>
            <a:chExt cx="5352159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50292" y="-32004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2446020" y="96012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 rot="-540000">
              <a:off x="2544081" y="315958"/>
              <a:ext cx="1281111" cy="640080"/>
              <a:chOff x="1880616" y="2310384"/>
              <a:chExt cx="1281111" cy="64008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880616" y="2310384"/>
                <a:ext cx="0" cy="64008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 flipV="1">
                <a:off x="2521647" y="2299028"/>
                <a:ext cx="0" cy="12801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V="1">
              <a:off x="2601468" y="406908"/>
              <a:ext cx="0" cy="64008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156" y="1045853"/>
              <a:ext cx="466344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26" y="1502062"/>
              <a:ext cx="443831" cy="347472"/>
            </a:xfrm>
            <a:prstGeom prst="rect">
              <a:avLst/>
            </a:prstGeom>
          </p:spPr>
        </p:pic>
        <p:cxnSp>
          <p:nvCxnSpPr>
            <p:cNvPr id="74" name="Straight Connector 73"/>
            <p:cNvCxnSpPr/>
            <p:nvPr/>
          </p:nvCxnSpPr>
          <p:spPr>
            <a:xfrm rot="21060000">
              <a:off x="498930" y="1032454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5"/>
            <p:cNvSpPr txBox="1"/>
            <p:nvPr/>
          </p:nvSpPr>
          <p:spPr>
            <a:xfrm flipH="1">
              <a:off x="2504291" y="809876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25110" y="719303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47717" y="856744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717" y="856744"/>
                  <a:ext cx="436354" cy="320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898495" y="683508"/>
              <a:ext cx="548640" cy="548640"/>
            </a:xfrm>
            <a:prstGeom prst="arc">
              <a:avLst>
                <a:gd name="adj1" fmla="val 20947419"/>
                <a:gd name="adj2" fmla="val 1428451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681585" y="1118319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-9144" y="0"/>
                  <a:ext cx="815384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1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144" y="0"/>
                  <a:ext cx="815384" cy="497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363790" y="1344821"/>
                  <a:ext cx="979225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790" y="1344821"/>
                  <a:ext cx="979225" cy="5100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3847381" y="95236"/>
              <a:ext cx="885645" cy="215444"/>
              <a:chOff x="3847381" y="241540"/>
              <a:chExt cx="885645" cy="215444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549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Chief ray</a:t>
                </a:r>
                <a:endParaRPr lang="en-US" sz="8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847381" y="253043"/>
                <a:ext cx="885645" cy="195532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 flipV="1">
              <a:off x="512064" y="283464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348158" y="1016893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158" y="1016893"/>
                  <a:ext cx="534890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042916" y="923544"/>
                  <a:ext cx="29937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916" y="923544"/>
                  <a:ext cx="29937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 rot="21041056">
                  <a:off x="3741420" y="783336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3741420" y="783336"/>
                  <a:ext cx="305917" cy="22506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79548" y="234696"/>
                  <a:ext cx="29937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548" y="234696"/>
                  <a:ext cx="299376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330196" y="227076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96" y="227076"/>
                  <a:ext cx="305917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cxnSpLocks noChangeAspect="1"/>
            </p:cNvCxnSpPr>
            <p:nvPr/>
          </p:nvCxnSpPr>
          <p:spPr>
            <a:xfrm flipV="1">
              <a:off x="2628918" y="1161305"/>
              <a:ext cx="519153" cy="82296"/>
            </a:xfrm>
            <a:prstGeom prst="straightConnector1">
              <a:avLst/>
            </a:prstGeom>
            <a:ln>
              <a:headEnd type="none" w="sm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738628" y="1147572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738628" y="1147572"/>
                  <a:ext cx="356636" cy="27462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Connector 113"/>
            <p:cNvCxnSpPr/>
            <p:nvPr/>
          </p:nvCxnSpPr>
          <p:spPr>
            <a:xfrm>
              <a:off x="2973324" y="65532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660000">
              <a:off x="4700016" y="32004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19244" y="1043940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673043" y="1022071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rot="6060000" flipV="1">
              <a:off x="4880749" y="903648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975860" y="1030224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860" y="1030224"/>
                  <a:ext cx="301878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24" y="2825404"/>
            <a:ext cx="5352752" cy="2121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52628" y="2418588"/>
                <a:ext cx="2165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DO: indicate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𝐸𝑁𝑃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8" y="2418588"/>
                <a:ext cx="216552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2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31</Words>
  <Application>Microsoft Office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26</cp:revision>
  <dcterms:created xsi:type="dcterms:W3CDTF">2015-09-02T22:57:10Z</dcterms:created>
  <dcterms:modified xsi:type="dcterms:W3CDTF">2015-09-03T19:21:44Z</dcterms:modified>
</cp:coreProperties>
</file>