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BEBE"/>
    <a:srgbClr val="4C4C4E"/>
    <a:srgbClr val="F6F6F6"/>
    <a:srgbClr val="302E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5069" autoAdjust="0"/>
  </p:normalViewPr>
  <p:slideViewPr>
    <p:cSldViewPr snapToGrid="0">
      <p:cViewPr varScale="1">
        <p:scale>
          <a:sx n="67" d="100"/>
          <a:sy n="67" d="100"/>
        </p:scale>
        <p:origin x="7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22T19:01:26.593"/>
    </inkml:context>
    <inkml:brush xml:id="br0">
      <inkml:brushProperty name="width" value="0.12347" units="cm"/>
      <inkml:brushProperty name="height" value="0.12347" units="cm"/>
      <inkml:brushProperty name="color" value="#A6A6A6"/>
    </inkml:brush>
  </inkml:definitions>
  <inkml:trace contextRef="#ctx0" brushRef="#br0">5360 2612 768,'0'0'384,"0"0"-128,0 0 512,0 0-768,0 0 0,0 0 128,0 0 128,0 0-128,0 0 0,0 0 128,0 0 128,0 0 0,0 0 0,0 0-128,0 0 0,0 0-128,0 0 0,0 13 0,0-13 0,0 0 0,0 14 128,0-1-128,0 1 0,0 0 0,0-1 0,0 15 0,16-14 0,-16-1-128,14 1 128,-14 0-128,15-1 128,0 1-128,0-14 128,-15 27-128,15-27 128,0 14-128,1-1 0,-1 1 128,0 0 0,0 0-128,-15-14 0,15 13 0,0-13 128,0 14 128,-15-14 0,16 0-128,-1 0 128,-1 0 0,-14 0 0,16 0-128,-1-14 128,14 14-256,2-13 128,-1-1-128,-15 0 128,0 0-128,0 1 0,1-1 0,-1 14 0,-1-14 128,2 1 0,-16-1-128,15 1 128,0-1-128,-15 0 128,14 1 0,2-15 0,-16 14-128,15-13 0,0 13 0,0-13 0,0 14 0,15-15 0,-15 15-128,1-15 128,14 14 0,-15 1 0,0-1-128,0 14 128,0-14 0,15 14 0,0-13 0,-15 13 0,15 0 0,-15 0 0,16 0 0,-16 0 0,0 0 0,0 13 128,0-13-128,0 14 0,0 0 0,0-1 0,0 1 0,0 0 128,1 13-128,-2-13 0,-14 0 0,15-1 0,-15 14 0,0-13 128,0 13-128,0 1 0,0-14 0,0-1 128,-15 1-128,15 0 0,-14-1 0,14 1 0,-16-1 0,16 1 0,0 0 0,-15-1 0,15 1 0,0 0 128,-15 0-128,0-14 0,0 13 0,15 1 0,-15-1 0,0 1 0,0 0 0,0-14 0,-15 27 0,14-27 0,1 27-128,0-13 128,0 0 0,0 0 0,15-1 0,-15 1 0,15 13-128,0-14 128,0 15 0,0-15 0,15 15 0,-15-14 128,0 0-128,15-1 0,0 1 128,-15-14 0,15 13-256,-15 1 0,15-14-768,-15 0 128,16 0-512,-1-14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BB7926-BFFB-4486-8108-DF2553C253F7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DEB827-5557-4703-80E4-45B219C70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98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Explain the capture volume …</a:t>
            </a:r>
            <a:r>
              <a:rPr lang="en-US" baseline="0"/>
              <a:t> how our approach suits our goals …. We are interested in increasing the axial capture volume …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EB827-5557-4703-80E4-45B219C703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355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28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8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15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60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132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52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34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28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53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01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501FF-ABFD-4A20-9D6D-E502A59752B5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763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8499" l="6015" r="96241">
                        <a14:foregroundMark x1="43985" y1="5658" x2="49624" y2="13857"/>
                        <a14:foregroundMark x1="47368" y1="16975" x2="49624" y2="30023"/>
                        <a14:foregroundMark x1="60526" y1="24134" x2="53759" y2="37182"/>
                        <a14:foregroundMark x1="20301" y1="35797" x2="16917" y2="48152"/>
                        <a14:foregroundMark x1="59398" y1="43995" x2="68421" y2="76674"/>
                        <a14:foregroundMark x1="14662" y1="51617" x2="15789" y2="56005"/>
                        <a14:foregroundMark x1="41729" y1="51963" x2="38346" y2="75982"/>
                        <a14:foregroundMark x1="34962" y1="94804" x2="46241" y2="90993"/>
                        <a14:foregroundMark x1="69549" y1="95843" x2="77444" y2="93418"/>
                        <a14:foregroundMark x1="72932" y1="19400" x2="83083" y2="31640"/>
                        <a14:foregroundMark x1="81955" y1="31986" x2="84211" y2="37875"/>
                        <a14:foregroundMark x1="74060" y1="20323" x2="79699" y2="21016"/>
                        <a14:foregroundMark x1="83459" y1="51501" x2="82707" y2="54388"/>
                        <a14:foregroundMark x1="79699" y1="55081" x2="76692" y2="56351"/>
                        <a14:foregroundMark x1="91729" y1="36721" x2="91729" y2="40531"/>
                        <a14:foregroundMark x1="22932" y1="53349" x2="22180" y2="54965"/>
                        <a14:foregroundMark x1="82331" y1="21709" x2="81955" y2="22171"/>
                        <a14:foregroundMark x1="42105" y1="17321" x2="39098" y2="18014"/>
                        <a14:foregroundMark x1="16541" y1="36143" x2="16541" y2="37644"/>
                        <a14:backgroundMark x1="36090" y1="34296" x2="36090" y2="34296"/>
                        <a14:backgroundMark x1="74060" y1="37529" x2="74060" y2="37529"/>
                        <a14:backgroundMark x1="70301" y1="33372" x2="70301" y2="33372"/>
                        <a14:backgroundMark x1="74060" y1="39607" x2="74060" y2="39607"/>
                        <a14:backgroundMark x1="74436" y1="41801" x2="74436" y2="41801"/>
                        <a14:backgroundMark x1="74436" y1="42610" x2="74436" y2="4261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64971" y="2354366"/>
            <a:ext cx="620889" cy="1857912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8499" l="6015" r="96241">
                        <a14:foregroundMark x1="43985" y1="5658" x2="49624" y2="13857"/>
                        <a14:foregroundMark x1="47368" y1="16975" x2="49624" y2="30023"/>
                        <a14:foregroundMark x1="60526" y1="24134" x2="53759" y2="37182"/>
                        <a14:foregroundMark x1="20301" y1="35797" x2="16917" y2="48152"/>
                        <a14:foregroundMark x1="59398" y1="43995" x2="68421" y2="76674"/>
                        <a14:foregroundMark x1="14662" y1="51617" x2="15789" y2="56005"/>
                        <a14:foregroundMark x1="41729" y1="51963" x2="38346" y2="75982"/>
                        <a14:foregroundMark x1="34962" y1="94804" x2="46241" y2="90993"/>
                        <a14:foregroundMark x1="69549" y1="95843" x2="77444" y2="93418"/>
                        <a14:foregroundMark x1="72932" y1="19400" x2="83083" y2="31640"/>
                        <a14:foregroundMark x1="81955" y1="31986" x2="84211" y2="37875"/>
                        <a14:foregroundMark x1="74060" y1="20323" x2="79699" y2="21016"/>
                        <a14:foregroundMark x1="83459" y1="51501" x2="82707" y2="54388"/>
                        <a14:foregroundMark x1="79699" y1="55081" x2="76692" y2="56351"/>
                        <a14:foregroundMark x1="91729" y1="36721" x2="91729" y2="40531"/>
                        <a14:foregroundMark x1="22932" y1="53349" x2="22180" y2="54965"/>
                        <a14:foregroundMark x1="82331" y1="21709" x2="81955" y2="22171"/>
                        <a14:foregroundMark x1="42105" y1="17321" x2="39098" y2="18014"/>
                        <a14:foregroundMark x1="16541" y1="36143" x2="16541" y2="37644"/>
                        <a14:backgroundMark x1="36090" y1="34296" x2="36090" y2="34296"/>
                        <a14:backgroundMark x1="74060" y1="37529" x2="74060" y2="37529"/>
                        <a14:backgroundMark x1="70301" y1="33372" x2="70301" y2="33372"/>
                        <a14:backgroundMark x1="74060" y1="39607" x2="74060" y2="39607"/>
                        <a14:backgroundMark x1="74436" y1="41801" x2="74436" y2="41801"/>
                        <a14:backgroundMark x1="74436" y1="42610" x2="74436" y2="4261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94391" y="2037813"/>
            <a:ext cx="620889" cy="1857912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8499" l="6015" r="96241">
                        <a14:foregroundMark x1="43985" y1="5658" x2="49624" y2="13857"/>
                        <a14:foregroundMark x1="47368" y1="16975" x2="49624" y2="30023"/>
                        <a14:foregroundMark x1="60526" y1="24134" x2="53759" y2="37182"/>
                        <a14:foregroundMark x1="20301" y1="35797" x2="16917" y2="48152"/>
                        <a14:foregroundMark x1="59398" y1="43995" x2="68421" y2="76674"/>
                        <a14:foregroundMark x1="14662" y1="51617" x2="15789" y2="56005"/>
                        <a14:foregroundMark x1="41729" y1="51963" x2="38346" y2="75982"/>
                        <a14:foregroundMark x1="34962" y1="94804" x2="46241" y2="90993"/>
                        <a14:foregroundMark x1="69549" y1="95843" x2="77444" y2="93418"/>
                        <a14:foregroundMark x1="72932" y1="19400" x2="83083" y2="31640"/>
                        <a14:foregroundMark x1="81955" y1="31986" x2="84211" y2="37875"/>
                        <a14:foregroundMark x1="74060" y1="20323" x2="79699" y2="21016"/>
                        <a14:foregroundMark x1="83459" y1="51501" x2="82707" y2="54388"/>
                        <a14:foregroundMark x1="79699" y1="55081" x2="76692" y2="56351"/>
                        <a14:foregroundMark x1="91729" y1="36721" x2="91729" y2="40531"/>
                        <a14:foregroundMark x1="22932" y1="53349" x2="22180" y2="54965"/>
                        <a14:foregroundMark x1="82331" y1="21709" x2="81955" y2="22171"/>
                        <a14:foregroundMark x1="42105" y1="17321" x2="39098" y2="18014"/>
                        <a14:foregroundMark x1="16541" y1="36143" x2="16541" y2="37644"/>
                        <a14:backgroundMark x1="36090" y1="34296" x2="36090" y2="34296"/>
                        <a14:backgroundMark x1="74060" y1="37529" x2="74060" y2="37529"/>
                        <a14:backgroundMark x1="70301" y1="33372" x2="70301" y2="33372"/>
                        <a14:backgroundMark x1="74060" y1="39607" x2="74060" y2="39607"/>
                        <a14:backgroundMark x1="74436" y1="41801" x2="74436" y2="41801"/>
                        <a14:backgroundMark x1="74436" y1="42610" x2="74436" y2="4261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12354" y="2152113"/>
            <a:ext cx="672564" cy="2012540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8499" l="6015" r="96241">
                        <a14:foregroundMark x1="43985" y1="5658" x2="49624" y2="13857"/>
                        <a14:foregroundMark x1="47368" y1="16975" x2="49624" y2="30023"/>
                        <a14:foregroundMark x1="60526" y1="24134" x2="53759" y2="37182"/>
                        <a14:foregroundMark x1="20301" y1="35797" x2="16917" y2="48152"/>
                        <a14:foregroundMark x1="59398" y1="43995" x2="68421" y2="76674"/>
                        <a14:foregroundMark x1="14662" y1="51617" x2="15789" y2="56005"/>
                        <a14:foregroundMark x1="41729" y1="51963" x2="38346" y2="75982"/>
                        <a14:foregroundMark x1="34962" y1="94804" x2="46241" y2="90993"/>
                        <a14:foregroundMark x1="69549" y1="95843" x2="77444" y2="93418"/>
                        <a14:foregroundMark x1="72932" y1="19400" x2="83083" y2="31640"/>
                        <a14:foregroundMark x1="81955" y1="31986" x2="84211" y2="37875"/>
                        <a14:foregroundMark x1="74060" y1="20323" x2="79699" y2="21016"/>
                        <a14:foregroundMark x1="83459" y1="51501" x2="82707" y2="54388"/>
                        <a14:foregroundMark x1="79699" y1="55081" x2="76692" y2="56351"/>
                        <a14:foregroundMark x1="91729" y1="36721" x2="91729" y2="40531"/>
                        <a14:foregroundMark x1="22932" y1="53349" x2="22180" y2="54965"/>
                        <a14:foregroundMark x1="82331" y1="21709" x2="81955" y2="22171"/>
                        <a14:foregroundMark x1="42105" y1="17321" x2="39098" y2="18014"/>
                        <a14:foregroundMark x1="16541" y1="36143" x2="16541" y2="37644"/>
                        <a14:backgroundMark x1="36090" y1="34296" x2="36090" y2="34296"/>
                        <a14:backgroundMark x1="74060" y1="37529" x2="74060" y2="37529"/>
                        <a14:backgroundMark x1="70301" y1="33372" x2="70301" y2="33372"/>
                        <a14:backgroundMark x1="74060" y1="39607" x2="74060" y2="39607"/>
                        <a14:backgroundMark x1="74436" y1="41801" x2="74436" y2="41801"/>
                        <a14:backgroundMark x1="74436" y1="42610" x2="74436" y2="4261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98046" y="2650125"/>
            <a:ext cx="693335" cy="2074694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4">
                <a:lumMod val="7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8499" l="6015" r="96241">
                        <a14:foregroundMark x1="43985" y1="5658" x2="49624" y2="13857"/>
                        <a14:foregroundMark x1="47368" y1="16975" x2="49624" y2="30023"/>
                        <a14:foregroundMark x1="60526" y1="24134" x2="53759" y2="37182"/>
                        <a14:foregroundMark x1="20301" y1="35797" x2="16917" y2="48152"/>
                        <a14:foregroundMark x1="59398" y1="43995" x2="68421" y2="76674"/>
                        <a14:foregroundMark x1="14662" y1="51617" x2="15789" y2="56005"/>
                        <a14:foregroundMark x1="41729" y1="51963" x2="38346" y2="75982"/>
                        <a14:foregroundMark x1="34962" y1="94804" x2="46241" y2="90993"/>
                        <a14:foregroundMark x1="69549" y1="95843" x2="77444" y2="93418"/>
                        <a14:foregroundMark x1="72932" y1="19400" x2="83083" y2="31640"/>
                        <a14:foregroundMark x1="81955" y1="31986" x2="84211" y2="37875"/>
                        <a14:foregroundMark x1="74060" y1="20323" x2="79699" y2="21016"/>
                        <a14:foregroundMark x1="83459" y1="51501" x2="82707" y2="54388"/>
                        <a14:foregroundMark x1="79699" y1="55081" x2="76692" y2="56351"/>
                        <a14:foregroundMark x1="91729" y1="36721" x2="91729" y2="40531"/>
                        <a14:foregroundMark x1="22932" y1="53349" x2="22180" y2="54965"/>
                        <a14:foregroundMark x1="82331" y1="21709" x2="81955" y2="22171"/>
                        <a14:foregroundMark x1="42105" y1="17321" x2="39098" y2="18014"/>
                        <a14:foregroundMark x1="16541" y1="36143" x2="16541" y2="37644"/>
                        <a14:foregroundMark x1="77863" y1="54315" x2="77863" y2="54315"/>
                        <a14:backgroundMark x1="36090" y1="34296" x2="36090" y2="34296"/>
                        <a14:backgroundMark x1="74060" y1="37529" x2="74060" y2="37529"/>
                        <a14:backgroundMark x1="70301" y1="33372" x2="70301" y2="33372"/>
                        <a14:backgroundMark x1="74060" y1="39607" x2="74060" y2="39607"/>
                        <a14:backgroundMark x1="74436" y1="41801" x2="74436" y2="41801"/>
                        <a14:backgroundMark x1="74436" y1="42610" x2="74436" y2="42610"/>
                        <a14:backgroundMark x1="74809" y1="48731" x2="74809" y2="48731"/>
                        <a14:backgroundMark x1="25954" y1="48985" x2="25954" y2="48985"/>
                        <a14:backgroundMark x1="25954" y1="53553" x2="25954" y2="53553"/>
                        <a14:backgroundMark x1="74046" y1="53046" x2="74046" y2="53046"/>
                        <a14:backgroundMark x1="74046" y1="57868" x2="74046" y2="57868"/>
                        <a14:backgroundMark x1="74046" y1="56345" x2="74046" y2="56345"/>
                        <a14:backgroundMark x1="70992" y1="30203" x2="70992" y2="302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49618" y="2489624"/>
            <a:ext cx="693335" cy="2074694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2" name="Cube 1"/>
          <p:cNvSpPr/>
          <p:nvPr/>
        </p:nvSpPr>
        <p:spPr>
          <a:xfrm>
            <a:off x="1615155" y="2029764"/>
            <a:ext cx="4161802" cy="1037522"/>
          </a:xfrm>
          <a:prstGeom prst="cube">
            <a:avLst>
              <a:gd name="adj" fmla="val 46083"/>
            </a:avLst>
          </a:prstGeom>
          <a:solidFill>
            <a:schemeClr val="tx1">
              <a:alpha val="36000"/>
            </a:schemeClr>
          </a:solidFill>
          <a:ln>
            <a:solidFill>
              <a:schemeClr val="tx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615154" y="2508674"/>
            <a:ext cx="1" cy="5586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1615154" y="2028290"/>
            <a:ext cx="475182" cy="4803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619919" y="2508674"/>
            <a:ext cx="36707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32830" y="1561681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91479" y="2611985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554095" y="189416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9585812" y="1839540"/>
            <a:ext cx="2020033" cy="1544889"/>
            <a:chOff x="6772274" y="1028700"/>
            <a:chExt cx="2020033" cy="1544889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0" name="Ink 39"/>
                <p14:cNvContentPartPr/>
                <p14:nvPr/>
              </p14:nvContentPartPr>
              <p14:xfrm>
                <a:off x="8328069" y="1671599"/>
                <a:ext cx="391047" cy="290113"/>
              </p14:xfrm>
            </p:contentPart>
          </mc:Choice>
          <mc:Fallback xmlns="">
            <p:pic>
              <p:nvPicPr>
                <p:cNvPr id="40" name="Ink 39"/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316186" y="1656141"/>
                  <a:ext cx="419133" cy="321749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1" name="Group 40"/>
            <p:cNvGrpSpPr/>
            <p:nvPr/>
          </p:nvGrpSpPr>
          <p:grpSpPr>
            <a:xfrm rot="21148218" flipH="1">
              <a:off x="6772274" y="1028700"/>
              <a:ext cx="1698079" cy="789469"/>
              <a:chOff x="7327900" y="1028700"/>
              <a:chExt cx="2930524" cy="1362456"/>
            </a:xfrm>
          </p:grpSpPr>
          <p:sp>
            <p:nvSpPr>
              <p:cNvPr id="42" name="Freeform: Shape 41"/>
              <p:cNvSpPr/>
              <p:nvPr/>
            </p:nvSpPr>
            <p:spPr>
              <a:xfrm>
                <a:off x="7327900" y="1028700"/>
                <a:ext cx="2286000" cy="1362456"/>
              </a:xfrm>
              <a:custGeom>
                <a:avLst/>
                <a:gdLst>
                  <a:gd name="connsiteX0" fmla="*/ 228594 w 2870200"/>
                  <a:gd name="connsiteY0" fmla="*/ 0 h 1362456"/>
                  <a:gd name="connsiteX1" fmla="*/ 901700 w 2870200"/>
                  <a:gd name="connsiteY1" fmla="*/ 0 h 1362456"/>
                  <a:gd name="connsiteX2" fmla="*/ 2565406 w 2870200"/>
                  <a:gd name="connsiteY2" fmla="*/ 0 h 1362456"/>
                  <a:gd name="connsiteX3" fmla="*/ 2870200 w 2870200"/>
                  <a:gd name="connsiteY3" fmla="*/ 0 h 1362456"/>
                  <a:gd name="connsiteX4" fmla="*/ 2870200 w 2870200"/>
                  <a:gd name="connsiteY4" fmla="*/ 1362456 h 1362456"/>
                  <a:gd name="connsiteX5" fmla="*/ 901700 w 2870200"/>
                  <a:gd name="connsiteY5" fmla="*/ 1362456 h 1362456"/>
                  <a:gd name="connsiteX6" fmla="*/ 901700 w 2870200"/>
                  <a:gd name="connsiteY6" fmla="*/ 1358900 h 1362456"/>
                  <a:gd name="connsiteX7" fmla="*/ 228594 w 2870200"/>
                  <a:gd name="connsiteY7" fmla="*/ 1358900 h 1362456"/>
                  <a:gd name="connsiteX8" fmla="*/ 0 w 2870200"/>
                  <a:gd name="connsiteY8" fmla="*/ 1130306 h 1362456"/>
                  <a:gd name="connsiteX9" fmla="*/ 0 w 2870200"/>
                  <a:gd name="connsiteY9" fmla="*/ 228594 h 1362456"/>
                  <a:gd name="connsiteX10" fmla="*/ 228594 w 2870200"/>
                  <a:gd name="connsiteY10" fmla="*/ 0 h 1362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70200" h="1362456">
                    <a:moveTo>
                      <a:pt x="228594" y="0"/>
                    </a:moveTo>
                    <a:lnTo>
                      <a:pt x="901700" y="0"/>
                    </a:lnTo>
                    <a:lnTo>
                      <a:pt x="2565406" y="0"/>
                    </a:lnTo>
                    <a:lnTo>
                      <a:pt x="2870200" y="0"/>
                    </a:lnTo>
                    <a:lnTo>
                      <a:pt x="2870200" y="1362456"/>
                    </a:lnTo>
                    <a:lnTo>
                      <a:pt x="901700" y="1362456"/>
                    </a:lnTo>
                    <a:lnTo>
                      <a:pt x="901700" y="1358900"/>
                    </a:lnTo>
                    <a:lnTo>
                      <a:pt x="228594" y="1358900"/>
                    </a:lnTo>
                    <a:cubicBezTo>
                      <a:pt x="102345" y="1358900"/>
                      <a:pt x="0" y="1256555"/>
                      <a:pt x="0" y="1130306"/>
                    </a:cubicBezTo>
                    <a:lnTo>
                      <a:pt x="0" y="228594"/>
                    </a:lnTo>
                    <a:cubicBezTo>
                      <a:pt x="0" y="102345"/>
                      <a:pt x="102345" y="0"/>
                      <a:pt x="228594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9613900" y="1240028"/>
                <a:ext cx="241300" cy="9398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9855199" y="1338453"/>
                <a:ext cx="403225" cy="742950"/>
              </a:xfrm>
              <a:prstGeom prst="rect">
                <a:avLst/>
              </a:prstGeom>
              <a:solidFill>
                <a:srgbClr val="4C4C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: Rounded Corners 44"/>
              <p:cNvSpPr/>
              <p:nvPr/>
            </p:nvSpPr>
            <p:spPr>
              <a:xfrm>
                <a:off x="7553326" y="1243204"/>
                <a:ext cx="892175" cy="117477"/>
              </a:xfrm>
              <a:prstGeom prst="roundRect">
                <a:avLst>
                  <a:gd name="adj" fmla="val 46454"/>
                </a:avLst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: Rounded Corners 45"/>
              <p:cNvSpPr/>
              <p:nvPr/>
            </p:nvSpPr>
            <p:spPr>
              <a:xfrm>
                <a:off x="7553326" y="1447991"/>
                <a:ext cx="892175" cy="117477"/>
              </a:xfrm>
              <a:prstGeom prst="roundRect">
                <a:avLst>
                  <a:gd name="adj" fmla="val 46454"/>
                </a:avLst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: Rounded Corners 46"/>
              <p:cNvSpPr/>
              <p:nvPr/>
            </p:nvSpPr>
            <p:spPr>
              <a:xfrm>
                <a:off x="7553326" y="1652778"/>
                <a:ext cx="892175" cy="117477"/>
              </a:xfrm>
              <a:prstGeom prst="roundRect">
                <a:avLst>
                  <a:gd name="adj" fmla="val 46454"/>
                </a:avLst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" name="Rectangle 47"/>
            <p:cNvSpPr/>
            <p:nvPr/>
          </p:nvSpPr>
          <p:spPr>
            <a:xfrm flipH="1">
              <a:off x="7936828" y="2161979"/>
              <a:ext cx="717498" cy="12716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 rot="3840000" flipH="1">
              <a:off x="7534552" y="1935664"/>
              <a:ext cx="582829" cy="12716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: Shape 49"/>
            <p:cNvSpPr/>
            <p:nvPr/>
          </p:nvSpPr>
          <p:spPr>
            <a:xfrm flipH="1">
              <a:off x="8654327" y="1880837"/>
              <a:ext cx="137980" cy="692752"/>
            </a:xfrm>
            <a:custGeom>
              <a:avLst/>
              <a:gdLst>
                <a:gd name="connsiteX0" fmla="*/ 0 w 280987"/>
                <a:gd name="connsiteY0" fmla="*/ 0 h 1195543"/>
                <a:gd name="connsiteX1" fmla="*/ 98425 w 280987"/>
                <a:gd name="connsiteY1" fmla="*/ 0 h 1195543"/>
                <a:gd name="connsiteX2" fmla="*/ 244474 w 280987"/>
                <a:gd name="connsiteY2" fmla="*/ 0 h 1195543"/>
                <a:gd name="connsiteX3" fmla="*/ 247650 w 280987"/>
                <a:gd name="connsiteY3" fmla="*/ 0 h 1195543"/>
                <a:gd name="connsiteX4" fmla="*/ 247650 w 280987"/>
                <a:gd name="connsiteY4" fmla="*/ 1316 h 1195543"/>
                <a:gd name="connsiteX5" fmla="*/ 270293 w 280987"/>
                <a:gd name="connsiteY5" fmla="*/ 10694 h 1195543"/>
                <a:gd name="connsiteX6" fmla="*/ 280987 w 280987"/>
                <a:gd name="connsiteY6" fmla="*/ 36513 h 1195543"/>
                <a:gd name="connsiteX7" fmla="*/ 280987 w 280987"/>
                <a:gd name="connsiteY7" fmla="*/ 1159030 h 1195543"/>
                <a:gd name="connsiteX8" fmla="*/ 270293 w 280987"/>
                <a:gd name="connsiteY8" fmla="*/ 1184849 h 1195543"/>
                <a:gd name="connsiteX9" fmla="*/ 247650 w 280987"/>
                <a:gd name="connsiteY9" fmla="*/ 1194228 h 1195543"/>
                <a:gd name="connsiteX10" fmla="*/ 247650 w 280987"/>
                <a:gd name="connsiteY10" fmla="*/ 1195543 h 1195543"/>
                <a:gd name="connsiteX11" fmla="*/ 244474 w 280987"/>
                <a:gd name="connsiteY11" fmla="*/ 1195543 h 1195543"/>
                <a:gd name="connsiteX12" fmla="*/ 98425 w 280987"/>
                <a:gd name="connsiteY12" fmla="*/ 1195543 h 1195543"/>
                <a:gd name="connsiteX13" fmla="*/ 0 w 280987"/>
                <a:gd name="connsiteY13" fmla="*/ 1195543 h 1195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0987" h="1195543">
                  <a:moveTo>
                    <a:pt x="0" y="0"/>
                  </a:moveTo>
                  <a:lnTo>
                    <a:pt x="98425" y="0"/>
                  </a:lnTo>
                  <a:lnTo>
                    <a:pt x="244474" y="0"/>
                  </a:lnTo>
                  <a:lnTo>
                    <a:pt x="247650" y="0"/>
                  </a:lnTo>
                  <a:lnTo>
                    <a:pt x="247650" y="1316"/>
                  </a:lnTo>
                  <a:lnTo>
                    <a:pt x="270293" y="10694"/>
                  </a:lnTo>
                  <a:cubicBezTo>
                    <a:pt x="276901" y="17302"/>
                    <a:pt x="280987" y="26430"/>
                    <a:pt x="280987" y="36513"/>
                  </a:cubicBezTo>
                  <a:lnTo>
                    <a:pt x="280987" y="1159030"/>
                  </a:lnTo>
                  <a:cubicBezTo>
                    <a:pt x="280987" y="1169113"/>
                    <a:pt x="276901" y="1178241"/>
                    <a:pt x="270293" y="1184849"/>
                  </a:cubicBezTo>
                  <a:lnTo>
                    <a:pt x="247650" y="1194228"/>
                  </a:lnTo>
                  <a:lnTo>
                    <a:pt x="247650" y="1195543"/>
                  </a:lnTo>
                  <a:lnTo>
                    <a:pt x="244474" y="1195543"/>
                  </a:lnTo>
                  <a:lnTo>
                    <a:pt x="98425" y="1195543"/>
                  </a:lnTo>
                  <a:lnTo>
                    <a:pt x="0" y="119554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1" name="Group 50"/>
            <p:cNvGrpSpPr/>
            <p:nvPr/>
          </p:nvGrpSpPr>
          <p:grpSpPr>
            <a:xfrm flipH="1">
              <a:off x="7787809" y="2077351"/>
              <a:ext cx="286999" cy="292519"/>
              <a:chOff x="7486651" y="4200525"/>
              <a:chExt cx="495300" cy="504825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7486651" y="4200525"/>
                <a:ext cx="495300" cy="504825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7588856" y="4304695"/>
                <a:ext cx="290890" cy="296485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 flipH="1">
              <a:off x="7537223" y="1599849"/>
              <a:ext cx="347711" cy="347711"/>
              <a:chOff x="5600700" y="4229100"/>
              <a:chExt cx="600075" cy="600075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5600700" y="4229100"/>
                <a:ext cx="600075" cy="600075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724525" y="4352925"/>
                <a:ext cx="352425" cy="352425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0" name="Straight Connector 9"/>
          <p:cNvCxnSpPr/>
          <p:nvPr/>
        </p:nvCxnSpPr>
        <p:spPr>
          <a:xfrm>
            <a:off x="5647174" y="4564318"/>
            <a:ext cx="39177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023798" y="4724819"/>
            <a:ext cx="1814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Standoff distance</a:t>
            </a:r>
          </a:p>
        </p:txBody>
      </p:sp>
    </p:spTree>
    <p:extLst>
      <p:ext uri="{BB962C8B-B14F-4D97-AF65-F5344CB8AC3E}">
        <p14:creationId xmlns:p14="http://schemas.microsoft.com/office/powerpoint/2010/main" val="1142756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87" y="1174376"/>
            <a:ext cx="6045319" cy="418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5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5FE49D25-79C8-4888-9EB9-19BA059167A3}" vid="{78DBDD59-95E7-469D-B730-1BFC898E9D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197</TotalTime>
  <Words>28</Words>
  <Application>Microsoft Office PowerPoint</Application>
  <PresentationFormat>Widescreen</PresentationFormat>
  <Paragraphs>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Indranil Sinharoy</dc:creator>
  <cp:lastModifiedBy>indranil sinharoy</cp:lastModifiedBy>
  <cp:revision>17</cp:revision>
  <dcterms:created xsi:type="dcterms:W3CDTF">2016-11-16T03:12:58Z</dcterms:created>
  <dcterms:modified xsi:type="dcterms:W3CDTF">2016-11-23T04:25:16Z</dcterms:modified>
</cp:coreProperties>
</file>