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>
        <p:scale>
          <a:sx n="150" d="100"/>
          <a:sy n="150" d="100"/>
        </p:scale>
        <p:origin x="25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0-15,-2-2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5292" units="cm"/>
      <inkml:brushProperty name="height" value="0.05292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411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39"/>
            <a:ext cx="47320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4"/>
            <a:ext cx="47320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6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6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1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7.emf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6.emf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1.xml"/><Relationship Id="rId4" Type="http://schemas.openxmlformats.org/officeDocument/2006/relationships/image" Target="../media/image5.png"/><Relationship Id="rId9" Type="http://schemas.openxmlformats.org/officeDocument/2006/relationships/image" Target="../media/image9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82782" y="256714"/>
            <a:ext cx="4748777" cy="1536192"/>
            <a:chOff x="382782" y="256714"/>
            <a:chExt cx="4748777" cy="1536192"/>
          </a:xfrm>
        </p:grpSpPr>
        <p:grpSp>
          <p:nvGrpSpPr>
            <p:cNvPr id="48" name="Group 47"/>
            <p:cNvGrpSpPr/>
            <p:nvPr/>
          </p:nvGrpSpPr>
          <p:grpSpPr>
            <a:xfrm>
              <a:off x="382782" y="256714"/>
              <a:ext cx="2347267" cy="1533401"/>
              <a:chOff x="382782" y="256714"/>
              <a:chExt cx="2347267" cy="15334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37223" y="256714"/>
                <a:ext cx="2292826" cy="1533401"/>
                <a:chOff x="239479" y="2290886"/>
                <a:chExt cx="3657600" cy="244614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9479" y="2290886"/>
                  <a:ext cx="3657600" cy="244614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424522" y="2605319"/>
                  <a:ext cx="1220165" cy="791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PLANE OF SHARP FOCUS</a:t>
                  </a:r>
                </a:p>
              </p:txBody>
            </p:sp>
            <p:sp>
              <p:nvSpPr>
                <p:cNvPr id="22" name="Right Arrow 21"/>
                <p:cNvSpPr/>
                <p:nvPr/>
              </p:nvSpPr>
              <p:spPr>
                <a:xfrm>
                  <a:off x="593426" y="3315718"/>
                  <a:ext cx="733246" cy="36231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25400" dist="25400" dir="2700000" algn="tl" rotWithShape="0">
                    <a:prstClr val="black">
                      <a:alpha val="5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82782" y="1563090"/>
                <a:ext cx="283415" cy="209076"/>
                <a:chOff x="3438905" y="4382543"/>
                <a:chExt cx="452114" cy="33352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3567063" y="4472413"/>
                  <a:ext cx="233390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38905" y="4382543"/>
                  <a:ext cx="452114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2751788" y="256714"/>
              <a:ext cx="2379771" cy="1536192"/>
              <a:chOff x="2751788" y="256714"/>
              <a:chExt cx="2379771" cy="153619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9222" y="256714"/>
                <a:ext cx="2292826" cy="1536192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751788" y="1566265"/>
                <a:ext cx="289223" cy="209076"/>
                <a:chOff x="8585983" y="4386099"/>
                <a:chExt cx="461379" cy="333526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716977" y="4470904"/>
                  <a:ext cx="233389" cy="22633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8585983" y="4386099"/>
                  <a:ext cx="461379" cy="333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3148" y="256714"/>
                <a:ext cx="2038411" cy="1536192"/>
                <a:chOff x="4409632" y="2297054"/>
                <a:chExt cx="3251747" cy="2450592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632" y="2297054"/>
                  <a:ext cx="2429331" cy="2450592"/>
                </a:xfrm>
                <a:prstGeom prst="rect">
                  <a:avLst/>
                </a:prstGeom>
              </p:spPr>
            </p:pic>
            <p:grpSp>
              <p:nvGrpSpPr>
                <p:cNvPr id="10" name="Group 9"/>
                <p:cNvGrpSpPr/>
                <p:nvPr/>
              </p:nvGrpSpPr>
              <p:grpSpPr>
                <a:xfrm>
                  <a:off x="6215638" y="2375731"/>
                  <a:ext cx="1445741" cy="1738904"/>
                  <a:chOff x="6215638" y="2375731"/>
                  <a:chExt cx="1445741" cy="1738904"/>
                </a:xfrm>
              </p:grpSpPr>
              <p:sp>
                <p:nvSpPr>
                  <p:cNvPr id="11" name="Right Arrow 10"/>
                  <p:cNvSpPr/>
                  <p:nvPr/>
                </p:nvSpPr>
                <p:spPr>
                  <a:xfrm flipH="1">
                    <a:off x="6293975" y="2375731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6215638" y="2878509"/>
                    <a:ext cx="1055409" cy="572568"/>
                  </a:xfrm>
                  <a:prstGeom prst="rightArrow">
                    <a:avLst>
                      <a:gd name="adj1" fmla="val 45283"/>
                      <a:gd name="adj2" fmla="val 75946"/>
                    </a:avLst>
                  </a:prstGeom>
                  <a:solidFill>
                    <a:srgbClr val="008E40"/>
                  </a:solidFill>
                  <a:ln>
                    <a:noFill/>
                  </a:ln>
                  <a:effectLst>
                    <a:outerShdw blurRad="25400" dist="50800" dir="2700000" algn="tl" rotWithShape="0">
                      <a:schemeClr val="tx1">
                        <a:lumMod val="50000"/>
                        <a:lumOff val="50000"/>
                        <a:alpha val="52000"/>
                      </a:schemeClr>
                    </a:outerShdw>
                  </a:effectLst>
                  <a:scene3d>
                    <a:camera prst="isometricOffAxis2Top">
                      <a:rot lat="19200000" lon="4080000" rev="18141449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494800" y="3230876"/>
                    <a:ext cx="1166579" cy="88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i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PLANE OF   SHARP   FOCUS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427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76204" y="343989"/>
            <a:ext cx="5459180" cy="4304258"/>
            <a:chOff x="-76204" y="343989"/>
            <a:chExt cx="5459180" cy="43042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29" t="10002" r="11198" b="10253"/>
            <a:stretch/>
          </p:blipFill>
          <p:spPr>
            <a:xfrm>
              <a:off x="2724150" y="2679708"/>
              <a:ext cx="2651941" cy="196596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6" t="9819" r="11091" b="9561"/>
            <a:stretch/>
          </p:blipFill>
          <p:spPr>
            <a:xfrm>
              <a:off x="3890987" y="1533689"/>
              <a:ext cx="1489374" cy="110376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987" y="355426"/>
              <a:ext cx="1491989" cy="1104737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3900576" y="343989"/>
              <a:ext cx="1316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Simulated sensor image </a:t>
              </a:r>
            </a:p>
            <a:p>
              <a:r>
                <a:rPr lang="en-US" sz="9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(lens tilt = -6°)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905251" y="1536044"/>
              <a:ext cx="14668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Focus measure </a:t>
              </a:r>
            </a:p>
            <a:p>
              <a:r>
                <a:rPr lang="en-US" sz="9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(Laplacian of Gaussian)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9" t="10051" r="11173" b="9816"/>
            <a:stretch/>
          </p:blipFill>
          <p:spPr>
            <a:xfrm>
              <a:off x="0" y="2679708"/>
              <a:ext cx="2651760" cy="1962316"/>
            </a:xfrm>
            <a:prstGeom prst="rect">
              <a:avLst/>
            </a:prstGeom>
            <a:effectLst/>
          </p:spPr>
        </p:pic>
        <p:cxnSp>
          <p:nvCxnSpPr>
            <p:cNvPr id="89" name="Straight Connector 88"/>
            <p:cNvCxnSpPr>
              <a:stCxn id="65" idx="1"/>
              <a:endCxn id="65" idx="3"/>
            </p:cNvCxnSpPr>
            <p:nvPr/>
          </p:nvCxnSpPr>
          <p:spPr>
            <a:xfrm>
              <a:off x="3890987" y="907795"/>
              <a:ext cx="1491989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4" idx="1"/>
              <a:endCxn id="64" idx="3"/>
            </p:cNvCxnSpPr>
            <p:nvPr/>
          </p:nvCxnSpPr>
          <p:spPr>
            <a:xfrm>
              <a:off x="3890987" y="2085572"/>
              <a:ext cx="148937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0" idx="1"/>
              <a:endCxn id="80" idx="3"/>
            </p:cNvCxnSpPr>
            <p:nvPr/>
          </p:nvCxnSpPr>
          <p:spPr>
            <a:xfrm>
              <a:off x="0" y="3660866"/>
              <a:ext cx="265176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724331" y="3660866"/>
              <a:ext cx="265176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351" y="2685394"/>
              <a:ext cx="146685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Composite image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730500" y="2685394"/>
              <a:ext cx="17970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Focus measure of composite image </a:t>
              </a:r>
            </a:p>
            <a:p>
              <a:r>
                <a:rPr lang="en-US" sz="9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(Laplacian of Gaussian)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836388" y="1236065"/>
              <a:ext cx="319318" cy="230832"/>
              <a:chOff x="2001238" y="4855565"/>
              <a:chExt cx="319318" cy="230832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2082370" y="4908726"/>
                <a:ext cx="146304" cy="141883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001238" y="4855565"/>
                <a:ext cx="3193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3836388" y="2404465"/>
              <a:ext cx="312906" cy="230832"/>
              <a:chOff x="2001238" y="4855565"/>
              <a:chExt cx="312906" cy="230832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2082370" y="4908726"/>
                <a:ext cx="146304" cy="141883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001238" y="4855565"/>
                <a:ext cx="3129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-49812" y="4411065"/>
              <a:ext cx="319318" cy="230832"/>
              <a:chOff x="2001238" y="4855565"/>
              <a:chExt cx="319318" cy="230832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2082370" y="4908726"/>
                <a:ext cx="146304" cy="141883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001238" y="4855565"/>
                <a:ext cx="31931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667988" y="4417415"/>
              <a:ext cx="312906" cy="230832"/>
              <a:chOff x="2001238" y="4855565"/>
              <a:chExt cx="312906" cy="230832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2082370" y="4908726"/>
                <a:ext cx="146304" cy="141883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001238" y="4855565"/>
                <a:ext cx="3129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805238" y="77628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1/2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814756" y="195263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1/2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76204" y="351474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1/2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47945" y="351474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1/2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-49812" y="357188"/>
              <a:ext cx="3914904" cy="2285000"/>
              <a:chOff x="-49812" y="357188"/>
              <a:chExt cx="3914904" cy="22850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762" y="478702"/>
                <a:ext cx="3521875" cy="18908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691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3745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78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3366064" y="2188825"/>
                <a:ext cx="363905" cy="453363"/>
                <a:chOff x="6111782" y="3770504"/>
                <a:chExt cx="511280" cy="636962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6111782" y="3770504"/>
                  <a:ext cx="157163" cy="345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469250" y="3799875"/>
                  <a:ext cx="153812" cy="345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461375" y="4061529"/>
                  <a:ext cx="123823" cy="345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00433" y="1419876"/>
                <a:ext cx="2542032" cy="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98408" y="1419876"/>
                <a:ext cx="317286" cy="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3787" y="1419876"/>
                <a:ext cx="91440" cy="0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57856" y="1392363"/>
                <a:ext cx="0" cy="52259"/>
              </a:xfrm>
              <a:prstGeom prst="line">
                <a:avLst/>
              </a:prstGeom>
              <a:ln w="1587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492622" y="1394669"/>
                <a:ext cx="0" cy="52259"/>
              </a:xfrm>
              <a:prstGeom prst="line">
                <a:avLst/>
              </a:prstGeom>
              <a:ln w="1587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62950" y="18140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996075" y="1947799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1524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1524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1524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139837" y="123348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SENSOR PLANE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17055" y="438925"/>
                <a:ext cx="1419021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LENS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Paraxial thick-lens model with spherical aberration;</a:t>
                </a:r>
              </a:p>
              <a:p>
                <a:pPr algn="ctr"/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 = 24 mm, F/2.5</a:t>
                </a: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553523" y="1110166"/>
                <a:ext cx="0" cy="603785"/>
              </a:xfrm>
              <a:prstGeom prst="line">
                <a:avLst/>
              </a:prstGeom>
              <a:ln w="57150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018873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6924005" y="2209731"/>
                      <a:ext cx="1114873" cy="31951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944692" y="3230485"/>
                      <a:ext cx="1122236" cy="266186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2981554" y="1064155"/>
                <a:ext cx="70586" cy="700228"/>
                <a:chOff x="1740319" y="4576647"/>
                <a:chExt cx="147481" cy="146304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2983765" y="1066366"/>
                <a:ext cx="70586" cy="700228"/>
                <a:chOff x="1740319" y="4576647"/>
                <a:chExt cx="147481" cy="146304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2985976" y="1073000"/>
                <a:ext cx="70586" cy="700228"/>
                <a:chOff x="1740319" y="4576647"/>
                <a:chExt cx="147481" cy="14630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Arc 23"/>
              <p:cNvSpPr/>
              <p:nvPr/>
            </p:nvSpPr>
            <p:spPr>
              <a:xfrm>
                <a:off x="2742857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742857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84307" y="2096580"/>
                <a:ext cx="6110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1000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1879" y="2096580"/>
                <a:ext cx="5501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30212" y="2233146"/>
                <a:ext cx="2686098" cy="73152"/>
                <a:chOff x="330212" y="2233146"/>
                <a:chExt cx="2686098" cy="73152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30212" y="2269722"/>
                  <a:ext cx="668167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0212" y="2233146"/>
                  <a:ext cx="0" cy="73152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95486" y="2269722"/>
                  <a:ext cx="2020824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013635" y="2233146"/>
                  <a:ext cx="0" cy="73152"/>
                </a:xfrm>
                <a:prstGeom prst="line">
                  <a:avLst/>
                </a:prstGeom>
                <a:ln w="1524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94891" y="2233146"/>
                  <a:ext cx="0" cy="73152"/>
                </a:xfrm>
                <a:prstGeom prst="line">
                  <a:avLst/>
                </a:prstGeom>
                <a:ln w="1524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740366" y="11062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1524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1524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07602" y="722917"/>
                <a:ext cx="474063" cy="369549"/>
                <a:chOff x="2075978" y="1059714"/>
                <a:chExt cx="1161288" cy="905269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8113105">
                  <a:off x="3064905" y="1059714"/>
                  <a:ext cx="0" cy="91440"/>
                </a:xfrm>
                <a:prstGeom prst="line">
                  <a:avLst/>
                </a:prstGeom>
                <a:ln w="1524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8113105">
                  <a:off x="2233511" y="1873543"/>
                  <a:ext cx="0" cy="91440"/>
                </a:xfrm>
                <a:prstGeom prst="line">
                  <a:avLst/>
                </a:prstGeom>
                <a:ln w="1524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439089" y="14987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627350" y="731292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62" y="357188"/>
                <a:ext cx="3811587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2701" y="3612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Zemax Simulation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49812" y="2404465"/>
                <a:ext cx="283415" cy="209076"/>
                <a:chOff x="2001238" y="4855565"/>
                <a:chExt cx="283415" cy="209076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283415" cy="20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812" y="1244092"/>
                    <a:ext cx="454355" cy="2308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279651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 tilts </a:t>
                </a:r>
              </a:p>
              <a:p>
                <a:pPr algn="ctr"/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-6° &amp; +6°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6.0 x 4.5 sq. mm, 1.78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051818" y="1312692"/>
                    <a:ext cx="1395716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930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279</TotalTime>
  <Words>117</Words>
  <Application>Microsoft Office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22</cp:revision>
  <dcterms:created xsi:type="dcterms:W3CDTF">2016-03-03T07:05:17Z</dcterms:created>
  <dcterms:modified xsi:type="dcterms:W3CDTF">2016-03-03T20:35:12Z</dcterms:modified>
</cp:coreProperties>
</file>