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200" d="100"/>
          <a:sy n="200" d="100"/>
        </p:scale>
        <p:origin x="1872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8" Type="http://schemas.openxmlformats.org/officeDocument/2006/relationships/image" Target="../media/image17.png"/><Relationship Id="rId39" Type="http://schemas.openxmlformats.org/officeDocument/2006/relationships/image" Target="../media/image5.png"/><Relationship Id="rId21" Type="http://schemas.openxmlformats.org/officeDocument/2006/relationships/image" Target="../media/image20.png"/><Relationship Id="rId34" Type="http://schemas.openxmlformats.org/officeDocument/2006/relationships/image" Target="../media/image27.png"/><Relationship Id="rId42" Type="http://schemas.openxmlformats.org/officeDocument/2006/relationships/image" Target="../media/image8.png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image" Target="../media/image4.png"/><Relationship Id="rId46" Type="http://schemas.openxmlformats.org/officeDocument/2006/relationships/image" Target="../media/image12.png"/><Relationship Id="rId29" Type="http://schemas.openxmlformats.org/officeDocument/2006/relationships/image" Target="../media/image16.png"/><Relationship Id="rId41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23.png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11.png"/><Relationship Id="rId15" Type="http://schemas.openxmlformats.org/officeDocument/2006/relationships/image" Target="../media/image14.png"/><Relationship Id="rId28" Type="http://schemas.openxmlformats.org/officeDocument/2006/relationships/image" Target="../media/image15.png"/><Relationship Id="rId36" Type="http://schemas.openxmlformats.org/officeDocument/2006/relationships/image" Target="../media/image2.png"/><Relationship Id="rId19" Type="http://schemas.openxmlformats.org/officeDocument/2006/relationships/image" Target="../media/image18.png"/><Relationship Id="rId31" Type="http://schemas.openxmlformats.org/officeDocument/2006/relationships/image" Target="../media/image22.png"/><Relationship Id="rId44" Type="http://schemas.openxmlformats.org/officeDocument/2006/relationships/image" Target="../media/image10.png"/><Relationship Id="rId27" Type="http://schemas.openxmlformats.org/officeDocument/2006/relationships/image" Target="../media/image1.png"/><Relationship Id="rId14" Type="http://schemas.openxmlformats.org/officeDocument/2006/relationships/image" Target="../media/image13.png"/><Relationship Id="rId30" Type="http://schemas.openxmlformats.org/officeDocument/2006/relationships/image" Target="../media/image19.png"/><Relationship Id="rId22" Type="http://schemas.openxmlformats.org/officeDocument/2006/relationships/image" Target="../media/image21.png"/><Relationship Id="rId35" Type="http://schemas.openxmlformats.org/officeDocument/2006/relationships/image" Target="../media/image28.png"/><Relationship Id="rId4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610.png"/><Relationship Id="rId26" Type="http://schemas.openxmlformats.org/officeDocument/2006/relationships/image" Target="../media/image25.png"/><Relationship Id="rId39" Type="http://schemas.openxmlformats.org/officeDocument/2006/relationships/image" Target="../media/image41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34" Type="http://schemas.openxmlformats.org/officeDocument/2006/relationships/image" Target="../media/image22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7" Type="http://schemas.openxmlformats.org/officeDocument/2006/relationships/image" Target="../media/image411.png"/><Relationship Id="rId12" Type="http://schemas.openxmlformats.org/officeDocument/2006/relationships/image" Target="../media/image190.png"/><Relationship Id="rId33" Type="http://schemas.openxmlformats.org/officeDocument/2006/relationships/image" Target="../media/image36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image" Target="../media/image130.png"/><Relationship Id="rId16" Type="http://schemas.openxmlformats.org/officeDocument/2006/relationships/image" Target="../media/image12.png"/><Relationship Id="rId29" Type="http://schemas.openxmlformats.org/officeDocument/2006/relationships/image" Target="../media/image3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80.png"/><Relationship Id="rId32" Type="http://schemas.openxmlformats.org/officeDocument/2006/relationships/image" Target="../media/image35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image" Target="../media/image210.png"/><Relationship Id="rId15" Type="http://schemas.openxmlformats.org/officeDocument/2006/relationships/image" Target="../media/image110.png"/><Relationship Id="rId23" Type="http://schemas.openxmlformats.org/officeDocument/2006/relationships/image" Target="../media/image29.png"/><Relationship Id="rId28" Type="http://schemas.openxmlformats.org/officeDocument/2006/relationships/image" Target="../media/image31.png"/><Relationship Id="rId36" Type="http://schemas.openxmlformats.org/officeDocument/2006/relationships/image" Target="../media/image38.png"/><Relationship Id="rId10" Type="http://schemas.openxmlformats.org/officeDocument/2006/relationships/image" Target="../media/image170.png"/><Relationship Id="rId31" Type="http://schemas.openxmlformats.org/officeDocument/2006/relationships/image" Target="../media/image34.png"/><Relationship Id="rId44" Type="http://schemas.openxmlformats.org/officeDocument/2006/relationships/image" Target="../media/image46.png"/><Relationship Id="rId4" Type="http://schemas.openxmlformats.org/officeDocument/2006/relationships/image" Target="../media/image140.png"/><Relationship Id="rId9" Type="http://schemas.openxmlformats.org/officeDocument/2006/relationships/image" Target="../media/image80.png"/><Relationship Id="rId14" Type="http://schemas.openxmlformats.org/officeDocument/2006/relationships/image" Target="../media/image200.png"/><Relationship Id="rId22" Type="http://schemas.openxmlformats.org/officeDocument/2006/relationships/image" Target="../media/image21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9" Type="http://schemas.openxmlformats.org/officeDocument/2006/relationships/image" Target="../media/image50.png"/><Relationship Id="rId51" Type="http://schemas.openxmlformats.org/officeDocument/2006/relationships/image" Target="../media/image62.png"/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.png"/><Relationship Id="rId21" Type="http://schemas.openxmlformats.org/officeDocument/2006/relationships/image" Target="../media/image20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50" Type="http://schemas.openxmlformats.org/officeDocument/2006/relationships/image" Target="../media/image61.png"/><Relationship Id="rId3" Type="http://schemas.openxmlformats.org/officeDocument/2006/relationships/image" Target="../media/image500.png"/><Relationship Id="rId38" Type="http://schemas.openxmlformats.org/officeDocument/2006/relationships/image" Target="../media/image1.png"/><Relationship Id="rId46" Type="http://schemas.openxmlformats.org/officeDocument/2006/relationships/image" Target="../media/image57.png"/><Relationship Id="rId7" Type="http://schemas.openxmlformats.org/officeDocument/2006/relationships/image" Target="../media/image540.png"/><Relationship Id="rId17" Type="http://schemas.openxmlformats.org/officeDocument/2006/relationships/image" Target="../media/image640.png"/><Relationship Id="rId41" Type="http://schemas.openxmlformats.org/officeDocument/2006/relationships/image" Target="../media/image52.png"/><Relationship Id="rId16" Type="http://schemas.openxmlformats.org/officeDocument/2006/relationships/image" Target="../media/image630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40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3" Type="http://schemas.openxmlformats.org/officeDocument/2006/relationships/image" Target="../media/image64.png"/><Relationship Id="rId36" Type="http://schemas.openxmlformats.org/officeDocument/2006/relationships/image" Target="../media/image39.png"/><Relationship Id="rId23" Type="http://schemas.openxmlformats.org/officeDocument/2006/relationships/image" Target="../media/image69.png"/><Relationship Id="rId49" Type="http://schemas.openxmlformats.org/officeDocument/2006/relationships/image" Target="../media/image6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Relationship Id="rId10" Type="http://schemas.openxmlformats.org/officeDocument/2006/relationships/image" Target="../media/image570.png"/><Relationship Id="rId19" Type="http://schemas.openxmlformats.org/officeDocument/2006/relationships/image" Target="../media/image66.png"/><Relationship Id="rId22" Type="http://schemas.openxmlformats.org/officeDocument/2006/relationships/image" Target="../media/image68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80.png"/><Relationship Id="rId7" Type="http://schemas.openxmlformats.org/officeDocument/2006/relationships/image" Target="../media/image41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0988" y="3021768"/>
            <a:ext cx="4800600" cy="1693106"/>
            <a:chOff x="280988" y="3021768"/>
            <a:chExt cx="4800600" cy="1693106"/>
          </a:xfrm>
        </p:grpSpPr>
        <p:sp>
          <p:nvSpPr>
            <p:cNvPr id="53" name="Rectangle 52"/>
            <p:cNvSpPr/>
            <p:nvPr/>
          </p:nvSpPr>
          <p:spPr>
            <a:xfrm>
              <a:off x="361951" y="3040807"/>
              <a:ext cx="4638674" cy="167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2458840" y="3836760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3039866" y="383676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3592316" y="3836760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2936" y="38923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2908636" y="3346691"/>
              <a:ext cx="653282" cy="577260"/>
              <a:chOff x="3056010" y="2284667"/>
              <a:chExt cx="653282" cy="577260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Connector 54"/>
            <p:cNvCxnSpPr/>
            <p:nvPr/>
          </p:nvCxnSpPr>
          <p:spPr>
            <a:xfrm flipH="1" flipV="1">
              <a:off x="617759" y="309857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727796" y="3877241"/>
              <a:ext cx="0" cy="7680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1670" y="4278804"/>
              <a:ext cx="443831" cy="347472"/>
            </a:xfrm>
            <a:prstGeom prst="rect">
              <a:avLst/>
            </a:prstGeom>
          </p:spPr>
        </p:pic>
        <p:sp>
          <p:nvSpPr>
            <p:cNvPr id="61" name="Text Box 15"/>
            <p:cNvSpPr txBox="1"/>
            <p:nvPr/>
          </p:nvSpPr>
          <p:spPr>
            <a:xfrm flipH="1">
              <a:off x="2400279" y="3674939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64" name="Text Box 15"/>
            <p:cNvSpPr txBox="1"/>
            <p:nvPr/>
          </p:nvSpPr>
          <p:spPr>
            <a:xfrm flipH="1">
              <a:off x="3493129" y="3662276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563048" y="38653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865793" y="36605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793" y="3660586"/>
                  <a:ext cx="249253" cy="2616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903289" y="38494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289" y="3849425"/>
                  <a:ext cx="275121" cy="2616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>
              <a:spLocks noChangeAspect="1"/>
            </p:cNvSpPr>
            <p:nvPr/>
          </p:nvSpPr>
          <p:spPr>
            <a:xfrm>
              <a:off x="2117642" y="36504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>
              <a:spLocks noChangeAspect="1"/>
            </p:cNvSpPr>
            <p:nvPr/>
          </p:nvSpPr>
          <p:spPr>
            <a:xfrm>
              <a:off x="3485045" y="36973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5770" y="372475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397696">
                  <a:off x="1171489" y="3290146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71489" y="3290146"/>
                  <a:ext cx="943977" cy="246221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486279">
                  <a:off x="3605684" y="415586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05684" y="4155865"/>
                  <a:ext cx="1108958" cy="24622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593865" y="30789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706937" y="439343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636412" y="392964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412" y="3929641"/>
                  <a:ext cx="445176" cy="51001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3998046" y="3089515"/>
              <a:ext cx="784636" cy="200055"/>
              <a:chOff x="3893271" y="241540"/>
              <a:chExt cx="784636" cy="20005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2328466" y="3346166"/>
              <a:ext cx="652513" cy="586878"/>
              <a:chOff x="3056010" y="2284667"/>
              <a:chExt cx="652513" cy="58687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/>
            <p:cNvGrpSpPr/>
            <p:nvPr/>
          </p:nvGrpSpPr>
          <p:grpSpPr>
            <a:xfrm>
              <a:off x="615800" y="4234393"/>
              <a:ext cx="2425736" cy="115535"/>
              <a:chOff x="511025" y="1262591"/>
              <a:chExt cx="2431153" cy="115535"/>
            </a:xfrm>
          </p:grpSpPr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3041066" y="4564259"/>
              <a:ext cx="1684209" cy="115535"/>
              <a:chOff x="2605298" y="1651989"/>
              <a:chExt cx="1684209" cy="115535"/>
            </a:xfrm>
          </p:grpSpPr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286133" y="4109817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133" y="4109817"/>
                  <a:ext cx="301749" cy="25391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813032" y="4432837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032" y="4432837"/>
                  <a:ext cx="333168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2434426" y="3859294"/>
              <a:ext cx="59855" cy="58879"/>
              <a:chOff x="2398645" y="3863270"/>
              <a:chExt cx="59855" cy="588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622300" y="3108325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Isosceles Triangle 100"/>
            <p:cNvSpPr>
              <a:spLocks noChangeAspect="1"/>
            </p:cNvSpPr>
            <p:nvPr/>
          </p:nvSpPr>
          <p:spPr>
            <a:xfrm rot="6960000">
              <a:off x="1627914" y="35082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14933" y="3865363"/>
              <a:ext cx="56010" cy="56010"/>
              <a:chOff x="3011758" y="4033638"/>
              <a:chExt cx="56010" cy="5601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198354" y="385372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354" y="3853721"/>
                  <a:ext cx="353237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3590014" y="3896139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>
              <a:spLocks noChangeAspect="1"/>
            </p:cNvSpPr>
            <p:nvPr/>
          </p:nvSpPr>
          <p:spPr>
            <a:xfrm rot="6900000">
              <a:off x="4273544" y="41909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458907" y="4067703"/>
              <a:ext cx="585216" cy="115535"/>
              <a:chOff x="1775919" y="1262591"/>
              <a:chExt cx="586525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1775919" y="1320358"/>
                <a:ext cx="586525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 flipH="1">
              <a:off x="3037551" y="4396315"/>
              <a:ext cx="557784" cy="115535"/>
              <a:chOff x="1803412" y="1262591"/>
              <a:chExt cx="559032" cy="115535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1803412" y="1320358"/>
                <a:ext cx="55903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607726" y="3916935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726" y="3916935"/>
                  <a:ext cx="349904" cy="246221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169701" y="4240785"/>
                  <a:ext cx="3543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701" y="4240785"/>
                  <a:ext cx="354391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80968" y="173793"/>
            <a:ext cx="4714882" cy="1621670"/>
            <a:chOff x="180968" y="173793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257176" y="192833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12984" y="25059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623021" y="102688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04766" y="682737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05913" y="1041160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86895" y="1430829"/>
              <a:ext cx="443831" cy="347472"/>
            </a:xfrm>
            <a:prstGeom prst="rect">
              <a:avLst/>
            </a:prstGeom>
          </p:spPr>
        </p:pic>
        <p:sp>
          <p:nvSpPr>
            <p:cNvPr id="89" name="Text Box 15"/>
            <p:cNvSpPr txBox="1"/>
            <p:nvPr/>
          </p:nvSpPr>
          <p:spPr>
            <a:xfrm flipH="1">
              <a:off x="2541995" y="842867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66327" y="838155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104441" y="1021328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00597" y="1018459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428779" y="997474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779" y="997474"/>
                  <a:ext cx="436354" cy="32049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287188" y="802475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022462" y="821524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0995" y="87678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071538" y="1239311"/>
                  <a:ext cx="1108958" cy="24622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180968" y="173793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68" y="173793"/>
                  <a:ext cx="298150" cy="497316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02162" y="154546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531637" y="1081666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637" y="1081666"/>
                  <a:ext cx="359451" cy="51001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816776" y="860007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776" y="860007"/>
                  <a:ext cx="305918" cy="22506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470183" y="498191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183" y="498191"/>
                  <a:ext cx="307392" cy="22506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11026" y="1262591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419483" y="1140398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140398"/>
                  <a:ext cx="301749" cy="253916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124121" y="1039670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3989866" y="132627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04331" y="246175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570846" y="629236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15"/>
          <p:cNvSpPr txBox="1"/>
          <p:nvPr/>
        </p:nvSpPr>
        <p:spPr>
          <a:xfrm flipH="1">
            <a:off x="2532569" y="824015"/>
            <a:ext cx="594488" cy="27389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effectLst/>
                <a:ea typeface="Calibri"/>
                <a:cs typeface="Times New Roman"/>
              </a:rPr>
              <a:t>ENP</a:t>
            </a:r>
            <a:endParaRPr lang="en-US" sz="900" dirty="0">
              <a:effectLst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02912" y="1015624"/>
                <a:ext cx="2993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C87FC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12" y="1015624"/>
                <a:ext cx="299377" cy="2154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048676" y="742868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80988" y="2007338"/>
            <a:ext cx="4805739" cy="1866900"/>
            <a:chOff x="280988" y="2990850"/>
            <a:chExt cx="4805739" cy="1866900"/>
          </a:xfrm>
        </p:grpSpPr>
        <p:sp>
          <p:nvSpPr>
            <p:cNvPr id="7" name="Rectangle 6"/>
            <p:cNvSpPr/>
            <p:nvPr/>
          </p:nvSpPr>
          <p:spPr>
            <a:xfrm>
              <a:off x="285750" y="2990850"/>
              <a:ext cx="4752975" cy="186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21060000">
              <a:off x="578487" y="3955892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>
              <a:grpSpLocks noChangeAspect="1"/>
            </p:cNvGrpSpPr>
            <p:nvPr/>
          </p:nvGrpSpPr>
          <p:grpSpPr>
            <a:xfrm rot="21060000">
              <a:off x="2318305" y="3407126"/>
              <a:ext cx="652513" cy="586878"/>
              <a:chOff x="3056010" y="2284667"/>
              <a:chExt cx="652513" cy="586878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/>
            <p:cNvCxnSpPr/>
            <p:nvPr/>
          </p:nvCxnSpPr>
          <p:spPr>
            <a:xfrm flipH="1" flipV="1">
              <a:off x="2494400" y="3915500"/>
              <a:ext cx="0" cy="384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039866" y="3836760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575649" y="381056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2017" y="3892391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908636" y="3346691"/>
              <a:ext cx="631853" cy="720136"/>
              <a:chOff x="3056010" y="2284667"/>
              <a:chExt cx="631853" cy="720136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Connector 78"/>
            <p:cNvCxnSpPr/>
            <p:nvPr/>
          </p:nvCxnSpPr>
          <p:spPr>
            <a:xfrm flipH="1" flipV="1">
              <a:off x="617759" y="309857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4722045" y="3894494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670" y="4430759"/>
              <a:ext cx="443831" cy="347472"/>
            </a:xfrm>
            <a:prstGeom prst="rect">
              <a:avLst/>
            </a:prstGeom>
          </p:spPr>
        </p:pic>
        <p:sp>
          <p:nvSpPr>
            <p:cNvPr id="82" name="Text Box 15"/>
            <p:cNvSpPr txBox="1">
              <a:spLocks noChangeAspect="1"/>
            </p:cNvSpPr>
            <p:nvPr/>
          </p:nvSpPr>
          <p:spPr>
            <a:xfrm rot="21060000" flipH="1">
              <a:off x="2423279" y="3767324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3" name="Text Box 15"/>
            <p:cNvSpPr txBox="1">
              <a:spLocks noChangeAspect="1"/>
            </p:cNvSpPr>
            <p:nvPr/>
          </p:nvSpPr>
          <p:spPr>
            <a:xfrm rot="21060000" flipH="1">
              <a:off x="3488367" y="3596091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545795" y="37790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2117642" y="3751540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3467792" y="3611064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593865" y="30789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4695435" y="430717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998046" y="3089515"/>
              <a:ext cx="784636" cy="200055"/>
              <a:chOff x="3893271" y="241540"/>
              <a:chExt cx="784636" cy="20005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/>
            <p:cNvGrpSpPr/>
            <p:nvPr/>
          </p:nvGrpSpPr>
          <p:grpSpPr>
            <a:xfrm>
              <a:off x="615800" y="4351620"/>
              <a:ext cx="2425736" cy="115535"/>
              <a:chOff x="511025" y="1262591"/>
              <a:chExt cx="2431153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041066" y="4705301"/>
              <a:ext cx="1684209" cy="115535"/>
              <a:chOff x="2605298" y="1651989"/>
              <a:chExt cx="1684209" cy="115535"/>
            </a:xfrm>
          </p:grpSpPr>
          <p:cxnSp>
            <p:nvCxnSpPr>
              <p:cNvPr id="117" name="Straight Connector 11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2467446" y="3950734"/>
              <a:ext cx="59855" cy="58879"/>
              <a:chOff x="2398645" y="3863270"/>
              <a:chExt cx="59855" cy="58879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622300" y="3108325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Isosceles Triangle 135"/>
            <p:cNvSpPr>
              <a:spLocks noChangeAspect="1"/>
            </p:cNvSpPr>
            <p:nvPr/>
          </p:nvSpPr>
          <p:spPr>
            <a:xfrm rot="7140000">
              <a:off x="1627914" y="355179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014933" y="3865363"/>
              <a:ext cx="56010" cy="56010"/>
              <a:chOff x="3011758" y="4033638"/>
              <a:chExt cx="56010" cy="5601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>
              <a:off x="3572761" y="380987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/>
            <p:cNvSpPr>
              <a:spLocks noChangeAspect="1"/>
            </p:cNvSpPr>
            <p:nvPr/>
          </p:nvSpPr>
          <p:spPr>
            <a:xfrm rot="7020000">
              <a:off x="4256291" y="4108117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494464" y="4184930"/>
              <a:ext cx="548640" cy="115535"/>
              <a:chOff x="1811563" y="1262591"/>
              <a:chExt cx="549868" cy="115535"/>
            </a:xfrm>
          </p:grpSpPr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H="1" flipV="1">
                <a:off x="1811563" y="1320358"/>
                <a:ext cx="54986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 flipH="1">
              <a:off x="3032277" y="4537357"/>
              <a:ext cx="540704" cy="115535"/>
              <a:chOff x="1821740" y="1262591"/>
              <a:chExt cx="540704" cy="115535"/>
            </a:xfrm>
          </p:grpSpPr>
          <p:cxnSp>
            <p:nvCxnSpPr>
              <p:cNvPr id="148" name="Straight Connector 147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 flipV="1">
                <a:off x="1821740" y="1320358"/>
                <a:ext cx="54070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/>
            <p:cNvSpPr txBox="1"/>
            <p:nvPr/>
          </p:nvSpPr>
          <p:spPr>
            <a:xfrm rot="21077016">
              <a:off x="748807" y="404933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941103" y="4367525"/>
                  <a:ext cx="762838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103" y="4367525"/>
                  <a:ext cx="762838" cy="23128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4532" y="4307514"/>
            <a:ext cx="4805739" cy="1787381"/>
            <a:chOff x="284532" y="4307514"/>
            <a:chExt cx="4805739" cy="1787381"/>
          </a:xfrm>
        </p:grpSpPr>
        <p:sp>
          <p:nvSpPr>
            <p:cNvPr id="156" name="Rectangle 155"/>
            <p:cNvSpPr/>
            <p:nvPr/>
          </p:nvSpPr>
          <p:spPr>
            <a:xfrm>
              <a:off x="289294" y="4307514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21060000">
              <a:off x="582031" y="527255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>
              <a:grpSpLocks noChangeAspect="1"/>
            </p:cNvGrpSpPr>
            <p:nvPr/>
          </p:nvGrpSpPr>
          <p:grpSpPr>
            <a:xfrm rot="21060000">
              <a:off x="2321849" y="4723790"/>
              <a:ext cx="652513" cy="586878"/>
              <a:chOff x="3056010" y="2284667"/>
              <a:chExt cx="652513" cy="586878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0" name="Straight Connector 159"/>
            <p:cNvCxnSpPr/>
            <p:nvPr/>
          </p:nvCxnSpPr>
          <p:spPr>
            <a:xfrm flipH="1" flipV="1">
              <a:off x="3043410" y="5153424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35561" y="5209055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2912180" y="4663355"/>
              <a:ext cx="631853" cy="720136"/>
              <a:chOff x="3056010" y="2284667"/>
              <a:chExt cx="631853" cy="720136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/>
            <p:cNvCxnSpPr/>
            <p:nvPr/>
          </p:nvCxnSpPr>
          <p:spPr>
            <a:xfrm flipH="1" flipV="1">
              <a:off x="621303" y="4415237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4725589" y="5211158"/>
              <a:ext cx="0" cy="7772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14" y="5747423"/>
              <a:ext cx="443831" cy="347472"/>
            </a:xfrm>
            <a:prstGeom prst="rect">
              <a:avLst/>
            </a:prstGeom>
          </p:spPr>
        </p:pic>
        <p:sp>
          <p:nvSpPr>
            <p:cNvPr id="171" name="Text Box 15"/>
            <p:cNvSpPr txBox="1">
              <a:spLocks noChangeAspect="1"/>
            </p:cNvSpPr>
            <p:nvPr/>
          </p:nvSpPr>
          <p:spPr>
            <a:xfrm rot="21060000" flipH="1">
              <a:off x="2426823" y="5083988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72" name="Text Box 15"/>
            <p:cNvSpPr txBox="1">
              <a:spLocks noChangeAspect="1"/>
            </p:cNvSpPr>
            <p:nvPr/>
          </p:nvSpPr>
          <p:spPr>
            <a:xfrm rot="21060000" flipH="1">
              <a:off x="3491911" y="4912755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3549339" y="5095728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887717" y="511050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717" y="5110504"/>
                  <a:ext cx="249253" cy="2616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3872786" y="5005582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786" y="5005582"/>
                  <a:ext cx="275121" cy="26161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Arc 175"/>
            <p:cNvSpPr>
              <a:spLocks noChangeAspect="1"/>
            </p:cNvSpPr>
            <p:nvPr/>
          </p:nvSpPr>
          <p:spPr>
            <a:xfrm>
              <a:off x="2121186" y="5068204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/>
            <p:cNvSpPr>
              <a:spLocks noChangeAspect="1"/>
            </p:cNvSpPr>
            <p:nvPr/>
          </p:nvSpPr>
          <p:spPr>
            <a:xfrm>
              <a:off x="3471336" y="4927728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 rot="1522105">
                  <a:off x="1175033" y="460681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75033" y="4606810"/>
                  <a:ext cx="943977" cy="24622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 rot="1486279">
                  <a:off x="3591975" y="538626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91975" y="5386264"/>
                  <a:ext cx="1108958" cy="24622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597409" y="439557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84532" y="4338432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32" y="4338432"/>
                  <a:ext cx="379112" cy="497316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4698979" y="56238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4645095" y="5183075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095" y="5183075"/>
                  <a:ext cx="445176" cy="51001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/>
            <p:cNvGrpSpPr/>
            <p:nvPr/>
          </p:nvGrpSpPr>
          <p:grpSpPr>
            <a:xfrm>
              <a:off x="4001590" y="4406179"/>
              <a:ext cx="784636" cy="200055"/>
              <a:chOff x="3893271" y="241540"/>
              <a:chExt cx="784636" cy="200055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Isosceles Triangle 21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2968994" y="5176735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994" y="5176735"/>
                  <a:ext cx="244475" cy="215444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 185"/>
            <p:cNvGrpSpPr/>
            <p:nvPr/>
          </p:nvGrpSpPr>
          <p:grpSpPr>
            <a:xfrm>
              <a:off x="619344" y="5668284"/>
              <a:ext cx="2425736" cy="115535"/>
              <a:chOff x="511025" y="1262591"/>
              <a:chExt cx="2431153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044610" y="5830584"/>
              <a:ext cx="1684209" cy="115535"/>
              <a:chOff x="2605298" y="1651989"/>
              <a:chExt cx="1684209" cy="115535"/>
            </a:xfrm>
          </p:grpSpPr>
          <p:cxnSp>
            <p:nvCxnSpPr>
              <p:cNvPr id="210" name="Straight Connector 20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1289677" y="5543708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677" y="5543708"/>
                  <a:ext cx="301749" cy="2539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3816576" y="5699162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576" y="5699162"/>
                  <a:ext cx="333168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" name="Group 189"/>
            <p:cNvGrpSpPr/>
            <p:nvPr/>
          </p:nvGrpSpPr>
          <p:grpSpPr>
            <a:xfrm>
              <a:off x="2470990" y="5267398"/>
              <a:ext cx="59855" cy="58879"/>
              <a:chOff x="2398645" y="3863270"/>
              <a:chExt cx="59855" cy="58879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Connector 190"/>
            <p:cNvCxnSpPr/>
            <p:nvPr/>
          </p:nvCxnSpPr>
          <p:spPr>
            <a:xfrm>
              <a:off x="625844" y="4424989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Isosceles Triangle 191"/>
            <p:cNvSpPr>
              <a:spLocks noChangeAspect="1"/>
            </p:cNvSpPr>
            <p:nvPr/>
          </p:nvSpPr>
          <p:spPr>
            <a:xfrm rot="7140000">
              <a:off x="1631458" y="486846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3018477" y="5182027"/>
              <a:ext cx="56010" cy="56010"/>
              <a:chOff x="3011758" y="4033638"/>
              <a:chExt cx="56010" cy="5601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242911" y="5267954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911" y="5267954"/>
                  <a:ext cx="353237" cy="215444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Connector 194"/>
            <p:cNvCxnSpPr/>
            <p:nvPr/>
          </p:nvCxnSpPr>
          <p:spPr>
            <a:xfrm>
              <a:off x="3576305" y="5126538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Isosceles Triangle 195"/>
            <p:cNvSpPr>
              <a:spLocks noChangeAspect="1"/>
            </p:cNvSpPr>
            <p:nvPr/>
          </p:nvSpPr>
          <p:spPr>
            <a:xfrm rot="7020000">
              <a:off x="4259835" y="542478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21077016">
              <a:off x="752351" y="5365994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2024063"/>
            <a:ext cx="5486400" cy="20478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/>
          <p:cNvCxnSpPr/>
          <p:nvPr/>
        </p:nvCxnSpPr>
        <p:spPr>
          <a:xfrm flipH="1" flipV="1">
            <a:off x="2345545" y="7078685"/>
            <a:ext cx="0" cy="384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3703240" y="6564401"/>
            <a:ext cx="0" cy="822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2345609" y="7348115"/>
            <a:ext cx="548640" cy="115535"/>
            <a:chOff x="1811563" y="1262591"/>
            <a:chExt cx="549868" cy="115535"/>
          </a:xfrm>
        </p:grpSpPr>
        <p:cxnSp>
          <p:nvCxnSpPr>
            <p:cNvPr id="175" name="Straight Connector 174"/>
            <p:cNvCxnSpPr>
              <a:cxnSpLocks/>
            </p:cNvCxnSpPr>
            <p:nvPr/>
          </p:nvCxnSpPr>
          <p:spPr>
            <a:xfrm>
              <a:off x="2359854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1811563" y="1320358"/>
              <a:ext cx="549868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 flipH="1">
            <a:off x="3165146" y="7291189"/>
            <a:ext cx="539496" cy="115535"/>
            <a:chOff x="1821740" y="1262591"/>
            <a:chExt cx="540704" cy="115535"/>
          </a:xfrm>
        </p:grpSpPr>
        <p:cxnSp>
          <p:nvCxnSpPr>
            <p:cNvPr id="173" name="Straight Connector 172"/>
            <p:cNvCxnSpPr>
              <a:cxnSpLocks/>
            </p:cNvCxnSpPr>
            <p:nvPr/>
          </p:nvCxnSpPr>
          <p:spPr>
            <a:xfrm>
              <a:off x="2359854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1821740" y="1320358"/>
              <a:ext cx="54070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55746" y="7165438"/>
                <a:ext cx="762838" cy="231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(2,2)</m:t>
                          </m:r>
                        </m:e>
                      </m:sPre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746" y="7165438"/>
                <a:ext cx="762838" cy="231282"/>
              </a:xfrm>
              <a:prstGeom prst="rect">
                <a:avLst/>
              </a:prstGeom>
              <a:blipFill rotWithShape="0">
                <a:blip r:embed="rId3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3068694" y="7121357"/>
                <a:ext cx="762838" cy="231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(2,2)</m:t>
                          </m:r>
                        </m:e>
                      </m:sPre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694" y="7121357"/>
                <a:ext cx="762838" cy="231282"/>
              </a:xfrm>
              <a:prstGeom prst="rect">
                <a:avLst/>
              </a:prstGeom>
              <a:blipFill rotWithShape="0">
                <a:blip r:embed="rId3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0612" y="3833813"/>
            <a:ext cx="4982128" cy="2028825"/>
            <a:chOff x="190612" y="3833813"/>
            <a:chExt cx="4982128" cy="2028825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28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7430" y="4378988"/>
              <a:ext cx="733765" cy="583600"/>
              <a:chOff x="2974758" y="2287945"/>
              <a:chExt cx="733765" cy="583600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301294" y="5393004"/>
              <a:ext cx="443831" cy="347472"/>
            </a:xfrm>
            <a:prstGeom prst="rect">
              <a:avLst/>
            </a:prstGeom>
          </p:spPr>
        </p:pic>
        <p:sp>
          <p:nvSpPr>
            <p:cNvPr id="134" name="Text Box 15"/>
            <p:cNvSpPr txBox="1">
              <a:spLocks noChangeAspect="1"/>
            </p:cNvSpPr>
            <p:nvPr/>
          </p:nvSpPr>
          <p:spPr>
            <a:xfrm rot="21060000" flipH="1">
              <a:off x="2332903" y="4729569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6" name="Text Box 15"/>
            <p:cNvSpPr txBox="1">
              <a:spLocks noChangeAspect="1"/>
            </p:cNvSpPr>
            <p:nvPr/>
          </p:nvSpPr>
          <p:spPr>
            <a:xfrm rot="21060000" flipH="1">
              <a:off x="3397991" y="4558336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667546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536124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536124"/>
                  <a:ext cx="333168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658431" y="5011575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4848" y="1231995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5"/>
            <p:cNvSpPr txBox="1"/>
            <p:nvPr/>
          </p:nvSpPr>
          <p:spPr>
            <a:xfrm flipH="1">
              <a:off x="2628847" y="2073875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 Box 15"/>
            <p:cNvSpPr txBox="1"/>
            <p:nvPr/>
          </p:nvSpPr>
          <p:spPr>
            <a:xfrm flipH="1">
              <a:off x="3149666" y="1983302"/>
              <a:ext cx="594488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77867" y="19562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33168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49841" y="228488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73412" y="2890729"/>
                  <a:ext cx="3561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73412" y="2890729"/>
                  <a:ext cx="356123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79</Words>
  <Application>Microsoft Office PowerPoint</Application>
  <PresentationFormat>Custom</PresentationFormat>
  <Paragraphs>148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75</cp:revision>
  <dcterms:created xsi:type="dcterms:W3CDTF">2015-09-02T22:57:10Z</dcterms:created>
  <dcterms:modified xsi:type="dcterms:W3CDTF">2015-09-09T06:42:37Z</dcterms:modified>
</cp:coreProperties>
</file>