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4316413" cy="4316413"/>
  <p:notesSz cx="6858000" cy="9144000"/>
  <p:defaultTextStyle>
    <a:defPPr>
      <a:defRPr lang="en-US"/>
    </a:defPPr>
    <a:lvl1pPr marL="0" algn="l" defTabSz="49322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46614" algn="l" defTabSz="49322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493227" algn="l" defTabSz="49322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39841" algn="l" defTabSz="49322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986455" algn="l" defTabSz="49322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233068" algn="l" defTabSz="49322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479682" algn="l" defTabSz="49322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726296" algn="l" defTabSz="49322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1972909" algn="l" defTabSz="49322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2" d="100"/>
          <a:sy n="172" d="100"/>
        </p:scale>
        <p:origin x="-2832" y="-96"/>
      </p:cViewPr>
      <p:guideLst>
        <p:guide orient="horz" pos="1360"/>
        <p:guide pos="13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731" y="1340886"/>
            <a:ext cx="3668951" cy="9252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7462" y="2445968"/>
            <a:ext cx="3021489" cy="110308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46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93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39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86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33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796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26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72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DD4A-723F-436D-BAA0-AB8E4DB81601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B518-7601-4052-AA1C-48FEC4A61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7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DD4A-723F-436D-BAA0-AB8E4DB81601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B518-7601-4052-AA1C-48FEC4A61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29399" y="172857"/>
            <a:ext cx="971193" cy="36829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5820" y="172857"/>
            <a:ext cx="2841639" cy="36829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DD4A-723F-436D-BAA0-AB8E4DB81601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B518-7601-4052-AA1C-48FEC4A61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05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DD4A-723F-436D-BAA0-AB8E4DB81601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B518-7601-4052-AA1C-48FEC4A61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2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967" y="2773695"/>
            <a:ext cx="3668951" cy="857288"/>
          </a:xfrm>
        </p:spPr>
        <p:txBody>
          <a:bodyPr anchor="t"/>
          <a:lstStyle>
            <a:lvl1pPr algn="l">
              <a:defRPr sz="2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967" y="1829480"/>
            <a:ext cx="3668951" cy="944215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4661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93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398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8645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2330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479682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72629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97290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DD4A-723F-436D-BAA0-AB8E4DB81601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B518-7601-4052-AA1C-48FEC4A61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2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821" y="1007163"/>
            <a:ext cx="1906416" cy="2848633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176" y="1007163"/>
            <a:ext cx="1906416" cy="2848633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DD4A-723F-436D-BAA0-AB8E4DB81601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B518-7601-4052-AA1C-48FEC4A61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19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821" y="966197"/>
            <a:ext cx="1907165" cy="402665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46614" indent="0">
              <a:buNone/>
              <a:defRPr sz="1100" b="1"/>
            </a:lvl2pPr>
            <a:lvl3pPr marL="493227" indent="0">
              <a:buNone/>
              <a:defRPr sz="1000" b="1"/>
            </a:lvl3pPr>
            <a:lvl4pPr marL="739841" indent="0">
              <a:buNone/>
              <a:defRPr sz="900" b="1"/>
            </a:lvl4pPr>
            <a:lvl5pPr marL="986455" indent="0">
              <a:buNone/>
              <a:defRPr sz="900" b="1"/>
            </a:lvl5pPr>
            <a:lvl6pPr marL="1233068" indent="0">
              <a:buNone/>
              <a:defRPr sz="900" b="1"/>
            </a:lvl6pPr>
            <a:lvl7pPr marL="1479682" indent="0">
              <a:buNone/>
              <a:defRPr sz="900" b="1"/>
            </a:lvl7pPr>
            <a:lvl8pPr marL="1726296" indent="0">
              <a:buNone/>
              <a:defRPr sz="900" b="1"/>
            </a:lvl8pPr>
            <a:lvl9pPr marL="1972909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821" y="1368862"/>
            <a:ext cx="1907165" cy="2486934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2678" y="966197"/>
            <a:ext cx="1907914" cy="402665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46614" indent="0">
              <a:buNone/>
              <a:defRPr sz="1100" b="1"/>
            </a:lvl2pPr>
            <a:lvl3pPr marL="493227" indent="0">
              <a:buNone/>
              <a:defRPr sz="1000" b="1"/>
            </a:lvl3pPr>
            <a:lvl4pPr marL="739841" indent="0">
              <a:buNone/>
              <a:defRPr sz="900" b="1"/>
            </a:lvl4pPr>
            <a:lvl5pPr marL="986455" indent="0">
              <a:buNone/>
              <a:defRPr sz="900" b="1"/>
            </a:lvl5pPr>
            <a:lvl6pPr marL="1233068" indent="0">
              <a:buNone/>
              <a:defRPr sz="900" b="1"/>
            </a:lvl6pPr>
            <a:lvl7pPr marL="1479682" indent="0">
              <a:buNone/>
              <a:defRPr sz="900" b="1"/>
            </a:lvl7pPr>
            <a:lvl8pPr marL="1726296" indent="0">
              <a:buNone/>
              <a:defRPr sz="900" b="1"/>
            </a:lvl8pPr>
            <a:lvl9pPr marL="1972909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2678" y="1368862"/>
            <a:ext cx="1907914" cy="2486934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DD4A-723F-436D-BAA0-AB8E4DB81601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B518-7601-4052-AA1C-48FEC4A61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95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DD4A-723F-436D-BAA0-AB8E4DB81601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B518-7601-4052-AA1C-48FEC4A61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3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DD4A-723F-436D-BAA0-AB8E4DB81601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B518-7601-4052-AA1C-48FEC4A61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3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821" y="171857"/>
            <a:ext cx="1420070" cy="731392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7597" y="171857"/>
            <a:ext cx="2412995" cy="3683939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821" y="903250"/>
            <a:ext cx="1420070" cy="2952547"/>
          </a:xfrm>
        </p:spPr>
        <p:txBody>
          <a:bodyPr/>
          <a:lstStyle>
            <a:lvl1pPr marL="0" indent="0">
              <a:buNone/>
              <a:defRPr sz="800"/>
            </a:lvl1pPr>
            <a:lvl2pPr marL="246614" indent="0">
              <a:buNone/>
              <a:defRPr sz="600"/>
            </a:lvl2pPr>
            <a:lvl3pPr marL="493227" indent="0">
              <a:buNone/>
              <a:defRPr sz="500"/>
            </a:lvl3pPr>
            <a:lvl4pPr marL="739841" indent="0">
              <a:buNone/>
              <a:defRPr sz="500"/>
            </a:lvl4pPr>
            <a:lvl5pPr marL="986455" indent="0">
              <a:buNone/>
              <a:defRPr sz="500"/>
            </a:lvl5pPr>
            <a:lvl6pPr marL="1233068" indent="0">
              <a:buNone/>
              <a:defRPr sz="500"/>
            </a:lvl6pPr>
            <a:lvl7pPr marL="1479682" indent="0">
              <a:buNone/>
              <a:defRPr sz="500"/>
            </a:lvl7pPr>
            <a:lvl8pPr marL="1726296" indent="0">
              <a:buNone/>
              <a:defRPr sz="500"/>
            </a:lvl8pPr>
            <a:lvl9pPr marL="1972909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DD4A-723F-436D-BAA0-AB8E4DB81601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B518-7601-4052-AA1C-48FEC4A61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8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047" y="3021489"/>
            <a:ext cx="2589848" cy="356704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047" y="385679"/>
            <a:ext cx="2589848" cy="2589848"/>
          </a:xfrm>
        </p:spPr>
        <p:txBody>
          <a:bodyPr/>
          <a:lstStyle>
            <a:lvl1pPr marL="0" indent="0">
              <a:buNone/>
              <a:defRPr sz="1700"/>
            </a:lvl1pPr>
            <a:lvl2pPr marL="246614" indent="0">
              <a:buNone/>
              <a:defRPr sz="1500"/>
            </a:lvl2pPr>
            <a:lvl3pPr marL="493227" indent="0">
              <a:buNone/>
              <a:defRPr sz="1300"/>
            </a:lvl3pPr>
            <a:lvl4pPr marL="739841" indent="0">
              <a:buNone/>
              <a:defRPr sz="1100"/>
            </a:lvl4pPr>
            <a:lvl5pPr marL="986455" indent="0">
              <a:buNone/>
              <a:defRPr sz="1100"/>
            </a:lvl5pPr>
            <a:lvl6pPr marL="1233068" indent="0">
              <a:buNone/>
              <a:defRPr sz="1100"/>
            </a:lvl6pPr>
            <a:lvl7pPr marL="1479682" indent="0">
              <a:buNone/>
              <a:defRPr sz="1100"/>
            </a:lvl7pPr>
            <a:lvl8pPr marL="1726296" indent="0">
              <a:buNone/>
              <a:defRPr sz="1100"/>
            </a:lvl8pPr>
            <a:lvl9pPr marL="1972909" indent="0">
              <a:buNone/>
              <a:defRPr sz="1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047" y="3378193"/>
            <a:ext cx="2589848" cy="506579"/>
          </a:xfrm>
        </p:spPr>
        <p:txBody>
          <a:bodyPr/>
          <a:lstStyle>
            <a:lvl1pPr marL="0" indent="0">
              <a:buNone/>
              <a:defRPr sz="800"/>
            </a:lvl1pPr>
            <a:lvl2pPr marL="246614" indent="0">
              <a:buNone/>
              <a:defRPr sz="600"/>
            </a:lvl2pPr>
            <a:lvl3pPr marL="493227" indent="0">
              <a:buNone/>
              <a:defRPr sz="500"/>
            </a:lvl3pPr>
            <a:lvl4pPr marL="739841" indent="0">
              <a:buNone/>
              <a:defRPr sz="500"/>
            </a:lvl4pPr>
            <a:lvl5pPr marL="986455" indent="0">
              <a:buNone/>
              <a:defRPr sz="500"/>
            </a:lvl5pPr>
            <a:lvl6pPr marL="1233068" indent="0">
              <a:buNone/>
              <a:defRPr sz="500"/>
            </a:lvl6pPr>
            <a:lvl7pPr marL="1479682" indent="0">
              <a:buNone/>
              <a:defRPr sz="500"/>
            </a:lvl7pPr>
            <a:lvl8pPr marL="1726296" indent="0">
              <a:buNone/>
              <a:defRPr sz="500"/>
            </a:lvl8pPr>
            <a:lvl9pPr marL="1972909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DD4A-723F-436D-BAA0-AB8E4DB81601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B518-7601-4052-AA1C-48FEC4A61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8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5821" y="172857"/>
            <a:ext cx="3884772" cy="719402"/>
          </a:xfrm>
          <a:prstGeom prst="rect">
            <a:avLst/>
          </a:prstGeom>
        </p:spPr>
        <p:txBody>
          <a:bodyPr vert="horz" lIns="49323" tIns="24661" rIns="49323" bIns="2466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821" y="1007163"/>
            <a:ext cx="3884772" cy="2848633"/>
          </a:xfrm>
          <a:prstGeom prst="rect">
            <a:avLst/>
          </a:prstGeom>
        </p:spPr>
        <p:txBody>
          <a:bodyPr vert="horz" lIns="49323" tIns="24661" rIns="49323" bIns="2466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5821" y="4000676"/>
            <a:ext cx="1007163" cy="229809"/>
          </a:xfrm>
          <a:prstGeom prst="rect">
            <a:avLst/>
          </a:prstGeom>
        </p:spPr>
        <p:txBody>
          <a:bodyPr vert="horz" lIns="49323" tIns="24661" rIns="49323" bIns="24661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8DD4A-723F-436D-BAA0-AB8E4DB81601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4775" y="4000676"/>
            <a:ext cx="1366864" cy="229809"/>
          </a:xfrm>
          <a:prstGeom prst="rect">
            <a:avLst/>
          </a:prstGeom>
        </p:spPr>
        <p:txBody>
          <a:bodyPr vert="horz" lIns="49323" tIns="24661" rIns="49323" bIns="24661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3429" y="4000676"/>
            <a:ext cx="1007163" cy="229809"/>
          </a:xfrm>
          <a:prstGeom prst="rect">
            <a:avLst/>
          </a:prstGeom>
        </p:spPr>
        <p:txBody>
          <a:bodyPr vert="horz" lIns="49323" tIns="24661" rIns="49323" bIns="24661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DB518-7601-4052-AA1C-48FEC4A61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3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93227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4960" indent="-184960" algn="l" defTabSz="493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00747" indent="-154134" algn="l" defTabSz="493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16534" indent="-123307" algn="l" defTabSz="493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63148" indent="-123307" algn="l" defTabSz="493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09762" indent="-123307" algn="l" defTabSz="493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56375" indent="-123307" algn="l" defTabSz="493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989" indent="-123307" algn="l" defTabSz="493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9603" indent="-123307" algn="l" defTabSz="493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096216" indent="-123307" algn="l" defTabSz="493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322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46614" algn="l" defTabSz="49322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93227" algn="l" defTabSz="49322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9841" algn="l" defTabSz="49322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86455" algn="l" defTabSz="49322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33068" algn="l" defTabSz="49322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79682" algn="l" defTabSz="49322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26296" algn="l" defTabSz="49322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72909" algn="l" defTabSz="49322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0" y="222"/>
            <a:ext cx="4316413" cy="4315968"/>
            <a:chOff x="0" y="222"/>
            <a:chExt cx="4316413" cy="4315968"/>
          </a:xfrm>
        </p:grpSpPr>
        <p:sp>
          <p:nvSpPr>
            <p:cNvPr id="2" name="Rectangle 1"/>
            <p:cNvSpPr/>
            <p:nvPr/>
          </p:nvSpPr>
          <p:spPr>
            <a:xfrm>
              <a:off x="0" y="222"/>
              <a:ext cx="4316413" cy="431596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207582" y="420846"/>
              <a:ext cx="3901248" cy="3474720"/>
              <a:chOff x="228601" y="209550"/>
              <a:chExt cx="3901248" cy="3474720"/>
            </a:xfrm>
          </p:grpSpPr>
          <p:sp>
            <p:nvSpPr>
              <p:cNvPr id="3" name="Oval 2"/>
              <p:cNvSpPr>
                <a:spLocks noChangeAspect="1"/>
              </p:cNvSpPr>
              <p:nvPr/>
            </p:nvSpPr>
            <p:spPr>
              <a:xfrm>
                <a:off x="228601" y="209550"/>
                <a:ext cx="336263" cy="33626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>
                <a:spLocks noChangeAspect="1"/>
              </p:cNvSpPr>
              <p:nvPr/>
            </p:nvSpPr>
            <p:spPr>
              <a:xfrm>
                <a:off x="3793586" y="209550"/>
                <a:ext cx="336263" cy="33626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>
                <a:spLocks noChangeAspect="1"/>
              </p:cNvSpPr>
              <p:nvPr/>
            </p:nvSpPr>
            <p:spPr>
              <a:xfrm>
                <a:off x="228601" y="3348007"/>
                <a:ext cx="336263" cy="33626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>
                <a:spLocks noChangeAspect="1"/>
              </p:cNvSpPr>
              <p:nvPr/>
            </p:nvSpPr>
            <p:spPr>
              <a:xfrm>
                <a:off x="3793586" y="3348007"/>
                <a:ext cx="336263" cy="33626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1054180" y="1173588"/>
              <a:ext cx="2208053" cy="1969236"/>
              <a:chOff x="1169405" y="964394"/>
              <a:chExt cx="2208053" cy="1969236"/>
            </a:xfrm>
          </p:grpSpPr>
          <p:sp>
            <p:nvSpPr>
              <p:cNvPr id="13" name="Oval 12"/>
              <p:cNvSpPr>
                <a:spLocks noChangeAspect="1"/>
              </p:cNvSpPr>
              <p:nvPr/>
            </p:nvSpPr>
            <p:spPr>
              <a:xfrm>
                <a:off x="1169405" y="964394"/>
                <a:ext cx="67253" cy="6725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>
                <a:spLocks noChangeAspect="1"/>
              </p:cNvSpPr>
              <p:nvPr/>
            </p:nvSpPr>
            <p:spPr>
              <a:xfrm>
                <a:off x="1704605" y="964394"/>
                <a:ext cx="67253" cy="6725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>
                <a:spLocks noChangeAspect="1"/>
              </p:cNvSpPr>
              <p:nvPr/>
            </p:nvSpPr>
            <p:spPr>
              <a:xfrm>
                <a:off x="2239804" y="964394"/>
                <a:ext cx="67253" cy="6725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>
                <a:spLocks noChangeAspect="1"/>
              </p:cNvSpPr>
              <p:nvPr/>
            </p:nvSpPr>
            <p:spPr>
              <a:xfrm>
                <a:off x="2775004" y="964394"/>
                <a:ext cx="67253" cy="6725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3310205" y="964394"/>
                <a:ext cx="67253" cy="6725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>
                <a:spLocks noChangeAspect="1"/>
              </p:cNvSpPr>
              <p:nvPr/>
            </p:nvSpPr>
            <p:spPr>
              <a:xfrm>
                <a:off x="1169405" y="2866377"/>
                <a:ext cx="67253" cy="6725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>
                <a:spLocks noChangeAspect="1"/>
              </p:cNvSpPr>
              <p:nvPr/>
            </p:nvSpPr>
            <p:spPr>
              <a:xfrm>
                <a:off x="1704605" y="2866377"/>
                <a:ext cx="67253" cy="6725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>
                <a:spLocks noChangeAspect="1"/>
              </p:cNvSpPr>
              <p:nvPr/>
            </p:nvSpPr>
            <p:spPr>
              <a:xfrm>
                <a:off x="2239804" y="2866377"/>
                <a:ext cx="67253" cy="6725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2775004" y="2866377"/>
                <a:ext cx="67253" cy="6725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>
                <a:spLocks noChangeAspect="1"/>
              </p:cNvSpPr>
              <p:nvPr/>
            </p:nvSpPr>
            <p:spPr>
              <a:xfrm>
                <a:off x="3310205" y="2866377"/>
                <a:ext cx="67253" cy="6725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>
                <a:spLocks noChangeAspect="1"/>
              </p:cNvSpPr>
              <p:nvPr/>
            </p:nvSpPr>
            <p:spPr>
              <a:xfrm>
                <a:off x="1169405" y="1433747"/>
                <a:ext cx="67253" cy="6725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1704605" y="1433747"/>
                <a:ext cx="67253" cy="6725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>
                <a:spLocks noChangeAspect="1"/>
              </p:cNvSpPr>
              <p:nvPr/>
            </p:nvSpPr>
            <p:spPr>
              <a:xfrm>
                <a:off x="2239804" y="1433747"/>
                <a:ext cx="67253" cy="6725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>
                <a:spLocks noChangeAspect="1"/>
              </p:cNvSpPr>
              <p:nvPr/>
            </p:nvSpPr>
            <p:spPr>
              <a:xfrm>
                <a:off x="2775004" y="1433747"/>
                <a:ext cx="67253" cy="6725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>
                <a:spLocks noChangeAspect="1"/>
              </p:cNvSpPr>
              <p:nvPr/>
            </p:nvSpPr>
            <p:spPr>
              <a:xfrm>
                <a:off x="3310205" y="1433747"/>
                <a:ext cx="67253" cy="6725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>
                <a:spLocks noChangeAspect="1"/>
              </p:cNvSpPr>
              <p:nvPr/>
            </p:nvSpPr>
            <p:spPr>
              <a:xfrm>
                <a:off x="1169405" y="1913632"/>
                <a:ext cx="67253" cy="6725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>
                <a:spLocks noChangeAspect="1"/>
              </p:cNvSpPr>
              <p:nvPr/>
            </p:nvSpPr>
            <p:spPr>
              <a:xfrm>
                <a:off x="1704605" y="1913632"/>
                <a:ext cx="67253" cy="6725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>
                <a:off x="2239804" y="1913632"/>
                <a:ext cx="67253" cy="6725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>
                <a:spLocks noChangeAspect="1"/>
              </p:cNvSpPr>
              <p:nvPr/>
            </p:nvSpPr>
            <p:spPr>
              <a:xfrm>
                <a:off x="2775004" y="1913632"/>
                <a:ext cx="67253" cy="6725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>
                <a:spLocks noChangeAspect="1"/>
              </p:cNvSpPr>
              <p:nvPr/>
            </p:nvSpPr>
            <p:spPr>
              <a:xfrm>
                <a:off x="3310205" y="1913632"/>
                <a:ext cx="67253" cy="6725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>
                <a:spLocks noChangeAspect="1"/>
              </p:cNvSpPr>
              <p:nvPr/>
            </p:nvSpPr>
            <p:spPr>
              <a:xfrm>
                <a:off x="1169405" y="2375998"/>
                <a:ext cx="67253" cy="6725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>
                <a:spLocks noChangeAspect="1"/>
              </p:cNvSpPr>
              <p:nvPr/>
            </p:nvSpPr>
            <p:spPr>
              <a:xfrm>
                <a:off x="1704605" y="2375998"/>
                <a:ext cx="67253" cy="6725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>
                <a:off x="2239804" y="2375998"/>
                <a:ext cx="67253" cy="6725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>
                <a:off x="2775004" y="2375998"/>
                <a:ext cx="67253" cy="6725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>
                <a:spLocks noChangeAspect="1"/>
              </p:cNvSpPr>
              <p:nvPr/>
            </p:nvSpPr>
            <p:spPr>
              <a:xfrm>
                <a:off x="3310205" y="2375998"/>
                <a:ext cx="67253" cy="6725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707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Indranil Sinharoy</dc:creator>
  <cp:lastModifiedBy>Indranil Sinharoy</cp:lastModifiedBy>
  <cp:revision>2</cp:revision>
  <dcterms:created xsi:type="dcterms:W3CDTF">2015-03-25T05:22:40Z</dcterms:created>
  <dcterms:modified xsi:type="dcterms:W3CDTF">2015-03-25T06:15:12Z</dcterms:modified>
</cp:coreProperties>
</file>