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2628" y="60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4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6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D983-DBE5-4452-8605-FA31EA936814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4928-5B25-43E5-A401-B08C1CCE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32726" y="1368180"/>
            <a:ext cx="1828800" cy="1828801"/>
            <a:chOff x="1524000" y="2895600"/>
            <a:chExt cx="1828800" cy="1828801"/>
          </a:xfrm>
        </p:grpSpPr>
        <p:sp>
          <p:nvSpPr>
            <p:cNvPr id="9" name="Pie 8"/>
            <p:cNvSpPr>
              <a:spLocks noChangeAspect="1"/>
            </p:cNvSpPr>
            <p:nvPr/>
          </p:nvSpPr>
          <p:spPr>
            <a:xfrm>
              <a:off x="1524001" y="2895600"/>
              <a:ext cx="1828799" cy="1828800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9"/>
            <p:cNvSpPr>
              <a:spLocks noChangeAspect="1"/>
            </p:cNvSpPr>
            <p:nvPr/>
          </p:nvSpPr>
          <p:spPr>
            <a:xfrm rot="5400000" flipH="1">
              <a:off x="1524001" y="2895601"/>
              <a:ext cx="1828800" cy="1828799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524000" y="2895600"/>
              <a:ext cx="1828800" cy="1828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98890" y="1368180"/>
            <a:ext cx="1828800" cy="1828801"/>
            <a:chOff x="1524000" y="2895600"/>
            <a:chExt cx="1828800" cy="1828801"/>
          </a:xfrm>
        </p:grpSpPr>
        <p:sp>
          <p:nvSpPr>
            <p:cNvPr id="15" name="Pie 14"/>
            <p:cNvSpPr>
              <a:spLocks noChangeAspect="1"/>
            </p:cNvSpPr>
            <p:nvPr/>
          </p:nvSpPr>
          <p:spPr>
            <a:xfrm>
              <a:off x="1524001" y="2895600"/>
              <a:ext cx="1828799" cy="1828800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ie 15"/>
            <p:cNvSpPr>
              <a:spLocks noChangeAspect="1"/>
            </p:cNvSpPr>
            <p:nvPr/>
          </p:nvSpPr>
          <p:spPr>
            <a:xfrm rot="5400000" flipH="1">
              <a:off x="1524001" y="2895601"/>
              <a:ext cx="1828800" cy="1828799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524000" y="2895600"/>
              <a:ext cx="1828800" cy="1828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32726" y="4570290"/>
            <a:ext cx="1828800" cy="1828801"/>
            <a:chOff x="1524000" y="2895600"/>
            <a:chExt cx="1828800" cy="1828801"/>
          </a:xfrm>
        </p:grpSpPr>
        <p:sp>
          <p:nvSpPr>
            <p:cNvPr id="19" name="Pie 18"/>
            <p:cNvSpPr>
              <a:spLocks noChangeAspect="1"/>
            </p:cNvSpPr>
            <p:nvPr/>
          </p:nvSpPr>
          <p:spPr>
            <a:xfrm>
              <a:off x="1524001" y="2895600"/>
              <a:ext cx="1828799" cy="1828800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ie 19"/>
            <p:cNvSpPr>
              <a:spLocks noChangeAspect="1"/>
            </p:cNvSpPr>
            <p:nvPr/>
          </p:nvSpPr>
          <p:spPr>
            <a:xfrm rot="5400000" flipH="1">
              <a:off x="1524001" y="2895601"/>
              <a:ext cx="1828800" cy="1828799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1524000" y="2895600"/>
              <a:ext cx="1828800" cy="1828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98890" y="4570290"/>
            <a:ext cx="1828800" cy="1828801"/>
            <a:chOff x="1524000" y="2895600"/>
            <a:chExt cx="1828800" cy="1828801"/>
          </a:xfrm>
        </p:grpSpPr>
        <p:sp>
          <p:nvSpPr>
            <p:cNvPr id="23" name="Pie 22"/>
            <p:cNvSpPr>
              <a:spLocks noChangeAspect="1"/>
            </p:cNvSpPr>
            <p:nvPr/>
          </p:nvSpPr>
          <p:spPr>
            <a:xfrm>
              <a:off x="1524001" y="2895600"/>
              <a:ext cx="1828799" cy="1828800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ie 23"/>
            <p:cNvSpPr>
              <a:spLocks noChangeAspect="1"/>
            </p:cNvSpPr>
            <p:nvPr/>
          </p:nvSpPr>
          <p:spPr>
            <a:xfrm rot="5400000" flipH="1">
              <a:off x="1524001" y="2895601"/>
              <a:ext cx="1828800" cy="1828799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0" y="2895600"/>
              <a:ext cx="1828800" cy="1828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32726" y="7772400"/>
            <a:ext cx="1828800" cy="1828801"/>
            <a:chOff x="1524000" y="2895600"/>
            <a:chExt cx="1828800" cy="1828801"/>
          </a:xfrm>
        </p:grpSpPr>
        <p:sp>
          <p:nvSpPr>
            <p:cNvPr id="27" name="Pie 26"/>
            <p:cNvSpPr>
              <a:spLocks noChangeAspect="1"/>
            </p:cNvSpPr>
            <p:nvPr/>
          </p:nvSpPr>
          <p:spPr>
            <a:xfrm>
              <a:off x="1524001" y="2895600"/>
              <a:ext cx="1828799" cy="1828800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Pie 27"/>
            <p:cNvSpPr>
              <a:spLocks noChangeAspect="1"/>
            </p:cNvSpPr>
            <p:nvPr/>
          </p:nvSpPr>
          <p:spPr>
            <a:xfrm rot="5400000" flipH="1">
              <a:off x="1524001" y="2895601"/>
              <a:ext cx="1828800" cy="1828799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24000" y="2895600"/>
              <a:ext cx="1828800" cy="1828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98890" y="7772400"/>
            <a:ext cx="1828800" cy="1828801"/>
            <a:chOff x="1524000" y="2895600"/>
            <a:chExt cx="1828800" cy="1828801"/>
          </a:xfrm>
        </p:grpSpPr>
        <p:sp>
          <p:nvSpPr>
            <p:cNvPr id="31" name="Pie 30"/>
            <p:cNvSpPr>
              <a:spLocks noChangeAspect="1"/>
            </p:cNvSpPr>
            <p:nvPr/>
          </p:nvSpPr>
          <p:spPr>
            <a:xfrm>
              <a:off x="1524001" y="2895600"/>
              <a:ext cx="1828799" cy="1828800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Pie 31"/>
            <p:cNvSpPr>
              <a:spLocks noChangeAspect="1"/>
            </p:cNvSpPr>
            <p:nvPr/>
          </p:nvSpPr>
          <p:spPr>
            <a:xfrm rot="5400000" flipH="1">
              <a:off x="1524001" y="2895601"/>
              <a:ext cx="1828800" cy="1828799"/>
            </a:xfrm>
            <a:prstGeom prst="pie">
              <a:avLst>
                <a:gd name="adj1" fmla="val 10803983"/>
                <a:gd name="adj2" fmla="val 162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895600"/>
              <a:ext cx="1828800" cy="1828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34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</cp:revision>
  <dcterms:created xsi:type="dcterms:W3CDTF">2015-03-03T23:55:28Z</dcterms:created>
  <dcterms:modified xsi:type="dcterms:W3CDTF">2015-03-04T00:12:48Z</dcterms:modified>
</cp:coreProperties>
</file>