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74" r:id="rId6"/>
    <p:sldMasterId id="2147483687" r:id="rId7"/>
    <p:sldMasterId id="2147483701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</p:sldIdLst>
  <p:sldSz cy="6858000" cx="9144000"/>
  <p:notesSz cx="6858000" cy="9144000"/>
  <p:embeddedFontLst>
    <p:embeddedFont>
      <p:font typeface="Roboto"/>
      <p:regular r:id="rId52"/>
      <p:bold r:id="rId53"/>
      <p:italic r:id="rId54"/>
      <p:boldItalic r:id="rId55"/>
    </p:embeddedFont>
    <p:embeddedFont>
      <p:font typeface="Roboto Condensed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0" roundtripDataSignature="AMtx7mi1vqwFE6tSQHZngKjdqIt6UjhV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60" Type="http://customschemas.google.com/relationships/presentationmetadata" Target="metadata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font" Target="fonts/Roboto-bold.fntdata"/><Relationship Id="rId52" Type="http://schemas.openxmlformats.org/officeDocument/2006/relationships/font" Target="fonts/Roboto-regular.fntdata"/><Relationship Id="rId11" Type="http://schemas.openxmlformats.org/officeDocument/2006/relationships/slide" Target="slides/slide2.xml"/><Relationship Id="rId55" Type="http://schemas.openxmlformats.org/officeDocument/2006/relationships/font" Target="fonts/Roboto-boldItalic.fntdata"/><Relationship Id="rId10" Type="http://schemas.openxmlformats.org/officeDocument/2006/relationships/slide" Target="slides/slide1.xml"/><Relationship Id="rId54" Type="http://schemas.openxmlformats.org/officeDocument/2006/relationships/font" Target="fonts/Roboto-italic.fntdata"/><Relationship Id="rId13" Type="http://schemas.openxmlformats.org/officeDocument/2006/relationships/slide" Target="slides/slide4.xml"/><Relationship Id="rId57" Type="http://schemas.openxmlformats.org/officeDocument/2006/relationships/font" Target="fonts/RobotoCondensed-bold.fntdata"/><Relationship Id="rId12" Type="http://schemas.openxmlformats.org/officeDocument/2006/relationships/slide" Target="slides/slide3.xml"/><Relationship Id="rId56" Type="http://schemas.openxmlformats.org/officeDocument/2006/relationships/font" Target="fonts/RobotoCondensed-regular.fntdata"/><Relationship Id="rId15" Type="http://schemas.openxmlformats.org/officeDocument/2006/relationships/slide" Target="slides/slide6.xml"/><Relationship Id="rId59" Type="http://schemas.openxmlformats.org/officeDocument/2006/relationships/font" Target="fonts/RobotoCondensed-boldItalic.fntdata"/><Relationship Id="rId14" Type="http://schemas.openxmlformats.org/officeDocument/2006/relationships/slide" Target="slides/slide5.xml"/><Relationship Id="rId58" Type="http://schemas.openxmlformats.org/officeDocument/2006/relationships/font" Target="fonts/RobotoCondensed-italic.fnt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7" name="Google Shape;61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8" name="Google Shape;63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5" name="Google Shape;64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0" name="Google Shape;68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The method depends on the use case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 txBox="1"/>
          <p:nvPr>
            <p:ph type="ctrTitle"/>
          </p:nvPr>
        </p:nvSpPr>
        <p:spPr>
          <a:xfrm>
            <a:off x="311708" y="1342391"/>
            <a:ext cx="85206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44"/>
          <p:cNvSpPr txBox="1"/>
          <p:nvPr>
            <p:ph idx="1" type="subTitle"/>
          </p:nvPr>
        </p:nvSpPr>
        <p:spPr>
          <a:xfrm>
            <a:off x="311700" y="4128457"/>
            <a:ext cx="85206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44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 txBox="1"/>
          <p:nvPr>
            <p:ph idx="1" type="body"/>
          </p:nvPr>
        </p:nvSpPr>
        <p:spPr>
          <a:xfrm>
            <a:off x="311700" y="5224797"/>
            <a:ext cx="5998800" cy="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63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4"/>
          <p:cNvSpPr txBox="1"/>
          <p:nvPr>
            <p:ph type="title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63" name="Google Shape;63;p64"/>
          <p:cNvSpPr txBox="1"/>
          <p:nvPr>
            <p:ph idx="1" type="body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64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5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/>
          <p:nvPr/>
        </p:nvSpPr>
        <p:spPr>
          <a:xfrm>
            <a:off x="-11200" y="-50433"/>
            <a:ext cx="9155100" cy="13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6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46"/>
          <p:cNvSpPr txBox="1"/>
          <p:nvPr>
            <p:ph idx="1" type="body"/>
          </p:nvPr>
        </p:nvSpPr>
        <p:spPr>
          <a:xfrm>
            <a:off x="311700" y="14350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1" name="Google Shape;81;p46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7"/>
          <p:cNvSpPr txBox="1"/>
          <p:nvPr>
            <p:ph type="ctrTitle"/>
          </p:nvPr>
        </p:nvSpPr>
        <p:spPr>
          <a:xfrm>
            <a:off x="311708" y="1342391"/>
            <a:ext cx="85206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77"/>
          <p:cNvSpPr txBox="1"/>
          <p:nvPr>
            <p:ph idx="1" type="subTitle"/>
          </p:nvPr>
        </p:nvSpPr>
        <p:spPr>
          <a:xfrm>
            <a:off x="311700" y="4128457"/>
            <a:ext cx="85206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77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8"/>
          <p:cNvSpPr txBox="1"/>
          <p:nvPr>
            <p:ph type="title"/>
          </p:nvPr>
        </p:nvSpPr>
        <p:spPr>
          <a:xfrm>
            <a:off x="311700" y="2766200"/>
            <a:ext cx="85206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78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9"/>
          <p:cNvSpPr txBox="1"/>
          <p:nvPr>
            <p:ph idx="1" type="body"/>
          </p:nvPr>
        </p:nvSpPr>
        <p:spPr>
          <a:xfrm>
            <a:off x="311700" y="1587060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79"/>
          <p:cNvSpPr txBox="1"/>
          <p:nvPr>
            <p:ph idx="2" type="body"/>
          </p:nvPr>
        </p:nvSpPr>
        <p:spPr>
          <a:xfrm>
            <a:off x="4832400" y="1587060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79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79"/>
          <p:cNvSpPr/>
          <p:nvPr/>
        </p:nvSpPr>
        <p:spPr>
          <a:xfrm>
            <a:off x="-11200" y="-50433"/>
            <a:ext cx="9155100" cy="13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9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0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80"/>
          <p:cNvSpPr/>
          <p:nvPr/>
        </p:nvSpPr>
        <p:spPr>
          <a:xfrm>
            <a:off x="-11200" y="-50433"/>
            <a:ext cx="9155100" cy="13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80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1"/>
          <p:cNvSpPr txBox="1"/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81"/>
          <p:cNvSpPr txBox="1"/>
          <p:nvPr>
            <p:ph idx="1" type="body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81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2"/>
          <p:cNvSpPr txBox="1"/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5" name="Google Shape;105;p82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9"/>
          <p:cNvSpPr/>
          <p:nvPr/>
        </p:nvSpPr>
        <p:spPr>
          <a:xfrm>
            <a:off x="-11200" y="-50433"/>
            <a:ext cx="9155100" cy="13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9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9"/>
          <p:cNvSpPr txBox="1"/>
          <p:nvPr>
            <p:ph idx="1" type="body"/>
          </p:nvPr>
        </p:nvSpPr>
        <p:spPr>
          <a:xfrm>
            <a:off x="311700" y="14350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" name="Google Shape;23;p49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3"/>
          <p:cNvSpPr/>
          <p:nvPr/>
        </p:nvSpPr>
        <p:spPr>
          <a:xfrm>
            <a:off x="4572000" y="-167"/>
            <a:ext cx="4572000" cy="6214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3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9" name="Google Shape;109;p83"/>
          <p:cNvSpPr txBox="1"/>
          <p:nvPr>
            <p:ph idx="1" type="subTitle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0" name="Google Shape;110;p83"/>
          <p:cNvSpPr txBox="1"/>
          <p:nvPr>
            <p:ph idx="2" type="body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83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4"/>
          <p:cNvSpPr txBox="1"/>
          <p:nvPr>
            <p:ph idx="1" type="body"/>
          </p:nvPr>
        </p:nvSpPr>
        <p:spPr>
          <a:xfrm>
            <a:off x="311700" y="5224797"/>
            <a:ext cx="5998800" cy="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84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5"/>
          <p:cNvSpPr txBox="1"/>
          <p:nvPr>
            <p:ph type="title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7" name="Google Shape;117;p85"/>
          <p:cNvSpPr txBox="1"/>
          <p:nvPr>
            <p:ph idx="1" type="body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85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0" name="Google Shape;120;p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1" name="Google Shape;121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6"/>
          <p:cNvSpPr txBox="1"/>
          <p:nvPr/>
        </p:nvSpPr>
        <p:spPr>
          <a:xfrm>
            <a:off x="2381682" y="6348500"/>
            <a:ext cx="2219100" cy="3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/>
          </a:p>
        </p:txBody>
      </p:sp>
      <p:sp>
        <p:nvSpPr>
          <p:cNvPr id="123" name="Google Shape;123;p86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86"/>
          <p:cNvSpPr txBox="1"/>
          <p:nvPr>
            <p:ph idx="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86"/>
          <p:cNvSpPr txBox="1"/>
          <p:nvPr>
            <p:ph type="title"/>
          </p:nvPr>
        </p:nvSpPr>
        <p:spPr>
          <a:xfrm>
            <a:off x="265500" y="2570681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86"/>
          <p:cNvSpPr txBox="1"/>
          <p:nvPr>
            <p:ph idx="1" type="subTitle"/>
          </p:nvPr>
        </p:nvSpPr>
        <p:spPr>
          <a:xfrm>
            <a:off x="265500" y="4663881"/>
            <a:ext cx="40452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86"/>
          <p:cNvSpPr txBox="1"/>
          <p:nvPr>
            <p:ph idx="3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86"/>
          <p:cNvSpPr txBox="1"/>
          <p:nvPr>
            <p:ph idx="4" type="subTitle"/>
          </p:nvPr>
        </p:nvSpPr>
        <p:spPr>
          <a:xfrm>
            <a:off x="265500" y="752167"/>
            <a:ext cx="4045200" cy="6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rgbClr val="FAFAFA"/>
                </a:solidFill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9" name="Google Shape;129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3525" y="6369801"/>
            <a:ext cx="908100" cy="42363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86"/>
          <p:cNvSpPr txBox="1"/>
          <p:nvPr/>
        </p:nvSpPr>
        <p:spPr>
          <a:xfrm>
            <a:off x="5610875" y="6158300"/>
            <a:ext cx="2158500" cy="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None/>
            </a:pPr>
            <a:r>
              <a:rPr b="0" i="1" lang="en" sz="9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b="0" i="1" lang="en" sz="900" u="sng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/>
          </a:p>
        </p:txBody>
      </p:sp>
      <p:sp>
        <p:nvSpPr>
          <p:cNvPr id="131" name="Google Shape;131;p86"/>
          <p:cNvSpPr txBox="1"/>
          <p:nvPr/>
        </p:nvSpPr>
        <p:spPr>
          <a:xfrm>
            <a:off x="4407225" y="6218600"/>
            <a:ext cx="11508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7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8"/>
          <p:cNvSpPr/>
          <p:nvPr/>
        </p:nvSpPr>
        <p:spPr>
          <a:xfrm>
            <a:off x="4572000" y="-167"/>
            <a:ext cx="4572000" cy="6199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8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48"/>
          <p:cNvSpPr txBox="1"/>
          <p:nvPr>
            <p:ph idx="1" type="subTitle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48"/>
          <p:cNvSpPr txBox="1"/>
          <p:nvPr>
            <p:ph idx="2" type="body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9" name="Google Shape;149;p48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8"/>
          <p:cNvSpPr txBox="1"/>
          <p:nvPr>
            <p:ph type="ctrTitle"/>
          </p:nvPr>
        </p:nvSpPr>
        <p:spPr>
          <a:xfrm>
            <a:off x="311708" y="1342391"/>
            <a:ext cx="85206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2" name="Google Shape;152;p88"/>
          <p:cNvSpPr txBox="1"/>
          <p:nvPr>
            <p:ph idx="1" type="subTitle"/>
          </p:nvPr>
        </p:nvSpPr>
        <p:spPr>
          <a:xfrm>
            <a:off x="311700" y="4128457"/>
            <a:ext cx="85206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3" name="Google Shape;153;p88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9"/>
          <p:cNvSpPr txBox="1"/>
          <p:nvPr>
            <p:ph type="title"/>
          </p:nvPr>
        </p:nvSpPr>
        <p:spPr>
          <a:xfrm>
            <a:off x="311700" y="2766200"/>
            <a:ext cx="85206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89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0"/>
          <p:cNvSpPr/>
          <p:nvPr/>
        </p:nvSpPr>
        <p:spPr>
          <a:xfrm>
            <a:off x="-11200" y="-50433"/>
            <a:ext cx="9155100" cy="13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0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90"/>
          <p:cNvSpPr txBox="1"/>
          <p:nvPr>
            <p:ph idx="1" type="body"/>
          </p:nvPr>
        </p:nvSpPr>
        <p:spPr>
          <a:xfrm>
            <a:off x="311700" y="14350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1" name="Google Shape;161;p90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1"/>
          <p:cNvSpPr txBox="1"/>
          <p:nvPr>
            <p:ph idx="1" type="body"/>
          </p:nvPr>
        </p:nvSpPr>
        <p:spPr>
          <a:xfrm>
            <a:off x="311700" y="1587060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91"/>
          <p:cNvSpPr txBox="1"/>
          <p:nvPr>
            <p:ph idx="2" type="body"/>
          </p:nvPr>
        </p:nvSpPr>
        <p:spPr>
          <a:xfrm>
            <a:off x="4832400" y="1587060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5" name="Google Shape;165;p91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91"/>
          <p:cNvSpPr/>
          <p:nvPr/>
        </p:nvSpPr>
        <p:spPr>
          <a:xfrm>
            <a:off x="-11200" y="-50433"/>
            <a:ext cx="9155100" cy="13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1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6"/>
          <p:cNvSpPr txBox="1"/>
          <p:nvPr>
            <p:ph type="title"/>
          </p:nvPr>
        </p:nvSpPr>
        <p:spPr>
          <a:xfrm>
            <a:off x="311700" y="2766200"/>
            <a:ext cx="85206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56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2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92"/>
          <p:cNvSpPr/>
          <p:nvPr/>
        </p:nvSpPr>
        <p:spPr>
          <a:xfrm>
            <a:off x="-11200" y="-50433"/>
            <a:ext cx="9155100" cy="13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2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3"/>
          <p:cNvSpPr txBox="1"/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4" name="Google Shape;174;p93"/>
          <p:cNvSpPr txBox="1"/>
          <p:nvPr>
            <p:ph idx="1" type="body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93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4"/>
          <p:cNvSpPr txBox="1"/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8" name="Google Shape;178;p94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5"/>
          <p:cNvSpPr txBox="1"/>
          <p:nvPr>
            <p:ph idx="1" type="body"/>
          </p:nvPr>
        </p:nvSpPr>
        <p:spPr>
          <a:xfrm>
            <a:off x="311700" y="5224797"/>
            <a:ext cx="5998800" cy="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1" name="Google Shape;181;p95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6"/>
          <p:cNvSpPr txBox="1"/>
          <p:nvPr>
            <p:ph type="title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84" name="Google Shape;184;p96"/>
          <p:cNvSpPr txBox="1"/>
          <p:nvPr>
            <p:ph idx="1" type="body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5" name="Google Shape;185;p96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7" name="Google Shape;187;p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97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97"/>
          <p:cNvSpPr txBox="1"/>
          <p:nvPr>
            <p:ph idx="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97"/>
          <p:cNvSpPr txBox="1"/>
          <p:nvPr>
            <p:ph type="title"/>
          </p:nvPr>
        </p:nvSpPr>
        <p:spPr>
          <a:xfrm>
            <a:off x="265500" y="2570681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1" name="Google Shape;191;p97"/>
          <p:cNvSpPr txBox="1"/>
          <p:nvPr>
            <p:ph idx="1" type="subTitle"/>
          </p:nvPr>
        </p:nvSpPr>
        <p:spPr>
          <a:xfrm>
            <a:off x="265500" y="4663881"/>
            <a:ext cx="40452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2" name="Google Shape;192;p97"/>
          <p:cNvSpPr txBox="1"/>
          <p:nvPr>
            <p:ph idx="3" type="subTitle"/>
          </p:nvPr>
        </p:nvSpPr>
        <p:spPr>
          <a:xfrm>
            <a:off x="265500" y="752167"/>
            <a:ext cx="4045200" cy="6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rgbClr val="FAFAFA"/>
                </a:solidFill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footer.png" id="193" name="Google Shape;193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97"/>
          <p:cNvSpPr txBox="1"/>
          <p:nvPr>
            <p:ph idx="4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97"/>
          <p:cNvSpPr txBox="1"/>
          <p:nvPr/>
        </p:nvSpPr>
        <p:spPr>
          <a:xfrm>
            <a:off x="2381675" y="6348500"/>
            <a:ext cx="2158500" cy="3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/>
          </a:p>
        </p:txBody>
      </p:sp>
      <p:sp>
        <p:nvSpPr>
          <p:cNvPr id="196" name="Google Shape;196;p97"/>
          <p:cNvSpPr txBox="1"/>
          <p:nvPr/>
        </p:nvSpPr>
        <p:spPr>
          <a:xfrm>
            <a:off x="5694725" y="6168500"/>
            <a:ext cx="2158500" cy="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None/>
            </a:pPr>
            <a:r>
              <a:rPr b="0" i="1" lang="en" sz="9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b="0" i="1" lang="en" sz="900" u="sng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/>
          </a:p>
        </p:txBody>
      </p:sp>
      <p:pic>
        <p:nvPicPr>
          <p:cNvPr id="197" name="Google Shape;197;p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4575" y="6369818"/>
            <a:ext cx="908100" cy="42363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97"/>
          <p:cNvSpPr txBox="1"/>
          <p:nvPr/>
        </p:nvSpPr>
        <p:spPr>
          <a:xfrm>
            <a:off x="4449813" y="6230100"/>
            <a:ext cx="1105800" cy="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8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1"/>
          <p:cNvSpPr/>
          <p:nvPr/>
        </p:nvSpPr>
        <p:spPr>
          <a:xfrm>
            <a:off x="-11200" y="-50433"/>
            <a:ext cx="9155100" cy="13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51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4" name="Google Shape;214;p51"/>
          <p:cNvSpPr txBox="1"/>
          <p:nvPr>
            <p:ph idx="1" type="body"/>
          </p:nvPr>
        </p:nvSpPr>
        <p:spPr>
          <a:xfrm>
            <a:off x="311700" y="14350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15" name="Google Shape;215;p51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, header and two columns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2"/>
          <p:cNvSpPr txBox="1"/>
          <p:nvPr>
            <p:ph idx="1" type="body"/>
          </p:nvPr>
        </p:nvSpPr>
        <p:spPr>
          <a:xfrm>
            <a:off x="311700" y="2483132"/>
            <a:ext cx="3999900" cy="36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8" name="Google Shape;218;p52"/>
          <p:cNvSpPr txBox="1"/>
          <p:nvPr>
            <p:ph idx="2" type="body"/>
          </p:nvPr>
        </p:nvSpPr>
        <p:spPr>
          <a:xfrm>
            <a:off x="4832400" y="2483132"/>
            <a:ext cx="3999900" cy="36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9" name="Google Shape;219;p52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52"/>
          <p:cNvSpPr/>
          <p:nvPr/>
        </p:nvSpPr>
        <p:spPr>
          <a:xfrm>
            <a:off x="-11200" y="-50433"/>
            <a:ext cx="9155100" cy="13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2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2" name="Google Shape;222;p52"/>
          <p:cNvSpPr txBox="1"/>
          <p:nvPr>
            <p:ph idx="3" type="subTitle"/>
          </p:nvPr>
        </p:nvSpPr>
        <p:spPr>
          <a:xfrm>
            <a:off x="311700" y="1616567"/>
            <a:ext cx="8520600" cy="6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3"/>
          <p:cNvSpPr txBox="1"/>
          <p:nvPr>
            <p:ph idx="1" type="body"/>
          </p:nvPr>
        </p:nvSpPr>
        <p:spPr>
          <a:xfrm>
            <a:off x="311700" y="1587060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53"/>
          <p:cNvSpPr txBox="1"/>
          <p:nvPr>
            <p:ph idx="2" type="body"/>
          </p:nvPr>
        </p:nvSpPr>
        <p:spPr>
          <a:xfrm>
            <a:off x="4832400" y="1587060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6" name="Google Shape;226;p53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53"/>
          <p:cNvSpPr/>
          <p:nvPr/>
        </p:nvSpPr>
        <p:spPr>
          <a:xfrm>
            <a:off x="-11200" y="-50433"/>
            <a:ext cx="9155100" cy="13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53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7"/>
          <p:cNvSpPr txBox="1"/>
          <p:nvPr>
            <p:ph idx="1" type="body"/>
          </p:nvPr>
        </p:nvSpPr>
        <p:spPr>
          <a:xfrm>
            <a:off x="311700" y="1587060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7"/>
          <p:cNvSpPr txBox="1"/>
          <p:nvPr>
            <p:ph idx="2" type="body"/>
          </p:nvPr>
        </p:nvSpPr>
        <p:spPr>
          <a:xfrm>
            <a:off x="4832400" y="1587060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7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7"/>
          <p:cNvSpPr/>
          <p:nvPr/>
        </p:nvSpPr>
        <p:spPr>
          <a:xfrm>
            <a:off x="-11200" y="-50433"/>
            <a:ext cx="9155100" cy="13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7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9"/>
          <p:cNvSpPr txBox="1"/>
          <p:nvPr>
            <p:ph type="ctrTitle"/>
          </p:nvPr>
        </p:nvSpPr>
        <p:spPr>
          <a:xfrm>
            <a:off x="311708" y="1342391"/>
            <a:ext cx="85206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1" name="Google Shape;231;p99"/>
          <p:cNvSpPr txBox="1"/>
          <p:nvPr>
            <p:ph idx="1" type="subTitle"/>
          </p:nvPr>
        </p:nvSpPr>
        <p:spPr>
          <a:xfrm>
            <a:off x="311700" y="4128457"/>
            <a:ext cx="85206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2" name="Google Shape;232;p99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0"/>
          <p:cNvSpPr txBox="1"/>
          <p:nvPr>
            <p:ph type="title"/>
          </p:nvPr>
        </p:nvSpPr>
        <p:spPr>
          <a:xfrm>
            <a:off x="311700" y="2766200"/>
            <a:ext cx="85206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5" name="Google Shape;235;p100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1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101"/>
          <p:cNvSpPr/>
          <p:nvPr/>
        </p:nvSpPr>
        <p:spPr>
          <a:xfrm>
            <a:off x="-11200" y="-50433"/>
            <a:ext cx="9155100" cy="13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01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2"/>
          <p:cNvSpPr txBox="1"/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2" name="Google Shape;242;p102"/>
          <p:cNvSpPr txBox="1"/>
          <p:nvPr>
            <p:ph idx="1" type="body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3" name="Google Shape;243;p102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3"/>
          <p:cNvSpPr txBox="1"/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6" name="Google Shape;246;p103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248" name="Google Shape;248;p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04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0" name="Google Shape;250;p104"/>
          <p:cNvSpPr txBox="1"/>
          <p:nvPr>
            <p:ph idx="1" type="subTitle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1" name="Google Shape;251;p104"/>
          <p:cNvSpPr txBox="1"/>
          <p:nvPr>
            <p:ph idx="2" type="body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2" name="Google Shape;252;p104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253" name="Google Shape;253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04"/>
          <p:cNvSpPr txBox="1"/>
          <p:nvPr/>
        </p:nvSpPr>
        <p:spPr>
          <a:xfrm>
            <a:off x="2381675" y="6348500"/>
            <a:ext cx="5508900" cy="3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b="0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5"/>
          <p:cNvSpPr txBox="1"/>
          <p:nvPr>
            <p:ph idx="1" type="body"/>
          </p:nvPr>
        </p:nvSpPr>
        <p:spPr>
          <a:xfrm>
            <a:off x="311700" y="5224797"/>
            <a:ext cx="5998800" cy="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105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6"/>
          <p:cNvSpPr txBox="1"/>
          <p:nvPr>
            <p:ph type="title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60" name="Google Shape;260;p106"/>
          <p:cNvSpPr txBox="1"/>
          <p:nvPr>
            <p:ph idx="1" type="body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106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3" name="Google Shape;263;p1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07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107"/>
          <p:cNvSpPr txBox="1"/>
          <p:nvPr>
            <p:ph idx="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107"/>
          <p:cNvSpPr txBox="1"/>
          <p:nvPr>
            <p:ph type="title"/>
          </p:nvPr>
        </p:nvSpPr>
        <p:spPr>
          <a:xfrm>
            <a:off x="265500" y="2570681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7" name="Google Shape;267;p107"/>
          <p:cNvSpPr txBox="1"/>
          <p:nvPr>
            <p:ph idx="1" type="subTitle"/>
          </p:nvPr>
        </p:nvSpPr>
        <p:spPr>
          <a:xfrm>
            <a:off x="265500" y="4663881"/>
            <a:ext cx="40452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8" name="Google Shape;268;p107"/>
          <p:cNvSpPr txBox="1"/>
          <p:nvPr>
            <p:ph idx="3" type="subTitle"/>
          </p:nvPr>
        </p:nvSpPr>
        <p:spPr>
          <a:xfrm>
            <a:off x="265500" y="752167"/>
            <a:ext cx="4045200" cy="6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rgbClr val="FAFAFA"/>
                </a:solidFill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footer.png" id="269" name="Google Shape;269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07"/>
          <p:cNvSpPr txBox="1"/>
          <p:nvPr>
            <p:ph idx="4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107"/>
          <p:cNvSpPr txBox="1"/>
          <p:nvPr/>
        </p:nvSpPr>
        <p:spPr>
          <a:xfrm>
            <a:off x="2381675" y="6348500"/>
            <a:ext cx="2158500" cy="3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/>
          </a:p>
        </p:txBody>
      </p:sp>
      <p:sp>
        <p:nvSpPr>
          <p:cNvPr id="272" name="Google Shape;272;p107"/>
          <p:cNvSpPr txBox="1"/>
          <p:nvPr/>
        </p:nvSpPr>
        <p:spPr>
          <a:xfrm>
            <a:off x="5694725" y="6168500"/>
            <a:ext cx="2158500" cy="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None/>
            </a:pPr>
            <a:r>
              <a:rPr b="0" i="1" lang="en" sz="9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b="0" i="1" lang="en" sz="900" u="sng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/>
          </a:p>
        </p:txBody>
      </p:sp>
      <p:pic>
        <p:nvPicPr>
          <p:cNvPr id="273" name="Google Shape;273;p1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4575" y="6369818"/>
            <a:ext cx="908100" cy="42363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07"/>
          <p:cNvSpPr txBox="1"/>
          <p:nvPr/>
        </p:nvSpPr>
        <p:spPr>
          <a:xfrm>
            <a:off x="4394425" y="6352333"/>
            <a:ext cx="1287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AsyncTaskLoader</a:t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8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, header and two 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8"/>
          <p:cNvSpPr txBox="1"/>
          <p:nvPr>
            <p:ph idx="1" type="body"/>
          </p:nvPr>
        </p:nvSpPr>
        <p:spPr>
          <a:xfrm>
            <a:off x="311700" y="2483132"/>
            <a:ext cx="3999900" cy="36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8"/>
          <p:cNvSpPr txBox="1"/>
          <p:nvPr>
            <p:ph idx="2" type="body"/>
          </p:nvPr>
        </p:nvSpPr>
        <p:spPr>
          <a:xfrm>
            <a:off x="4832400" y="2483132"/>
            <a:ext cx="3999900" cy="36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8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8"/>
          <p:cNvSpPr/>
          <p:nvPr/>
        </p:nvSpPr>
        <p:spPr>
          <a:xfrm>
            <a:off x="-11200" y="-50433"/>
            <a:ext cx="9155100" cy="13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8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58"/>
          <p:cNvSpPr txBox="1"/>
          <p:nvPr>
            <p:ph idx="3" type="subTitle"/>
          </p:nvPr>
        </p:nvSpPr>
        <p:spPr>
          <a:xfrm>
            <a:off x="311700" y="1616567"/>
            <a:ext cx="8520600" cy="6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5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7" name="Google Shape;287;p55"/>
          <p:cNvSpPr txBox="1"/>
          <p:nvPr>
            <p:ph idx="1" type="subTitle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8" name="Google Shape;288;p55"/>
          <p:cNvSpPr txBox="1"/>
          <p:nvPr>
            <p:ph idx="2" type="body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9" name="Google Shape;289;p55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6"/>
          <p:cNvSpPr txBox="1"/>
          <p:nvPr>
            <p:ph type="ctrTitle"/>
          </p:nvPr>
        </p:nvSpPr>
        <p:spPr>
          <a:xfrm>
            <a:off x="311708" y="1342391"/>
            <a:ext cx="85206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2" name="Google Shape;292;p66"/>
          <p:cNvSpPr txBox="1"/>
          <p:nvPr>
            <p:ph idx="1" type="subTitle"/>
          </p:nvPr>
        </p:nvSpPr>
        <p:spPr>
          <a:xfrm>
            <a:off x="311700" y="4128457"/>
            <a:ext cx="85206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3" name="Google Shape;293;p66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7"/>
          <p:cNvSpPr txBox="1"/>
          <p:nvPr>
            <p:ph type="title"/>
          </p:nvPr>
        </p:nvSpPr>
        <p:spPr>
          <a:xfrm>
            <a:off x="311700" y="2766200"/>
            <a:ext cx="85206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6" name="Google Shape;296;p67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8"/>
          <p:cNvSpPr/>
          <p:nvPr/>
        </p:nvSpPr>
        <p:spPr>
          <a:xfrm>
            <a:off x="-11200" y="-50433"/>
            <a:ext cx="9155100" cy="13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8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0" name="Google Shape;300;p68"/>
          <p:cNvSpPr txBox="1"/>
          <p:nvPr>
            <p:ph idx="1" type="body"/>
          </p:nvPr>
        </p:nvSpPr>
        <p:spPr>
          <a:xfrm>
            <a:off x="311700" y="14350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01" name="Google Shape;301;p68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9"/>
          <p:cNvSpPr txBox="1"/>
          <p:nvPr>
            <p:ph idx="1" type="body"/>
          </p:nvPr>
        </p:nvSpPr>
        <p:spPr>
          <a:xfrm>
            <a:off x="311700" y="1587060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4" name="Google Shape;304;p69"/>
          <p:cNvSpPr txBox="1"/>
          <p:nvPr>
            <p:ph idx="2" type="body"/>
          </p:nvPr>
        </p:nvSpPr>
        <p:spPr>
          <a:xfrm>
            <a:off x="4832400" y="1587060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5" name="Google Shape;305;p69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" name="Google Shape;306;p69"/>
          <p:cNvSpPr/>
          <p:nvPr/>
        </p:nvSpPr>
        <p:spPr>
          <a:xfrm>
            <a:off x="-11200" y="-50433"/>
            <a:ext cx="9155100" cy="13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9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0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70"/>
          <p:cNvSpPr/>
          <p:nvPr/>
        </p:nvSpPr>
        <p:spPr>
          <a:xfrm>
            <a:off x="-11200" y="-50433"/>
            <a:ext cx="9155100" cy="13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70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1"/>
          <p:cNvSpPr txBox="1"/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4" name="Google Shape;314;p71"/>
          <p:cNvSpPr txBox="1"/>
          <p:nvPr>
            <p:ph idx="1" type="body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5" name="Google Shape;315;p71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2"/>
          <p:cNvSpPr txBox="1"/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8" name="Google Shape;318;p72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3"/>
          <p:cNvSpPr txBox="1"/>
          <p:nvPr>
            <p:ph idx="1" type="body"/>
          </p:nvPr>
        </p:nvSpPr>
        <p:spPr>
          <a:xfrm>
            <a:off x="311700" y="5224797"/>
            <a:ext cx="5998800" cy="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1" name="Google Shape;321;p73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4"/>
          <p:cNvSpPr txBox="1"/>
          <p:nvPr>
            <p:ph type="title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24" name="Google Shape;324;p74"/>
          <p:cNvSpPr txBox="1"/>
          <p:nvPr>
            <p:ph idx="1" type="body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5" name="Google Shape;325;p74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9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59"/>
          <p:cNvSpPr/>
          <p:nvPr/>
        </p:nvSpPr>
        <p:spPr>
          <a:xfrm>
            <a:off x="-11200" y="-50433"/>
            <a:ext cx="9155100" cy="13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9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7" name="Google Shape;327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75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75"/>
          <p:cNvSpPr txBox="1"/>
          <p:nvPr>
            <p:ph idx="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75"/>
          <p:cNvSpPr txBox="1"/>
          <p:nvPr>
            <p:ph type="title"/>
          </p:nvPr>
        </p:nvSpPr>
        <p:spPr>
          <a:xfrm>
            <a:off x="265500" y="2570681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1" name="Google Shape;331;p75"/>
          <p:cNvSpPr txBox="1"/>
          <p:nvPr>
            <p:ph idx="1" type="subTitle"/>
          </p:nvPr>
        </p:nvSpPr>
        <p:spPr>
          <a:xfrm>
            <a:off x="265500" y="4663881"/>
            <a:ext cx="40452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2" name="Google Shape;332;p75"/>
          <p:cNvSpPr txBox="1"/>
          <p:nvPr>
            <p:ph idx="3" type="subTitle"/>
          </p:nvPr>
        </p:nvSpPr>
        <p:spPr>
          <a:xfrm>
            <a:off x="265500" y="752167"/>
            <a:ext cx="4045200" cy="6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rgbClr val="FAFAFA"/>
                </a:solidFill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footer.png" id="333" name="Google Shape;333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75"/>
          <p:cNvSpPr txBox="1"/>
          <p:nvPr>
            <p:ph idx="4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75"/>
          <p:cNvSpPr txBox="1"/>
          <p:nvPr/>
        </p:nvSpPr>
        <p:spPr>
          <a:xfrm>
            <a:off x="2381687" y="6348500"/>
            <a:ext cx="5296800" cy="3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6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0"/>
          <p:cNvSpPr txBox="1"/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60"/>
          <p:cNvSpPr txBox="1"/>
          <p:nvPr>
            <p:ph idx="1" type="body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60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1"/>
          <p:cNvSpPr txBox="1"/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61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2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62"/>
          <p:cNvSpPr txBox="1"/>
          <p:nvPr>
            <p:ph idx="1" type="subTitle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62"/>
          <p:cNvSpPr txBox="1"/>
          <p:nvPr>
            <p:ph idx="2" type="body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62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62"/>
          <p:cNvSpPr txBox="1"/>
          <p:nvPr/>
        </p:nvSpPr>
        <p:spPr>
          <a:xfrm>
            <a:off x="2381687" y="6348500"/>
            <a:ext cx="5296800" cy="3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b="0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0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43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i="0" sz="3600" u="none" cap="none" strike="noStrike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43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43"/>
          <p:cNvSpPr txBox="1"/>
          <p:nvPr/>
        </p:nvSpPr>
        <p:spPr>
          <a:xfrm>
            <a:off x="9303675" y="2811267"/>
            <a:ext cx="54462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3"/>
          <p:cNvSpPr txBox="1"/>
          <p:nvPr/>
        </p:nvSpPr>
        <p:spPr>
          <a:xfrm>
            <a:off x="2381675" y="6348500"/>
            <a:ext cx="2158500" cy="3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/>
          </a:p>
        </p:txBody>
      </p:sp>
      <p:sp>
        <p:nvSpPr>
          <p:cNvPr id="12" name="Google Shape;12;p43"/>
          <p:cNvSpPr txBox="1"/>
          <p:nvPr/>
        </p:nvSpPr>
        <p:spPr>
          <a:xfrm>
            <a:off x="5694725" y="6168500"/>
            <a:ext cx="2158500" cy="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None/>
            </a:pPr>
            <a:r>
              <a:rPr b="0" i="1" lang="en" sz="9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b="0" i="1" lang="en" sz="900" u="sng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/>
          </a:p>
        </p:txBody>
      </p:sp>
      <p:pic>
        <p:nvPicPr>
          <p:cNvPr id="13" name="Google Shape;1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4575" y="6369818"/>
            <a:ext cx="908100" cy="42363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43"/>
          <p:cNvSpPr txBox="1"/>
          <p:nvPr/>
        </p:nvSpPr>
        <p:spPr>
          <a:xfrm>
            <a:off x="4407225" y="6319800"/>
            <a:ext cx="11508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8" name="Google Shape;68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5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i="0" sz="3600" u="none" cap="none" strike="noStrike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4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45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45"/>
          <p:cNvSpPr txBox="1"/>
          <p:nvPr/>
        </p:nvSpPr>
        <p:spPr>
          <a:xfrm>
            <a:off x="9303675" y="2811267"/>
            <a:ext cx="54462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5"/>
          <p:cNvSpPr txBox="1"/>
          <p:nvPr/>
        </p:nvSpPr>
        <p:spPr>
          <a:xfrm>
            <a:off x="2381682" y="6348500"/>
            <a:ext cx="2132700" cy="3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/>
          </a:p>
        </p:txBody>
      </p:sp>
      <p:sp>
        <p:nvSpPr>
          <p:cNvPr id="74" name="Google Shape;74;p45"/>
          <p:cNvSpPr txBox="1"/>
          <p:nvPr/>
        </p:nvSpPr>
        <p:spPr>
          <a:xfrm>
            <a:off x="5610875" y="6158300"/>
            <a:ext cx="2158500" cy="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None/>
            </a:pPr>
            <a:r>
              <a:rPr b="0" i="1" lang="en" sz="9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b="0" i="1" lang="en" sz="900" u="sng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/>
          </a:p>
        </p:txBody>
      </p:sp>
      <p:pic>
        <p:nvPicPr>
          <p:cNvPr id="75" name="Google Shape;7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0175" y="6369801"/>
            <a:ext cx="908100" cy="42363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5"/>
          <p:cNvSpPr txBox="1"/>
          <p:nvPr/>
        </p:nvSpPr>
        <p:spPr>
          <a:xfrm>
            <a:off x="4407225" y="6319800"/>
            <a:ext cx="11508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5" name="Google Shape;135;p4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7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i="0" sz="3600" u="none" cap="none" strike="noStrike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4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47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47"/>
          <p:cNvSpPr txBox="1"/>
          <p:nvPr/>
        </p:nvSpPr>
        <p:spPr>
          <a:xfrm>
            <a:off x="9303675" y="2811267"/>
            <a:ext cx="54462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7"/>
          <p:cNvSpPr txBox="1"/>
          <p:nvPr/>
        </p:nvSpPr>
        <p:spPr>
          <a:xfrm>
            <a:off x="2381675" y="6348500"/>
            <a:ext cx="2158500" cy="3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/>
          </a:p>
        </p:txBody>
      </p:sp>
      <p:sp>
        <p:nvSpPr>
          <p:cNvPr id="141" name="Google Shape;141;p47"/>
          <p:cNvSpPr txBox="1"/>
          <p:nvPr/>
        </p:nvSpPr>
        <p:spPr>
          <a:xfrm>
            <a:off x="5694725" y="6168500"/>
            <a:ext cx="2158500" cy="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None/>
            </a:pPr>
            <a:r>
              <a:rPr b="0" i="1" lang="en" sz="9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b="0" i="1" lang="en" sz="900" u="sng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/>
          </a:p>
        </p:txBody>
      </p:sp>
      <p:pic>
        <p:nvPicPr>
          <p:cNvPr id="142" name="Google Shape;14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4575" y="6369818"/>
            <a:ext cx="908100" cy="42363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7"/>
          <p:cNvSpPr txBox="1"/>
          <p:nvPr/>
        </p:nvSpPr>
        <p:spPr>
          <a:xfrm>
            <a:off x="4407225" y="6319800"/>
            <a:ext cx="11508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2" name="Google Shape;202;p5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50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i="0" sz="3600" u="none" cap="none" strike="noStrike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5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5" name="Google Shape;205;p50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50"/>
          <p:cNvSpPr txBox="1"/>
          <p:nvPr/>
        </p:nvSpPr>
        <p:spPr>
          <a:xfrm>
            <a:off x="9303675" y="2811267"/>
            <a:ext cx="54462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0"/>
          <p:cNvSpPr txBox="1"/>
          <p:nvPr/>
        </p:nvSpPr>
        <p:spPr>
          <a:xfrm>
            <a:off x="2381675" y="6348500"/>
            <a:ext cx="2158500" cy="3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/>
          </a:p>
        </p:txBody>
      </p:sp>
      <p:sp>
        <p:nvSpPr>
          <p:cNvPr id="208" name="Google Shape;208;p50"/>
          <p:cNvSpPr txBox="1"/>
          <p:nvPr/>
        </p:nvSpPr>
        <p:spPr>
          <a:xfrm>
            <a:off x="5694725" y="6168500"/>
            <a:ext cx="2158500" cy="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None/>
            </a:pPr>
            <a:r>
              <a:rPr b="0" i="1" lang="en" sz="9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b="0" i="1" lang="en" sz="900" u="sng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/>
          </a:p>
        </p:txBody>
      </p:sp>
      <p:pic>
        <p:nvPicPr>
          <p:cNvPr id="209" name="Google Shape;20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4575" y="6369818"/>
            <a:ext cx="908100" cy="42363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50"/>
          <p:cNvSpPr txBox="1"/>
          <p:nvPr/>
        </p:nvSpPr>
        <p:spPr>
          <a:xfrm>
            <a:off x="4407225" y="6319800"/>
            <a:ext cx="11508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8" name="Google Shape;278;p5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54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i="0" sz="3600" u="none" cap="none" strike="noStrike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0" name="Google Shape;280;p5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b="0" i="0" sz="2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b="0" i="0" sz="18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1" name="Google Shape;281;p54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54"/>
          <p:cNvSpPr txBox="1"/>
          <p:nvPr/>
        </p:nvSpPr>
        <p:spPr>
          <a:xfrm>
            <a:off x="9303675" y="2811267"/>
            <a:ext cx="54462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4"/>
          <p:cNvSpPr txBox="1"/>
          <p:nvPr/>
        </p:nvSpPr>
        <p:spPr>
          <a:xfrm>
            <a:off x="2381687" y="6348500"/>
            <a:ext cx="5296800" cy="3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os/AsyncTask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content/AsyncTaskLoader.html" TargetMode="External"/><Relationship Id="rId4" Type="http://schemas.openxmlformats.org/officeDocument/2006/relationships/hyperlink" Target="https://developer.android.com/reference/android/content/CursorLoad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content/AsyncTaskLoader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"/>
          <p:cNvSpPr txBox="1"/>
          <p:nvPr>
            <p:ph type="ctrTitle"/>
          </p:nvPr>
        </p:nvSpPr>
        <p:spPr>
          <a:xfrm>
            <a:off x="242400" y="914401"/>
            <a:ext cx="85206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7.1 AsyncTask </a:t>
            </a:r>
            <a:br>
              <a:rPr lang="en"/>
            </a:br>
            <a:r>
              <a:rPr lang="en"/>
              <a:t>&amp;</a:t>
            </a:r>
            <a:br>
              <a:rPr lang="en"/>
            </a:br>
            <a:r>
              <a:rPr lang="en"/>
              <a:t> AsyncTaskLoader</a:t>
            </a:r>
            <a:endParaRPr/>
          </a:p>
        </p:txBody>
      </p:sp>
      <p:sp>
        <p:nvSpPr>
          <p:cNvPr id="343" name="Google Shape;343;p1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1"/>
          <p:cNvSpPr txBox="1"/>
          <p:nvPr/>
        </p:nvSpPr>
        <p:spPr>
          <a:xfrm>
            <a:off x="5694725" y="6168500"/>
            <a:ext cx="2158500" cy="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None/>
            </a:pPr>
            <a:r>
              <a:rPr b="0" i="1" lang="en" sz="9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b="0" i="1" lang="en" sz="900" u="sng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0"/>
          <p:cNvSpPr txBox="1"/>
          <p:nvPr>
            <p:ph type="title"/>
          </p:nvPr>
        </p:nvSpPr>
        <p:spPr>
          <a:xfrm>
            <a:off x="265500" y="1644233"/>
            <a:ext cx="4008900" cy="28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AsyncTask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415" name="Google Shape;415;p10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1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is AsyncTask?</a:t>
            </a:r>
            <a:endParaRPr/>
          </a:p>
        </p:txBody>
      </p:sp>
      <p:sp>
        <p:nvSpPr>
          <p:cNvPr id="421" name="Google Shape;421;p11"/>
          <p:cNvSpPr txBox="1"/>
          <p:nvPr>
            <p:ph idx="1" type="body"/>
          </p:nvPr>
        </p:nvSpPr>
        <p:spPr>
          <a:xfrm>
            <a:off x="311700" y="1435033"/>
            <a:ext cx="8520600" cy="13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 to implement basic background tasks</a:t>
            </a:r>
            <a:endParaRPr/>
          </a:p>
        </p:txBody>
      </p:sp>
      <p:sp>
        <p:nvSpPr>
          <p:cNvPr id="422" name="Google Shape;422;p11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732563" y="2847600"/>
            <a:ext cx="7462800" cy="2916451"/>
            <a:chOff x="427763" y="2288100"/>
            <a:chExt cx="7462800" cy="2187338"/>
          </a:xfrm>
        </p:grpSpPr>
        <p:sp>
          <p:nvSpPr>
            <p:cNvPr id="424" name="Google Shape;424;p11"/>
            <p:cNvSpPr/>
            <p:nvPr/>
          </p:nvSpPr>
          <p:spPr>
            <a:xfrm>
              <a:off x="427763" y="2288100"/>
              <a:ext cx="7462800" cy="1045500"/>
            </a:xfrm>
            <a:prstGeom prst="rect">
              <a:avLst/>
            </a:prstGeom>
            <a:solidFill>
              <a:srgbClr val="00838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Roboto"/>
                <a:buNone/>
              </a:pPr>
              <a:r>
                <a:rPr b="0" i="0" lang="en" sz="2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Main Thread (UI Thread)</a:t>
              </a:r>
              <a:endParaRPr/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567745" y="3429938"/>
              <a:ext cx="5397300" cy="1045500"/>
            </a:xfrm>
            <a:prstGeom prst="rect">
              <a:avLst/>
            </a:prstGeom>
            <a:solidFill>
              <a:srgbClr val="90A4AE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Roboto"/>
                <a:buNone/>
              </a:pPr>
              <a:r>
                <a:rPr b="0" i="0" lang="en" sz="2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Worker Thread</a:t>
              </a:r>
              <a:endParaRPr/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2830398" y="3748968"/>
              <a:ext cx="2544300" cy="522900"/>
            </a:xfrm>
            <a:prstGeom prst="rect">
              <a:avLst/>
            </a:prstGeom>
            <a:solidFill>
              <a:srgbClr val="68B53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nsolas"/>
                <a:buNone/>
              </a:pPr>
              <a:r>
                <a:rPr b="0" i="0" lang="en" sz="18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doInBackground()</a:t>
              </a:r>
              <a:endParaRPr/>
            </a:p>
          </p:txBody>
        </p:sp>
        <p:cxnSp>
          <p:nvCxnSpPr>
            <p:cNvPr id="427" name="Google Shape;427;p11"/>
            <p:cNvCxnSpPr>
              <a:endCxn id="426" idx="1"/>
            </p:cNvCxnSpPr>
            <p:nvPr/>
          </p:nvCxnSpPr>
          <p:spPr>
            <a:xfrm flipH="1" rot="-5400000">
              <a:off x="2330898" y="3510918"/>
              <a:ext cx="998400" cy="600"/>
            </a:xfrm>
            <a:prstGeom prst="curvedConnector2">
              <a:avLst/>
            </a:prstGeom>
            <a:noFill/>
            <a:ln cap="flat" cmpd="sng" w="76200">
              <a:solidFill>
                <a:srgbClr val="455A64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428" name="Google Shape;428;p11"/>
            <p:cNvSpPr/>
            <p:nvPr/>
          </p:nvSpPr>
          <p:spPr>
            <a:xfrm>
              <a:off x="5332575" y="2708800"/>
              <a:ext cx="2140200" cy="522900"/>
            </a:xfrm>
            <a:prstGeom prst="rect">
              <a:avLst/>
            </a:prstGeom>
            <a:solidFill>
              <a:srgbClr val="00B8D4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onsolas"/>
                <a:buNone/>
              </a:pPr>
              <a:r>
                <a:rPr b="0" i="0" lang="en" sz="18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onPostExecute()</a:t>
              </a:r>
              <a:endParaRPr/>
            </a:p>
          </p:txBody>
        </p:sp>
        <p:cxnSp>
          <p:nvCxnSpPr>
            <p:cNvPr id="429" name="Google Shape;429;p11"/>
            <p:cNvCxnSpPr>
              <a:stCxn id="426" idx="3"/>
              <a:endCxn id="428" idx="1"/>
            </p:cNvCxnSpPr>
            <p:nvPr/>
          </p:nvCxnSpPr>
          <p:spPr>
            <a:xfrm rot="10800000">
              <a:off x="5332698" y="2970318"/>
              <a:ext cx="42000" cy="1040100"/>
            </a:xfrm>
            <a:prstGeom prst="curvedConnector5">
              <a:avLst>
                <a:gd fmla="val 158750" name="adj1"/>
                <a:gd fmla="val 119245" name="adj2"/>
                <a:gd fmla="val 1392972" name="adj3"/>
              </a:avLst>
            </a:prstGeom>
            <a:noFill/>
            <a:ln cap="flat" cmpd="sng" w="76200">
              <a:solidFill>
                <a:srgbClr val="455A64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2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Override two methods</a:t>
            </a:r>
            <a:endParaRPr/>
          </a:p>
        </p:txBody>
      </p:sp>
      <p:sp>
        <p:nvSpPr>
          <p:cNvPr id="435" name="Google Shape;435;p12"/>
          <p:cNvSpPr txBox="1"/>
          <p:nvPr>
            <p:ph idx="1" type="body"/>
          </p:nvPr>
        </p:nvSpPr>
        <p:spPr>
          <a:xfrm>
            <a:off x="311700" y="1028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—runs on a background thread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All the work to happen in the background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—runs on main thread when work done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Process results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Publish results to the UI</a:t>
            </a:r>
            <a:endParaRPr/>
          </a:p>
        </p:txBody>
      </p:sp>
      <p:sp>
        <p:nvSpPr>
          <p:cNvPr id="436" name="Google Shape;436;p12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3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442" name="Google Shape;442;p13"/>
          <p:cNvSpPr txBox="1"/>
          <p:nvPr>
            <p:ph idx="1" type="body"/>
          </p:nvPr>
        </p:nvSpPr>
        <p:spPr>
          <a:xfrm>
            <a:off x="311700" y="1435033"/>
            <a:ext cx="8520600" cy="4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Sets up the task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calls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publishProgress()</a:t>
            </a:r>
            <a:r>
              <a:rPr lang="en"/>
              <a:t> from background thread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43" name="Google Shape;443;p13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4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449" name="Google Shape;449;p14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14"/>
          <p:cNvSpPr/>
          <p:nvPr/>
        </p:nvSpPr>
        <p:spPr>
          <a:xfrm>
            <a:off x="391301" y="2298667"/>
            <a:ext cx="8288700" cy="13940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/>
          </a:p>
        </p:txBody>
      </p:sp>
      <p:sp>
        <p:nvSpPr>
          <p:cNvPr id="451" name="Google Shape;451;p14"/>
          <p:cNvSpPr/>
          <p:nvPr/>
        </p:nvSpPr>
        <p:spPr>
          <a:xfrm>
            <a:off x="531275" y="3821133"/>
            <a:ext cx="6175200" cy="1394000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Worker Thread</a:t>
            </a:r>
            <a:endParaRPr/>
          </a:p>
        </p:txBody>
      </p:sp>
      <p:sp>
        <p:nvSpPr>
          <p:cNvPr id="452" name="Google Shape;452;p14"/>
          <p:cNvSpPr/>
          <p:nvPr/>
        </p:nvSpPr>
        <p:spPr>
          <a:xfrm>
            <a:off x="2793925" y="4551300"/>
            <a:ext cx="3257700" cy="5248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/>
          </a:p>
        </p:txBody>
      </p:sp>
      <p:cxnSp>
        <p:nvCxnSpPr>
          <p:cNvPr id="453" name="Google Shape;453;p14"/>
          <p:cNvCxnSpPr>
            <a:endCxn id="452" idx="1"/>
          </p:cNvCxnSpPr>
          <p:nvPr/>
        </p:nvCxnSpPr>
        <p:spPr>
          <a:xfrm flipH="1" rot="-5400000">
            <a:off x="2128075" y="4147850"/>
            <a:ext cx="1331100" cy="6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454" name="Google Shape;454;p14"/>
          <p:cNvSpPr/>
          <p:nvPr/>
        </p:nvSpPr>
        <p:spPr>
          <a:xfrm>
            <a:off x="6350825" y="2939933"/>
            <a:ext cx="2140200" cy="5248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/>
          </a:p>
        </p:txBody>
      </p:sp>
      <p:cxnSp>
        <p:nvCxnSpPr>
          <p:cNvPr id="455" name="Google Shape;455;p14"/>
          <p:cNvCxnSpPr>
            <a:stCxn id="452" idx="3"/>
            <a:endCxn id="454" idx="1"/>
          </p:cNvCxnSpPr>
          <p:nvPr/>
        </p:nvCxnSpPr>
        <p:spPr>
          <a:xfrm flipH="1" rot="10800000">
            <a:off x="6051625" y="3202400"/>
            <a:ext cx="299100" cy="1611300"/>
          </a:xfrm>
          <a:prstGeom prst="curvedConnector3">
            <a:avLst>
              <a:gd fmla="val 50017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456" name="Google Shape;456;p14"/>
          <p:cNvSpPr/>
          <p:nvPr/>
        </p:nvSpPr>
        <p:spPr>
          <a:xfrm>
            <a:off x="3147025" y="3927700"/>
            <a:ext cx="2356500" cy="5248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publishProgress()</a:t>
            </a:r>
            <a:endParaRPr/>
          </a:p>
        </p:txBody>
      </p:sp>
      <p:sp>
        <p:nvSpPr>
          <p:cNvPr id="457" name="Google Shape;457;p14"/>
          <p:cNvSpPr/>
          <p:nvPr/>
        </p:nvSpPr>
        <p:spPr>
          <a:xfrm>
            <a:off x="3178625" y="2939933"/>
            <a:ext cx="2356500" cy="524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/>
          </a:p>
        </p:txBody>
      </p:sp>
      <p:cxnSp>
        <p:nvCxnSpPr>
          <p:cNvPr id="458" name="Google Shape;458;p14"/>
          <p:cNvCxnSpPr>
            <a:endCxn id="457" idx="2"/>
          </p:cNvCxnSpPr>
          <p:nvPr/>
        </p:nvCxnSpPr>
        <p:spPr>
          <a:xfrm flipH="1" rot="10800000">
            <a:off x="3701675" y="3464733"/>
            <a:ext cx="655200" cy="4428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459" name="Google Shape;459;p14"/>
          <p:cNvSpPr/>
          <p:nvPr/>
        </p:nvSpPr>
        <p:spPr>
          <a:xfrm>
            <a:off x="521925" y="2939933"/>
            <a:ext cx="2140200" cy="5248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5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Creating an AsyncTask</a:t>
            </a:r>
            <a:endParaRPr/>
          </a:p>
        </p:txBody>
      </p:sp>
      <p:sp>
        <p:nvSpPr>
          <p:cNvPr id="465" name="Google Shape;465;p15"/>
          <p:cNvSpPr txBox="1"/>
          <p:nvPr>
            <p:ph idx="1" type="body"/>
          </p:nvPr>
        </p:nvSpPr>
        <p:spPr>
          <a:xfrm>
            <a:off x="175150" y="1333433"/>
            <a:ext cx="89103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AsyncTask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sent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of progress units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of result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extends AsyncTask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{...}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Google Shape;466;p15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6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MyAsyncTask class definition</a:t>
            </a:r>
            <a:endParaRPr/>
          </a:p>
        </p:txBody>
      </p:sp>
      <p:sp>
        <p:nvSpPr>
          <p:cNvPr id="472" name="Google Shape;472;p16"/>
          <p:cNvSpPr txBox="1"/>
          <p:nvPr>
            <p:ph idx="1" type="body"/>
          </p:nvPr>
        </p:nvSpPr>
        <p:spPr>
          <a:xfrm>
            <a:off x="131350" y="1396112"/>
            <a:ext cx="8954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AsyncTask&lt;String, Integer, Bitmap&gt; {...}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String—could be query, URI for filename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Integer—percentage completed, steps done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Bitmap—an image to be displayed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Void if no data passed</a:t>
            </a:r>
            <a:endParaRPr/>
          </a:p>
        </p:txBody>
      </p:sp>
      <p:sp>
        <p:nvSpPr>
          <p:cNvPr id="473" name="Google Shape;473;p16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16"/>
          <p:cNvSpPr/>
          <p:nvPr/>
        </p:nvSpPr>
        <p:spPr>
          <a:xfrm>
            <a:off x="6880950" y="3752733"/>
            <a:ext cx="2140200" cy="5248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/>
          </a:p>
        </p:txBody>
      </p:sp>
      <p:sp>
        <p:nvSpPr>
          <p:cNvPr id="475" name="Google Shape;475;p16"/>
          <p:cNvSpPr/>
          <p:nvPr/>
        </p:nvSpPr>
        <p:spPr>
          <a:xfrm>
            <a:off x="1707800" y="3143133"/>
            <a:ext cx="2416500" cy="5248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/>
          </a:p>
        </p:txBody>
      </p:sp>
      <p:cxnSp>
        <p:nvCxnSpPr>
          <p:cNvPr id="476" name="Google Shape;476;p16"/>
          <p:cNvCxnSpPr/>
          <p:nvPr/>
        </p:nvCxnSpPr>
        <p:spPr>
          <a:xfrm rot="-5400000">
            <a:off x="3817850" y="2587567"/>
            <a:ext cx="641700" cy="468900"/>
          </a:xfrm>
          <a:prstGeom prst="curvedConnector3">
            <a:avLst>
              <a:gd fmla="val 49992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477" name="Google Shape;477;p16"/>
          <p:cNvSpPr/>
          <p:nvPr/>
        </p:nvSpPr>
        <p:spPr>
          <a:xfrm>
            <a:off x="4324375" y="3447933"/>
            <a:ext cx="2356500" cy="524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/>
          </a:p>
        </p:txBody>
      </p:sp>
      <p:cxnSp>
        <p:nvCxnSpPr>
          <p:cNvPr id="478" name="Google Shape;478;p16"/>
          <p:cNvCxnSpPr>
            <a:stCxn id="477" idx="0"/>
          </p:cNvCxnSpPr>
          <p:nvPr/>
        </p:nvCxnSpPr>
        <p:spPr>
          <a:xfrm rot="-5400000">
            <a:off x="5226025" y="2865033"/>
            <a:ext cx="859500" cy="306300"/>
          </a:xfrm>
          <a:prstGeom prst="curvedConnector3">
            <a:avLst>
              <a:gd fmla="val 50006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79" name="Google Shape;479;p16"/>
          <p:cNvCxnSpPr>
            <a:stCxn id="474" idx="0"/>
          </p:cNvCxnSpPr>
          <p:nvPr/>
        </p:nvCxnSpPr>
        <p:spPr>
          <a:xfrm flipH="1" rot="5400000">
            <a:off x="7082400" y="2884083"/>
            <a:ext cx="1164300" cy="573000"/>
          </a:xfrm>
          <a:prstGeom prst="curvedConnector3">
            <a:avLst>
              <a:gd fmla="val 50004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7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onPreExecute()</a:t>
            </a:r>
            <a:endParaRPr/>
          </a:p>
        </p:txBody>
      </p:sp>
      <p:sp>
        <p:nvSpPr>
          <p:cNvPr id="485" name="Google Shape;485;p17"/>
          <p:cNvSpPr txBox="1"/>
          <p:nvPr>
            <p:ph idx="1" type="body"/>
          </p:nvPr>
        </p:nvSpPr>
        <p:spPr>
          <a:xfrm>
            <a:off x="163550" y="1435033"/>
            <a:ext cx="722785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protected void onPreExecute() 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display a progress bar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show a toast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86" name="Google Shape;486;p17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8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doInBackground()</a:t>
            </a:r>
            <a:endParaRPr/>
          </a:p>
        </p:txBody>
      </p:sp>
      <p:sp>
        <p:nvSpPr>
          <p:cNvPr id="492" name="Google Shape;492;p18"/>
          <p:cNvSpPr txBox="1"/>
          <p:nvPr>
            <p:ph idx="1" type="body"/>
          </p:nvPr>
        </p:nvSpPr>
        <p:spPr>
          <a:xfrm>
            <a:off x="163550" y="1435033"/>
            <a:ext cx="8980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protected Bitmap doInBackground(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String... query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Get the bitmap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return bitmap;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93" name="Google Shape;493;p18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9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onProgressUpdate()</a:t>
            </a:r>
            <a:endParaRPr/>
          </a:p>
        </p:txBody>
      </p:sp>
      <p:sp>
        <p:nvSpPr>
          <p:cNvPr id="499" name="Google Shape;499;p19"/>
          <p:cNvSpPr txBox="1"/>
          <p:nvPr>
            <p:ph idx="1" type="body"/>
          </p:nvPr>
        </p:nvSpPr>
        <p:spPr>
          <a:xfrm>
            <a:off x="163550" y="1435033"/>
            <a:ext cx="8980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protected void onProgressUpdate(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Integer... progress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setProgressPercent(progress[0]);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00" name="Google Shape;500;p19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"/>
          <p:cNvSpPr txBox="1"/>
          <p:nvPr>
            <p:ph type="title"/>
          </p:nvPr>
        </p:nvSpPr>
        <p:spPr>
          <a:xfrm>
            <a:off x="311700" y="227767"/>
            <a:ext cx="86577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/>
          </a:p>
        </p:txBody>
      </p:sp>
      <p:sp>
        <p:nvSpPr>
          <p:cNvPr id="350" name="Google Shape;350;p2"/>
          <p:cNvSpPr txBox="1"/>
          <p:nvPr>
            <p:ph idx="1" type="body"/>
          </p:nvPr>
        </p:nvSpPr>
        <p:spPr>
          <a:xfrm>
            <a:off x="304800" y="1371600"/>
            <a:ext cx="8291100" cy="4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AsyncTaskLoader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1" name="Google Shape;351;p2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0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onPostExecute()</a:t>
            </a:r>
            <a:endParaRPr/>
          </a:p>
        </p:txBody>
      </p:sp>
      <p:sp>
        <p:nvSpPr>
          <p:cNvPr id="506" name="Google Shape;506;p20"/>
          <p:cNvSpPr txBox="1"/>
          <p:nvPr>
            <p:ph idx="1" type="body"/>
          </p:nvPr>
        </p:nvSpPr>
        <p:spPr>
          <a:xfrm>
            <a:off x="163550" y="1435033"/>
            <a:ext cx="8980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onPostExecute(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Bitmap result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Do something with the bitmap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07" name="Google Shape;507;p20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1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Start background work</a:t>
            </a:r>
            <a:endParaRPr/>
          </a:p>
        </p:txBody>
      </p:sp>
      <p:sp>
        <p:nvSpPr>
          <p:cNvPr id="513" name="Google Shape;513;p21"/>
          <p:cNvSpPr txBox="1"/>
          <p:nvPr>
            <p:ph idx="1" type="body"/>
          </p:nvPr>
        </p:nvSpPr>
        <p:spPr>
          <a:xfrm>
            <a:off x="163550" y="1435033"/>
            <a:ext cx="8980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loadImage (View view) 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 query = mEditText.getText().toString();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MyAsyncTask(query).execute();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1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4" name="Google Shape;514;p21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2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0" name="Google Shape;520;p22"/>
          <p:cNvSpPr txBox="1"/>
          <p:nvPr>
            <p:ph idx="4294967295"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521" name="Google Shape;521;p22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522" name="Google Shape;522;p22"/>
          <p:cNvSpPr txBox="1"/>
          <p:nvPr>
            <p:ph idx="1" type="body"/>
          </p:nvPr>
        </p:nvSpPr>
        <p:spPr>
          <a:xfrm>
            <a:off x="311700" y="14350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device configuration changes, Activity is destroyed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 cannot connect to Activity anymore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New AsyncTask created for every config change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Old AsyncTasks stay around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may run out of memory or crash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3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When to use AsyncTask</a:t>
            </a:r>
            <a:endParaRPr/>
          </a:p>
        </p:txBody>
      </p:sp>
      <p:sp>
        <p:nvSpPr>
          <p:cNvPr id="528" name="Google Shape;528;p23"/>
          <p:cNvSpPr txBox="1"/>
          <p:nvPr>
            <p:ph idx="1" type="body"/>
          </p:nvPr>
        </p:nvSpPr>
        <p:spPr>
          <a:xfrm>
            <a:off x="311700" y="13334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Short or interruptible tasks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Tasks that do not need to report back to UI or user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Lower priority tasks that can be left unfinished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9" name="Google Shape;529;p23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4"/>
          <p:cNvSpPr txBox="1"/>
          <p:nvPr>
            <p:ph type="title"/>
          </p:nvPr>
        </p:nvSpPr>
        <p:spPr>
          <a:xfrm>
            <a:off x="51075" y="1644233"/>
            <a:ext cx="4473600" cy="28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Loaders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535" name="Google Shape;535;p24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5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is a Loader?</a:t>
            </a:r>
            <a:endParaRPr/>
          </a:p>
        </p:txBody>
      </p:sp>
      <p:sp>
        <p:nvSpPr>
          <p:cNvPr id="541" name="Google Shape;541;p25"/>
          <p:cNvSpPr txBox="1"/>
          <p:nvPr>
            <p:ph idx="1" type="body"/>
          </p:nvPr>
        </p:nvSpPr>
        <p:spPr>
          <a:xfrm>
            <a:off x="311700" y="1435033"/>
            <a:ext cx="8520600" cy="3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asynchronous loading of data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Reconnects to Activity after configuration change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monitor changes in data source and deliver new data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Callbacks  implemented in Activity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Many types of loaders available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CursorLoader</a:t>
            </a:r>
            <a:endParaRPr/>
          </a:p>
        </p:txBody>
      </p:sp>
      <p:sp>
        <p:nvSpPr>
          <p:cNvPr id="542" name="Google Shape;542;p25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6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Why use loaders?</a:t>
            </a:r>
            <a:endParaRPr/>
          </a:p>
        </p:txBody>
      </p:sp>
      <p:sp>
        <p:nvSpPr>
          <p:cNvPr id="548" name="Google Shape;548;p26"/>
          <p:cNvSpPr txBox="1"/>
          <p:nvPr>
            <p:ph idx="1" type="body"/>
          </p:nvPr>
        </p:nvSpPr>
        <p:spPr>
          <a:xfrm>
            <a:off x="304800" y="1447800"/>
            <a:ext cx="8520600" cy="36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 tasks OFF the UI thread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LoaderManager handles configuration changes for you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Efficiently implemented by the framework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don't have to wait for data to load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49" name="Google Shape;549;p26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7"/>
          <p:cNvSpPr txBox="1"/>
          <p:nvPr>
            <p:ph idx="4294967295"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Anatomy of a Loader</a:t>
            </a:r>
            <a:endParaRPr/>
          </a:p>
        </p:txBody>
      </p:sp>
      <p:sp>
        <p:nvSpPr>
          <p:cNvPr id="555" name="Google Shape;555;p27"/>
          <p:cNvSpPr txBox="1"/>
          <p:nvPr>
            <p:ph idx="1" type="body"/>
          </p:nvPr>
        </p:nvSpPr>
        <p:spPr>
          <a:xfrm>
            <a:off x="311700" y="1423633"/>
            <a:ext cx="8774100" cy="4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800"/>
              <a:t>Manages loader functions via callbacks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8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800"/>
              <a:t>Can manage multiple loaders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2400"/>
              <a:t>loader for database data, for AsyncTask data, for internet data…</a:t>
            </a:r>
            <a:endParaRPr/>
          </a:p>
        </p:txBody>
      </p:sp>
      <p:sp>
        <p:nvSpPr>
          <p:cNvPr id="556" name="Google Shape;556;p27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7" name="Google Shape;557;p27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is a LoaderManager?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8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563" name="Google Shape;563;p28"/>
          <p:cNvSpPr txBox="1"/>
          <p:nvPr>
            <p:ph idx="1" type="body"/>
          </p:nvPr>
        </p:nvSpPr>
        <p:spPr>
          <a:xfrm>
            <a:off x="311700" y="13334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800"/>
              <a:t>Creates and starts a loader, or reuses an existing one, including its data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800"/>
              <a:t>Use restartLoader() to clear data in existing loader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getLoaderManager().initLoader(Id, args, callback);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getLoaderManager().initLoader(0, null, this);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4" name="Google Shape;564;p28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9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0" name="Google Shape;570;p29"/>
          <p:cNvSpPr txBox="1"/>
          <p:nvPr>
            <p:ph idx="1" type="body"/>
          </p:nvPr>
        </p:nvSpPr>
        <p:spPr>
          <a:xfrm>
            <a:off x="311700" y="14350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71" name="Google Shape;571;p29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</a:pPr>
            <a:r>
              <a:t/>
            </a:r>
            <a:endParaRPr/>
          </a:p>
        </p:txBody>
      </p:sp>
      <p:pic>
        <p:nvPicPr>
          <p:cNvPr id="572" name="Google Shape;57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576024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524000"/>
            <a:ext cx="8839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" y="1965325"/>
            <a:ext cx="2743200" cy="7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8600" y="2789237"/>
            <a:ext cx="2617787" cy="41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"/>
          <p:cNvSpPr txBox="1"/>
          <p:nvPr>
            <p:ph type="title"/>
          </p:nvPr>
        </p:nvSpPr>
        <p:spPr>
          <a:xfrm>
            <a:off x="265500" y="1644233"/>
            <a:ext cx="4008900" cy="28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Threads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357" name="Google Shape;357;p3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0"/>
          <p:cNvSpPr txBox="1"/>
          <p:nvPr>
            <p:ph type="title"/>
          </p:nvPr>
        </p:nvSpPr>
        <p:spPr>
          <a:xfrm>
            <a:off x="-76200" y="1644233"/>
            <a:ext cx="4825725" cy="28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Implementing AsyncTaskLoader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581" name="Google Shape;581;p30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1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AsyncTaskLoader Overview</a:t>
            </a:r>
            <a:endParaRPr/>
          </a:p>
        </p:txBody>
      </p:sp>
      <p:sp>
        <p:nvSpPr>
          <p:cNvPr id="587" name="Google Shape;587;p31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8" name="Google Shape;588;p31"/>
          <p:cNvSpPr/>
          <p:nvPr/>
        </p:nvSpPr>
        <p:spPr>
          <a:xfrm>
            <a:off x="517725" y="4454368"/>
            <a:ext cx="2669400" cy="166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1"/>
          <p:cNvSpPr/>
          <p:nvPr/>
        </p:nvSpPr>
        <p:spPr>
          <a:xfrm>
            <a:off x="517725" y="2929600"/>
            <a:ext cx="2669400" cy="1006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LoaderManager</a:t>
            </a:r>
            <a:endParaRPr/>
          </a:p>
        </p:txBody>
      </p:sp>
      <p:sp>
        <p:nvSpPr>
          <p:cNvPr id="590" name="Google Shape;590;p31"/>
          <p:cNvSpPr/>
          <p:nvPr/>
        </p:nvSpPr>
        <p:spPr>
          <a:xfrm>
            <a:off x="517825" y="1404833"/>
            <a:ext cx="2669400" cy="1006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AsyncTaskLoader</a:t>
            </a:r>
            <a:endParaRPr/>
          </a:p>
        </p:txBody>
      </p:sp>
      <p:sp>
        <p:nvSpPr>
          <p:cNvPr id="591" name="Google Shape;591;p31"/>
          <p:cNvSpPr/>
          <p:nvPr/>
        </p:nvSpPr>
        <p:spPr>
          <a:xfrm>
            <a:off x="3610197" y="1404833"/>
            <a:ext cx="2483700" cy="10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AsyncTask</a:t>
            </a:r>
            <a:endParaRPr/>
          </a:p>
        </p:txBody>
      </p:sp>
      <p:sp>
        <p:nvSpPr>
          <p:cNvPr id="592" name="Google Shape;592;p31"/>
          <p:cNvSpPr/>
          <p:nvPr/>
        </p:nvSpPr>
        <p:spPr>
          <a:xfrm>
            <a:off x="1490522" y="3935915"/>
            <a:ext cx="277200" cy="526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1"/>
          <p:cNvSpPr/>
          <p:nvPr/>
        </p:nvSpPr>
        <p:spPr>
          <a:xfrm>
            <a:off x="1490522" y="2411145"/>
            <a:ext cx="277200" cy="526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1"/>
          <p:cNvSpPr/>
          <p:nvPr/>
        </p:nvSpPr>
        <p:spPr>
          <a:xfrm rot="10800000">
            <a:off x="1806544" y="3936091"/>
            <a:ext cx="277200" cy="526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1"/>
          <p:cNvSpPr/>
          <p:nvPr/>
        </p:nvSpPr>
        <p:spPr>
          <a:xfrm rot="10800000">
            <a:off x="1806544" y="2411323"/>
            <a:ext cx="277200" cy="526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1"/>
          <p:cNvSpPr/>
          <p:nvPr/>
        </p:nvSpPr>
        <p:spPr>
          <a:xfrm rot="5543641">
            <a:off x="3221544" y="1573103"/>
            <a:ext cx="354309" cy="41220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1"/>
          <p:cNvSpPr/>
          <p:nvPr/>
        </p:nvSpPr>
        <p:spPr>
          <a:xfrm rot="-5400000">
            <a:off x="3221396" y="1872583"/>
            <a:ext cx="354400" cy="41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1"/>
          <p:cNvSpPr/>
          <p:nvPr/>
        </p:nvSpPr>
        <p:spPr>
          <a:xfrm>
            <a:off x="6493338" y="1404833"/>
            <a:ext cx="2483700" cy="10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WorkToDo</a:t>
            </a:r>
            <a:endParaRPr/>
          </a:p>
        </p:txBody>
      </p:sp>
      <p:sp>
        <p:nvSpPr>
          <p:cNvPr id="599" name="Google Shape;599;p31"/>
          <p:cNvSpPr/>
          <p:nvPr/>
        </p:nvSpPr>
        <p:spPr>
          <a:xfrm rot="5543641">
            <a:off x="6116606" y="1428563"/>
            <a:ext cx="354309" cy="41220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1"/>
          <p:cNvSpPr/>
          <p:nvPr/>
        </p:nvSpPr>
        <p:spPr>
          <a:xfrm rot="-5400000">
            <a:off x="6116458" y="1728043"/>
            <a:ext cx="354400" cy="41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1"/>
          <p:cNvSpPr txBox="1"/>
          <p:nvPr/>
        </p:nvSpPr>
        <p:spPr>
          <a:xfrm>
            <a:off x="703214" y="4396244"/>
            <a:ext cx="1103100" cy="6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Work</a:t>
            </a:r>
            <a:endParaRPr/>
          </a:p>
        </p:txBody>
      </p:sp>
      <p:sp>
        <p:nvSpPr>
          <p:cNvPr id="602" name="Google Shape;602;p31"/>
          <p:cNvSpPr txBox="1"/>
          <p:nvPr/>
        </p:nvSpPr>
        <p:spPr>
          <a:xfrm>
            <a:off x="1806520" y="4391949"/>
            <a:ext cx="10881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 Result</a:t>
            </a:r>
            <a:endParaRPr/>
          </a:p>
        </p:txBody>
      </p:sp>
      <p:sp>
        <p:nvSpPr>
          <p:cNvPr id="603" name="Google Shape;603;p31"/>
          <p:cNvSpPr txBox="1"/>
          <p:nvPr/>
        </p:nvSpPr>
        <p:spPr>
          <a:xfrm>
            <a:off x="1365599" y="5397681"/>
            <a:ext cx="15288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2"/>
          <p:cNvSpPr txBox="1"/>
          <p:nvPr>
            <p:ph idx="1" type="body"/>
          </p:nvPr>
        </p:nvSpPr>
        <p:spPr>
          <a:xfrm>
            <a:off x="311700" y="2095064"/>
            <a:ext cx="3999900" cy="24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/>
          </a:p>
        </p:txBody>
      </p:sp>
      <p:sp>
        <p:nvSpPr>
          <p:cNvPr id="609" name="Google Shape;609;p32"/>
          <p:cNvSpPr txBox="1"/>
          <p:nvPr>
            <p:ph idx="2" type="body"/>
          </p:nvPr>
        </p:nvSpPr>
        <p:spPr>
          <a:xfrm>
            <a:off x="4311600" y="2095067"/>
            <a:ext cx="4520700" cy="24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endParaRPr/>
          </a:p>
        </p:txBody>
      </p:sp>
      <p:sp>
        <p:nvSpPr>
          <p:cNvPr id="610" name="Google Shape;610;p32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1" name="Google Shape;611;p32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AsyncTask              AsyncTaskLoader</a:t>
            </a:r>
            <a:endParaRPr/>
          </a:p>
        </p:txBody>
      </p:sp>
      <p:sp>
        <p:nvSpPr>
          <p:cNvPr id="612" name="Google Shape;612;p32"/>
          <p:cNvSpPr/>
          <p:nvPr/>
        </p:nvSpPr>
        <p:spPr>
          <a:xfrm>
            <a:off x="3124200" y="3048000"/>
            <a:ext cx="1156200" cy="22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2"/>
          <p:cNvSpPr/>
          <p:nvPr/>
        </p:nvSpPr>
        <p:spPr>
          <a:xfrm>
            <a:off x="3124200" y="3505200"/>
            <a:ext cx="1156200" cy="22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2"/>
          <p:cNvSpPr/>
          <p:nvPr/>
        </p:nvSpPr>
        <p:spPr>
          <a:xfrm>
            <a:off x="2971800" y="533400"/>
            <a:ext cx="1156200" cy="22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3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Steps for AsyncTaskLoader subclass</a:t>
            </a:r>
            <a:endParaRPr/>
          </a:p>
        </p:txBody>
      </p:sp>
      <p:sp>
        <p:nvSpPr>
          <p:cNvPr id="620" name="Google Shape;620;p33"/>
          <p:cNvSpPr txBox="1"/>
          <p:nvPr>
            <p:ph idx="1" type="body"/>
          </p:nvPr>
        </p:nvSpPr>
        <p:spPr>
          <a:xfrm>
            <a:off x="311700" y="1943033"/>
            <a:ext cx="8520600" cy="3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Implement constructor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1" name="Google Shape;621;p33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4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Subclass AsyncTaskLoader</a:t>
            </a:r>
            <a:endParaRPr/>
          </a:p>
        </p:txBody>
      </p:sp>
      <p:sp>
        <p:nvSpPr>
          <p:cNvPr id="627" name="Google Shape;627;p34"/>
          <p:cNvSpPr txBox="1"/>
          <p:nvPr>
            <p:ph idx="1" type="body"/>
          </p:nvPr>
        </p:nvSpPr>
        <p:spPr>
          <a:xfrm>
            <a:off x="304800" y="1143000"/>
            <a:ext cx="8520600" cy="4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b="1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 AsyncTaskLoader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&lt;List&lt;String&gt;&gt;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(Context context, String queryString)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super(context);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mQueryString = queryString;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8" name="Google Shape;628;p34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5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loadInBackground()</a:t>
            </a:r>
            <a:endParaRPr/>
          </a:p>
        </p:txBody>
      </p:sp>
      <p:sp>
        <p:nvSpPr>
          <p:cNvPr id="634" name="Google Shape;634;p35"/>
          <p:cNvSpPr txBox="1"/>
          <p:nvPr>
            <p:ph idx="1" type="body"/>
          </p:nvPr>
        </p:nvSpPr>
        <p:spPr>
          <a:xfrm>
            <a:off x="304800" y="990600"/>
            <a:ext cx="8520600" cy="39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List&lt;String&gt; loadInBackground() 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List&lt;String&gt; data = new ArrayList&lt;String&gt;;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//TODO: Load the data from the network or from a database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data;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800"/>
          </a:p>
        </p:txBody>
      </p:sp>
      <p:sp>
        <p:nvSpPr>
          <p:cNvPr id="635" name="Google Shape;635;p35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6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onStartLoading()</a:t>
            </a:r>
            <a:endParaRPr/>
          </a:p>
        </p:txBody>
      </p:sp>
      <p:sp>
        <p:nvSpPr>
          <p:cNvPr id="641" name="Google Shape;641;p36"/>
          <p:cNvSpPr txBox="1"/>
          <p:nvPr>
            <p:ph idx="1" type="body"/>
          </p:nvPr>
        </p:nvSpPr>
        <p:spPr>
          <a:xfrm>
            <a:off x="311700" y="1435033"/>
            <a:ext cx="8771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restartLoader()</a:t>
            </a:r>
            <a:r>
              <a:rPr lang="en"/>
              <a:t> or 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nitLoader()</a:t>
            </a:r>
            <a:r>
              <a:rPr lang="en"/>
              <a:t> is called, the LoaderManager invokes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r>
              <a:rPr lang="en"/>
              <a:t> callback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 for cached data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observing the data source (if needed)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forceLoad()</a:t>
            </a:r>
            <a:r>
              <a:rPr lang="en"/>
              <a:t> to load the data if there are changes or no cached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protected void onStartLoading()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forceLoad();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2" name="Google Shape;642;p36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7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Implement loader callbacks in Activity</a:t>
            </a:r>
            <a:endParaRPr/>
          </a:p>
        </p:txBody>
      </p:sp>
      <p:sp>
        <p:nvSpPr>
          <p:cNvPr id="648" name="Google Shape;648;p37"/>
          <p:cNvSpPr txBox="1"/>
          <p:nvPr>
            <p:ph idx="1" type="body"/>
          </p:nvPr>
        </p:nvSpPr>
        <p:spPr>
          <a:xfrm>
            <a:off x="311700" y="14350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onCreateLoader()</a:t>
            </a:r>
            <a:r>
              <a:rPr lang="en"/>
              <a:t> — Create and return a new Loader for the given ID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— Called when a previously created loader has finished its load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onLoaderReset()</a:t>
            </a:r>
            <a:r>
              <a:rPr lang="en"/>
              <a:t> — Called when a previously created loader is being reset making its data unavailable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649" name="Google Shape;649;p37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8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onCreateLoader()</a:t>
            </a:r>
            <a:endParaRPr/>
          </a:p>
        </p:txBody>
      </p:sp>
      <p:sp>
        <p:nvSpPr>
          <p:cNvPr id="655" name="Google Shape;655;p38"/>
          <p:cNvSpPr txBox="1"/>
          <p:nvPr>
            <p:ph idx="1" type="body"/>
          </p:nvPr>
        </p:nvSpPr>
        <p:spPr>
          <a:xfrm>
            <a:off x="223025" y="1435033"/>
            <a:ext cx="886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Loader&lt;List&lt;String&gt;&gt; onCreateLoader(int id, Bundle args)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return new 	StringListLoader(this,args.getString("queryString"));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800"/>
          </a:p>
        </p:txBody>
      </p:sp>
      <p:sp>
        <p:nvSpPr>
          <p:cNvPr id="656" name="Google Shape;656;p38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9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onLoadFinished()</a:t>
            </a:r>
            <a:endParaRPr/>
          </a:p>
        </p:txBody>
      </p:sp>
      <p:sp>
        <p:nvSpPr>
          <p:cNvPr id="662" name="Google Shape;662;p39"/>
          <p:cNvSpPr txBox="1"/>
          <p:nvPr>
            <p:ph idx="1" type="body"/>
          </p:nvPr>
        </p:nvSpPr>
        <p:spPr>
          <a:xfrm>
            <a:off x="311700" y="1468067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Results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r>
              <a:rPr lang="en"/>
              <a:t> are passed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where you can display them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public void onLoadFinished(Loader&lt;List&lt;String&gt;&gt; loader, List&lt;String&gt; data)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mAdapter.setData(data);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Google Shape;663;p39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The main thread</a:t>
            </a:r>
            <a:endParaRPr/>
          </a:p>
        </p:txBody>
      </p:sp>
      <p:sp>
        <p:nvSpPr>
          <p:cNvPr id="363" name="Google Shape;363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Independent path of execution in a running program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 is executed line by line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runs on Java thread called "main" or "UI thread"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Draws UI on the screen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Responds to user actions by handling UI events</a:t>
            </a:r>
            <a:endParaRPr/>
          </a:p>
        </p:txBody>
      </p:sp>
      <p:sp>
        <p:nvSpPr>
          <p:cNvPr id="364" name="Google Shape;364;p4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0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onLoaderReset()</a:t>
            </a:r>
            <a:endParaRPr/>
          </a:p>
        </p:txBody>
      </p:sp>
      <p:sp>
        <p:nvSpPr>
          <p:cNvPr id="669" name="Google Shape;669;p40"/>
          <p:cNvSpPr txBox="1"/>
          <p:nvPr>
            <p:ph idx="1" type="body"/>
          </p:nvPr>
        </p:nvSpPr>
        <p:spPr>
          <a:xfrm>
            <a:off x="107375" y="1435033"/>
            <a:ext cx="8987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when loader is destroyed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Leave blank most of the time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@Override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public void onLoaderReset(final Loader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List&lt;String&gt;&gt;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loader) {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670" name="Google Shape;670;p40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1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676" name="Google Shape;676;p41"/>
          <p:cNvSpPr txBox="1"/>
          <p:nvPr>
            <p:ph idx="1" type="body"/>
          </p:nvPr>
        </p:nvSpPr>
        <p:spPr>
          <a:xfrm>
            <a:off x="311700" y="14350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Activity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support library to be compatible with more devices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7" name="Google Shape;677;p41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2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83" name="Google Shape;683;p42"/>
          <p:cNvSpPr txBox="1"/>
          <p:nvPr>
            <p:ph idx="2" type="body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684" name="Google Shape;684;p42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5" name="Google Shape;685;p42"/>
          <p:cNvSpPr txBox="1"/>
          <p:nvPr>
            <p:ph idx="1" type="subTitle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Two rules for Android threads</a:t>
            </a:r>
            <a:endParaRPr/>
          </a:p>
        </p:txBody>
      </p:sp>
      <p:sp>
        <p:nvSpPr>
          <p:cNvPr id="370" name="Google Shape;370;p5"/>
          <p:cNvSpPr txBox="1"/>
          <p:nvPr>
            <p:ph idx="1" type="body"/>
          </p:nvPr>
        </p:nvSpPr>
        <p:spPr>
          <a:xfrm>
            <a:off x="311700" y="1638233"/>
            <a:ext cx="8297400" cy="4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block the UI thread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Complete all work in less than 16 ms for each screen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 slow non-UI work on a non-UI thread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access the Android UI toolkit from outside </a:t>
            </a:r>
            <a:br>
              <a:rPr lang="en"/>
            </a:br>
            <a:r>
              <a:rPr lang="en"/>
              <a:t>the UI thread 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 UI work only on the UI thread</a:t>
            </a:r>
            <a:endParaRPr/>
          </a:p>
        </p:txBody>
      </p:sp>
      <p:sp>
        <p:nvSpPr>
          <p:cNvPr id="371" name="Google Shape;371;p5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The Main thread must be fast</a:t>
            </a:r>
            <a:endParaRPr/>
          </a:p>
        </p:txBody>
      </p:sp>
      <p:sp>
        <p:nvSpPr>
          <p:cNvPr id="377" name="Google Shape;377;p6"/>
          <p:cNvSpPr txBox="1"/>
          <p:nvPr>
            <p:ph idx="1" type="body"/>
          </p:nvPr>
        </p:nvSpPr>
        <p:spPr>
          <a:xfrm>
            <a:off x="311700" y="1435033"/>
            <a:ext cx="8520600" cy="25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Hardware updates screen every 16 milliseconds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has 16 ms to do all its work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it takes too long, app stutters or hangs</a:t>
            </a:r>
            <a:endParaRPr/>
          </a:p>
        </p:txBody>
      </p:sp>
      <p:sp>
        <p:nvSpPr>
          <p:cNvPr id="378" name="Google Shape;378;p6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6"/>
          <p:cNvSpPr/>
          <p:nvPr/>
        </p:nvSpPr>
        <p:spPr>
          <a:xfrm>
            <a:off x="5677600" y="7823133"/>
            <a:ext cx="700500" cy="93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Users uninstall unresponsive apps </a:t>
            </a:r>
            <a:endParaRPr/>
          </a:p>
        </p:txBody>
      </p:sp>
      <p:sp>
        <p:nvSpPr>
          <p:cNvPr id="385" name="Google Shape;385;p7"/>
          <p:cNvSpPr txBox="1"/>
          <p:nvPr>
            <p:ph idx="1" type="body"/>
          </p:nvPr>
        </p:nvSpPr>
        <p:spPr>
          <a:xfrm>
            <a:off x="311700" y="1435033"/>
            <a:ext cx="51714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 UI waits too long for an operation to finish, it becomes unresponsive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framework shows an Application Not Responding (ANR) dialog</a:t>
            </a:r>
            <a:endParaRPr/>
          </a:p>
        </p:txBody>
      </p:sp>
      <p:sp>
        <p:nvSpPr>
          <p:cNvPr id="386" name="Google Shape;386;p7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" name="Google Shape;38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2925" y="2510400"/>
            <a:ext cx="3332150" cy="23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8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8"/>
          <p:cNvSpPr txBox="1"/>
          <p:nvPr>
            <p:ph idx="4294967295"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is a long running task?</a:t>
            </a:r>
            <a:endParaRPr/>
          </a:p>
        </p:txBody>
      </p:sp>
      <p:sp>
        <p:nvSpPr>
          <p:cNvPr id="394" name="Google Shape;394;p8"/>
          <p:cNvSpPr txBox="1"/>
          <p:nvPr>
            <p:ph idx="1" type="body"/>
          </p:nvPr>
        </p:nvSpPr>
        <p:spPr>
          <a:xfrm>
            <a:off x="311700" y="1435033"/>
            <a:ext cx="8058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Network operations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Long calculations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Downloading/uploading files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Processing images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Loading data </a:t>
            </a:r>
            <a:endParaRPr/>
          </a:p>
        </p:txBody>
      </p:sp>
      <p:sp>
        <p:nvSpPr>
          <p:cNvPr id="395" name="Google Shape;395;p8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is a long running task?</a:t>
            </a:r>
            <a:endParaRPr/>
          </a:p>
        </p:txBody>
      </p:sp>
      <p:pic>
        <p:nvPicPr>
          <p:cNvPr id="396" name="Google Shape;39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8302" y="3034267"/>
            <a:ext cx="2140401" cy="2845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9"/>
          <p:cNvSpPr txBox="1"/>
          <p:nvPr>
            <p:ph type="title"/>
          </p:nvPr>
        </p:nvSpPr>
        <p:spPr>
          <a:xfrm>
            <a:off x="311700" y="22776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Background threads</a:t>
            </a:r>
            <a:endParaRPr/>
          </a:p>
        </p:txBody>
      </p:sp>
      <p:sp>
        <p:nvSpPr>
          <p:cNvPr id="402" name="Google Shape;402;p9"/>
          <p:cNvSpPr txBox="1"/>
          <p:nvPr>
            <p:ph idx="1" type="body"/>
          </p:nvPr>
        </p:nvSpPr>
        <p:spPr>
          <a:xfrm>
            <a:off x="311700" y="1333433"/>
            <a:ext cx="8297400" cy="3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Execute long running tasks on a </a:t>
            </a:r>
            <a:r>
              <a:rPr b="1" lang="en"/>
              <a:t>background thread</a:t>
            </a:r>
            <a:r>
              <a:rPr lang="en"/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Loader Framework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Services</a:t>
            </a:r>
            <a:endParaRPr/>
          </a:p>
        </p:txBody>
      </p:sp>
      <p:sp>
        <p:nvSpPr>
          <p:cNvPr id="403" name="Google Shape;403;p9"/>
          <p:cNvSpPr txBox="1"/>
          <p:nvPr>
            <p:ph idx="12" type="sldNum"/>
          </p:nvPr>
        </p:nvSpPr>
        <p:spPr>
          <a:xfrm>
            <a:off x="8472458" y="63192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9"/>
          <p:cNvSpPr/>
          <p:nvPr/>
        </p:nvSpPr>
        <p:spPr>
          <a:xfrm>
            <a:off x="3028938" y="2356900"/>
            <a:ext cx="5992200" cy="9884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/>
          </a:p>
        </p:txBody>
      </p:sp>
      <p:sp>
        <p:nvSpPr>
          <p:cNvPr id="405" name="Google Shape;405;p9"/>
          <p:cNvSpPr/>
          <p:nvPr/>
        </p:nvSpPr>
        <p:spPr>
          <a:xfrm>
            <a:off x="3123978" y="5349205"/>
            <a:ext cx="5067900" cy="631651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Worker Thread</a:t>
            </a:r>
            <a:endParaRPr/>
          </a:p>
        </p:txBody>
      </p:sp>
      <p:cxnSp>
        <p:nvCxnSpPr>
          <p:cNvPr id="406" name="Google Shape;406;p9"/>
          <p:cNvCxnSpPr>
            <a:endCxn id="407" idx="1"/>
          </p:cNvCxnSpPr>
          <p:nvPr/>
        </p:nvCxnSpPr>
        <p:spPr>
          <a:xfrm flipH="1" rot="-5400000">
            <a:off x="3660513" y="4104914"/>
            <a:ext cx="2544900" cy="5502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407" name="Google Shape;407;p9"/>
          <p:cNvSpPr/>
          <p:nvPr/>
        </p:nvSpPr>
        <p:spPr>
          <a:xfrm>
            <a:off x="5208063" y="5475654"/>
            <a:ext cx="1533753" cy="353621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 some work</a:t>
            </a:r>
            <a:endParaRPr/>
          </a:p>
        </p:txBody>
      </p:sp>
      <p:cxnSp>
        <p:nvCxnSpPr>
          <p:cNvPr id="408" name="Google Shape;408;p9"/>
          <p:cNvCxnSpPr>
            <a:stCxn id="407" idx="3"/>
            <a:endCxn id="409" idx="1"/>
          </p:cNvCxnSpPr>
          <p:nvPr/>
        </p:nvCxnSpPr>
        <p:spPr>
          <a:xfrm flipH="1" rot="10800000">
            <a:off x="6741816" y="3107264"/>
            <a:ext cx="632700" cy="2545200"/>
          </a:xfrm>
          <a:prstGeom prst="curvedConnector3">
            <a:avLst>
              <a:gd fmla="val 49997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409" name="Google Shape;409;p9"/>
          <p:cNvSpPr/>
          <p:nvPr/>
        </p:nvSpPr>
        <p:spPr>
          <a:xfrm>
            <a:off x="7374532" y="2930503"/>
            <a:ext cx="1533753" cy="353621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Update UI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