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5233C-086C-4CB4-89C4-89AF8F81F1E7}" v="540" dt="2020-06-02T00:42:46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 Prabhat" userId="d718f101226ff067" providerId="Windows Live" clId="Web-{40D5233C-086C-4CB4-89C4-89AF8F81F1E7}"/>
    <pc:docChg chg="addSld modSld sldOrd">
      <pc:chgData name="Indra Prabhat" userId="d718f101226ff067" providerId="Windows Live" clId="Web-{40D5233C-086C-4CB4-89C4-89AF8F81F1E7}" dt="2020-06-02T00:42:46" v="527" actId="20577"/>
      <pc:docMkLst>
        <pc:docMk/>
      </pc:docMkLst>
      <pc:sldChg chg="modSp">
        <pc:chgData name="Indra Prabhat" userId="d718f101226ff067" providerId="Windows Live" clId="Web-{40D5233C-086C-4CB4-89C4-89AF8F81F1E7}" dt="2020-06-02T00:29:06.201" v="216" actId="20577"/>
        <pc:sldMkLst>
          <pc:docMk/>
          <pc:sldMk cId="128632686" sldId="256"/>
        </pc:sldMkLst>
        <pc:spChg chg="mod">
          <ac:chgData name="Indra Prabhat" userId="d718f101226ff067" providerId="Windows Live" clId="Web-{40D5233C-086C-4CB4-89C4-89AF8F81F1E7}" dt="2020-06-02T00:27:56.154" v="139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Indra Prabhat" userId="d718f101226ff067" providerId="Windows Live" clId="Web-{40D5233C-086C-4CB4-89C4-89AF8F81F1E7}" dt="2020-06-02T00:29:06.201" v="216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Indra Prabhat" userId="d718f101226ff067" providerId="Windows Live" clId="Web-{40D5233C-086C-4CB4-89C4-89AF8F81F1E7}" dt="2020-06-02T00:42:36.531" v="518" actId="20577"/>
        <pc:sldMkLst>
          <pc:docMk/>
          <pc:sldMk cId="2327510480" sldId="257"/>
        </pc:sldMkLst>
        <pc:spChg chg="mod">
          <ac:chgData name="Indra Prabhat" userId="d718f101226ff067" providerId="Windows Live" clId="Web-{40D5233C-086C-4CB4-89C4-89AF8F81F1E7}" dt="2020-06-02T00:32:00.920" v="268" actId="20577"/>
          <ac:spMkLst>
            <pc:docMk/>
            <pc:sldMk cId="2327510480" sldId="257"/>
            <ac:spMk id="2" creationId="{3D379EE6-131E-4FDC-AA3A-569ED2FBAA59}"/>
          </ac:spMkLst>
        </pc:spChg>
        <pc:spChg chg="mod">
          <ac:chgData name="Indra Prabhat" userId="d718f101226ff067" providerId="Windows Live" clId="Web-{40D5233C-086C-4CB4-89C4-89AF8F81F1E7}" dt="2020-06-02T00:42:36.531" v="518" actId="20577"/>
          <ac:spMkLst>
            <pc:docMk/>
            <pc:sldMk cId="2327510480" sldId="257"/>
            <ac:spMk id="3" creationId="{E3D4CB9C-8F25-417F-812C-CB6A8137D1C4}"/>
          </ac:spMkLst>
        </pc:spChg>
      </pc:sldChg>
      <pc:sldChg chg="modSp new ord">
        <pc:chgData name="Indra Prabhat" userId="d718f101226ff067" providerId="Windows Live" clId="Web-{40D5233C-086C-4CB4-89C4-89AF8F81F1E7}" dt="2020-06-02T00:42:46" v="526" actId="20577"/>
        <pc:sldMkLst>
          <pc:docMk/>
          <pc:sldMk cId="2672586082" sldId="258"/>
        </pc:sldMkLst>
        <pc:spChg chg="mod">
          <ac:chgData name="Indra Prabhat" userId="d718f101226ff067" providerId="Windows Live" clId="Web-{40D5233C-086C-4CB4-89C4-89AF8F81F1E7}" dt="2020-06-02T00:38:49.359" v="374" actId="20577"/>
          <ac:spMkLst>
            <pc:docMk/>
            <pc:sldMk cId="2672586082" sldId="258"/>
            <ac:spMk id="2" creationId="{9B3FBA91-0B34-4272-93D2-A8C20C7B93DE}"/>
          </ac:spMkLst>
        </pc:spChg>
        <pc:spChg chg="mod">
          <ac:chgData name="Indra Prabhat" userId="d718f101226ff067" providerId="Windows Live" clId="Web-{40D5233C-086C-4CB4-89C4-89AF8F81F1E7}" dt="2020-06-02T00:42:46" v="526" actId="20577"/>
          <ac:spMkLst>
            <pc:docMk/>
            <pc:sldMk cId="2672586082" sldId="258"/>
            <ac:spMk id="3" creationId="{DE633069-CBF8-4218-B2E7-ACFDF8DDEF32}"/>
          </ac:spMkLst>
        </pc:spChg>
      </pc:sldChg>
      <pc:sldChg chg="modSp new">
        <pc:chgData name="Indra Prabhat" userId="d718f101226ff067" providerId="Windows Live" clId="Web-{40D5233C-086C-4CB4-89C4-89AF8F81F1E7}" dt="2020-06-02T00:39:36.359" v="388" actId="20577"/>
        <pc:sldMkLst>
          <pc:docMk/>
          <pc:sldMk cId="1926019695" sldId="259"/>
        </pc:sldMkLst>
        <pc:spChg chg="mod">
          <ac:chgData name="Indra Prabhat" userId="d718f101226ff067" providerId="Windows Live" clId="Web-{40D5233C-086C-4CB4-89C4-89AF8F81F1E7}" dt="2020-06-02T00:39:28.952" v="385" actId="20577"/>
          <ac:spMkLst>
            <pc:docMk/>
            <pc:sldMk cId="1926019695" sldId="259"/>
            <ac:spMk id="2" creationId="{4059FB6F-F909-4F30-8453-479F84551F38}"/>
          </ac:spMkLst>
        </pc:spChg>
        <pc:spChg chg="mod">
          <ac:chgData name="Indra Prabhat" userId="d718f101226ff067" providerId="Windows Live" clId="Web-{40D5233C-086C-4CB4-89C4-89AF8F81F1E7}" dt="2020-06-02T00:39:36.359" v="388" actId="20577"/>
          <ac:spMkLst>
            <pc:docMk/>
            <pc:sldMk cId="1926019695" sldId="259"/>
            <ac:spMk id="4" creationId="{9EE48F58-6F90-46B9-B28F-30F6DA2A19B5}"/>
          </ac:spMkLst>
        </pc:spChg>
      </pc:sldChg>
      <pc:sldChg chg="modSp new ord">
        <pc:chgData name="Indra Prabhat" userId="d718f101226ff067" providerId="Windows Live" clId="Web-{40D5233C-086C-4CB4-89C4-89AF8F81F1E7}" dt="2020-06-02T00:39:19.046" v="382" actId="20577"/>
        <pc:sldMkLst>
          <pc:docMk/>
          <pc:sldMk cId="1581089326" sldId="260"/>
        </pc:sldMkLst>
        <pc:spChg chg="mod">
          <ac:chgData name="Indra Prabhat" userId="d718f101226ff067" providerId="Windows Live" clId="Web-{40D5233C-086C-4CB4-89C4-89AF8F81F1E7}" dt="2020-06-02T00:39:12.484" v="379" actId="20577"/>
          <ac:spMkLst>
            <pc:docMk/>
            <pc:sldMk cId="1581089326" sldId="260"/>
            <ac:spMk id="2" creationId="{54D6CF43-CBAC-4711-B9B3-D78E0DC5A3DB}"/>
          </ac:spMkLst>
        </pc:spChg>
        <pc:spChg chg="mod">
          <ac:chgData name="Indra Prabhat" userId="d718f101226ff067" providerId="Windows Live" clId="Web-{40D5233C-086C-4CB4-89C4-89AF8F81F1E7}" dt="2020-06-02T00:39:19.046" v="382" actId="20577"/>
          <ac:spMkLst>
            <pc:docMk/>
            <pc:sldMk cId="1581089326" sldId="260"/>
            <ac:spMk id="4" creationId="{AD6559BA-DD38-4F43-9F63-989E0C396C1D}"/>
          </ac:spMkLst>
        </pc:spChg>
      </pc:sldChg>
      <pc:sldChg chg="modSp new">
        <pc:chgData name="Indra Prabhat" userId="d718f101226ff067" providerId="Windows Live" clId="Web-{40D5233C-086C-4CB4-89C4-89AF8F81F1E7}" dt="2020-06-02T00:40:00.390" v="394" actId="20577"/>
        <pc:sldMkLst>
          <pc:docMk/>
          <pc:sldMk cId="1803647442" sldId="261"/>
        </pc:sldMkLst>
        <pc:spChg chg="mod">
          <ac:chgData name="Indra Prabhat" userId="d718f101226ff067" providerId="Windows Live" clId="Web-{40D5233C-086C-4CB4-89C4-89AF8F81F1E7}" dt="2020-06-02T00:39:45.327" v="391" actId="20577"/>
          <ac:spMkLst>
            <pc:docMk/>
            <pc:sldMk cId="1803647442" sldId="261"/>
            <ac:spMk id="2" creationId="{5113076C-A23C-4AE2-BF4E-102C08B27CB8}"/>
          </ac:spMkLst>
        </pc:spChg>
        <pc:spChg chg="mod">
          <ac:chgData name="Indra Prabhat" userId="d718f101226ff067" providerId="Windows Live" clId="Web-{40D5233C-086C-4CB4-89C4-89AF8F81F1E7}" dt="2020-06-02T00:40:00.390" v="394" actId="20577"/>
          <ac:spMkLst>
            <pc:docMk/>
            <pc:sldMk cId="1803647442" sldId="261"/>
            <ac:spMk id="3" creationId="{25D31080-C890-4486-BB83-56224BD88FC5}"/>
          </ac:spMkLst>
        </pc:spChg>
      </pc:sldChg>
      <pc:sldChg chg="addSp delSp modSp new">
        <pc:chgData name="Indra Prabhat" userId="d718f101226ff067" providerId="Windows Live" clId="Web-{40D5233C-086C-4CB4-89C4-89AF8F81F1E7}" dt="2020-06-02T00:40:18.327" v="400" actId="20577"/>
        <pc:sldMkLst>
          <pc:docMk/>
          <pc:sldMk cId="1331200558" sldId="262"/>
        </pc:sldMkLst>
        <pc:spChg chg="mod">
          <ac:chgData name="Indra Prabhat" userId="d718f101226ff067" providerId="Windows Live" clId="Web-{40D5233C-086C-4CB4-89C4-89AF8F81F1E7}" dt="2020-06-02T00:40:18.327" v="400" actId="20577"/>
          <ac:spMkLst>
            <pc:docMk/>
            <pc:sldMk cId="1331200558" sldId="262"/>
            <ac:spMk id="2" creationId="{71DF0F16-B0B2-416C-B296-4BB363794CD6}"/>
          </ac:spMkLst>
        </pc:spChg>
        <pc:spChg chg="mod">
          <ac:chgData name="Indra Prabhat" userId="d718f101226ff067" providerId="Windows Live" clId="Web-{40D5233C-086C-4CB4-89C4-89AF8F81F1E7}" dt="2020-06-02T00:40:08.327" v="397" actId="20577"/>
          <ac:spMkLst>
            <pc:docMk/>
            <pc:sldMk cId="1331200558" sldId="262"/>
            <ac:spMk id="3" creationId="{4B5FF547-4F42-45D3-8931-6C1143C4AA39}"/>
          </ac:spMkLst>
        </pc:spChg>
        <pc:spChg chg="add del mod">
          <ac:chgData name="Indra Prabhat" userId="d718f101226ff067" providerId="Windows Live" clId="Web-{40D5233C-086C-4CB4-89C4-89AF8F81F1E7}" dt="2020-06-02T00:37:01.311" v="350"/>
          <ac:spMkLst>
            <pc:docMk/>
            <pc:sldMk cId="1331200558" sldId="262"/>
            <ac:spMk id="4" creationId="{958CBC3F-7FB4-455D-B5AD-252A2E3B887E}"/>
          </ac:spMkLst>
        </pc:spChg>
      </pc:sldChg>
      <pc:sldChg chg="modSp new">
        <pc:chgData name="Indra Prabhat" userId="d718f101226ff067" providerId="Windows Live" clId="Web-{40D5233C-086C-4CB4-89C4-89AF8F81F1E7}" dt="2020-06-02T00:42:10.015" v="513" actId="14100"/>
        <pc:sldMkLst>
          <pc:docMk/>
          <pc:sldMk cId="2478356204" sldId="263"/>
        </pc:sldMkLst>
        <pc:spChg chg="mod">
          <ac:chgData name="Indra Prabhat" userId="d718f101226ff067" providerId="Windows Live" clId="Web-{40D5233C-086C-4CB4-89C4-89AF8F81F1E7}" dt="2020-06-02T00:40:50.296" v="442" actId="20577"/>
          <ac:spMkLst>
            <pc:docMk/>
            <pc:sldMk cId="2478356204" sldId="263"/>
            <ac:spMk id="2" creationId="{AE91B0B0-939B-4D36-8626-26D89919834E}"/>
          </ac:spMkLst>
        </pc:spChg>
        <pc:spChg chg="mod">
          <ac:chgData name="Indra Prabhat" userId="d718f101226ff067" providerId="Windows Live" clId="Web-{40D5233C-086C-4CB4-89C4-89AF8F81F1E7}" dt="2020-06-02T00:42:10.015" v="513" actId="14100"/>
          <ac:spMkLst>
            <pc:docMk/>
            <pc:sldMk cId="2478356204" sldId="263"/>
            <ac:spMk id="3" creationId="{F562526A-D961-455D-987F-BEE204DBA6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Battle of the NEIGHBORHOODS</a:t>
            </a:r>
            <a:endParaRPr lang="en-US" sz="360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                                 </a:t>
            </a:r>
            <a:r>
              <a:rPr lang="en-US" sz="2400" dirty="0"/>
              <a:t> New </a:t>
            </a:r>
            <a:r>
              <a:rPr lang="en-US" sz="2400" dirty="0" err="1"/>
              <a:t>york</a:t>
            </a:r>
            <a:r>
              <a:rPr lang="en-US" sz="2400" dirty="0"/>
              <a:t> city vs </a:t>
            </a:r>
            <a:r>
              <a:rPr lang="en-US" sz="2400" dirty="0" err="1"/>
              <a:t>tornto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79EE6-131E-4FDC-AA3A-569ED2F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 PROBLEM </a:t>
            </a:r>
            <a:r>
              <a:rPr lang="en-US" sz="3600" dirty="0" err="1"/>
              <a:t>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4CB9C-8F25-417F-812C-CB6A8137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Understand the similarities and differences of neighborhoods between Scarborough borough in Toronto and Queens borough in New York City. 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Select the best neighborhood for a Fortune 500 company to move its headquarters based on venues.</a:t>
            </a:r>
          </a:p>
        </p:txBody>
      </p:sp>
    </p:spTree>
    <p:extLst>
      <p:ext uri="{BB962C8B-B14F-4D97-AF65-F5344CB8AC3E}">
        <p14:creationId xmlns:p14="http://schemas.microsoft.com/office/powerpoint/2010/main" xmlns="" val="232751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BA91-0B34-4272-93D2-A8C20C7B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Objective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33069-CBF8-4218-B2E7-ACFDF8DD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Collect the neighborhoods top venues using Foursquare. </a:t>
            </a:r>
          </a:p>
          <a:p>
            <a:r>
              <a:rPr lang="en-US" sz="2400" dirty="0">
                <a:ea typeface="+mn-lt"/>
                <a:cs typeface="+mn-lt"/>
              </a:rPr>
              <a:t>Form neighborhood based on venue categories using unsupervised k-means clustering algorithm.</a:t>
            </a:r>
          </a:p>
          <a:p>
            <a:r>
              <a:rPr lang="en-US" sz="2400" dirty="0">
                <a:ea typeface="+mn-lt"/>
                <a:cs typeface="+mn-lt"/>
              </a:rPr>
              <a:t>Identify and understand the similarities and differences between Scarborough and Queens neighborhoods to obtain insights into the neighborhoods.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7258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6CF43-CBAC-4711-B9B3-D78E0DC5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Map of Queens in New York City</a:t>
            </a:r>
            <a:endParaRPr lang="en-US" sz="3600" dirty="0"/>
          </a:p>
        </p:txBody>
      </p:sp>
      <p:pic>
        <p:nvPicPr>
          <p:cNvPr id="5" name="Picture Placeholder 4" descr="Screenshot (16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713" r="29713"/>
          <a:stretch>
            <a:fillRect/>
          </a:stretch>
        </p:blipFill>
        <p:spPr>
          <a:xfrm>
            <a:off x="7808496" y="846013"/>
            <a:ext cx="3344778" cy="44719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6559BA-DD38-4F43-9F63-989E0C39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Different neighborhood clusters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08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9FB6F-F909-4F30-8453-479F8455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Map of Scarborough in Toronto</a:t>
            </a:r>
            <a:endParaRPr lang="en-US" sz="3600" dirty="0"/>
          </a:p>
        </p:txBody>
      </p:sp>
      <p:pic>
        <p:nvPicPr>
          <p:cNvPr id="5" name="Picture Placeholder 4" descr="Screenshot (162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713" r="2971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E48F58-6F90-46B9-B28F-30F6DA2A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Different neighborhood clusters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2601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3076C-A23C-4AE2-BF4E-102C08B2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a typeface="+mj-lt"/>
                <a:cs typeface="+mj-lt"/>
              </a:rPr>
              <a:t>Comparison between Neighborhoods Scarborough vs Queens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D31080-C890-4486-BB83-56224BD8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Scarborough has 79 distinct venues in 52 categories.</a:t>
            </a:r>
          </a:p>
          <a:p>
            <a:r>
              <a:rPr lang="en-US" sz="2400" dirty="0">
                <a:ea typeface="+mn-lt"/>
                <a:cs typeface="+mn-lt"/>
              </a:rPr>
              <a:t> The most common venues in Scarborough are coffee shops, international restaurants, and skating rinks.</a:t>
            </a:r>
          </a:p>
          <a:p>
            <a:r>
              <a:rPr lang="en-US" sz="2400" dirty="0">
                <a:ea typeface="+mn-lt"/>
                <a:cs typeface="+mn-lt"/>
              </a:rPr>
              <a:t> Queens has 1760 distinct venues in 269 categories.</a:t>
            </a:r>
          </a:p>
          <a:p>
            <a:r>
              <a:rPr lang="en-US" sz="2400" dirty="0">
                <a:ea typeface="+mn-lt"/>
                <a:cs typeface="+mn-lt"/>
              </a:rPr>
              <a:t> The most common venues in Queens are bodegas, bakeries, coffee shops, and parks.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0364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F0F16-B0B2-416C-B296-4BB36379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Conclusion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FF547-4F42-45D3-8931-6C1143C4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</a:t>
            </a: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</a:t>
            </a:r>
            <a:r>
              <a:rPr lang="en-US" sz="2400" dirty="0">
                <a:ea typeface="+mn-lt"/>
                <a:cs typeface="+mn-lt"/>
              </a:rPr>
              <a:t> Based on the quantity of venues and variety of venues, Queens is a better choice than Scarborough to relocate the headquarters of the Fortune 500 company. Queens offer a greater amount of gyms, grocery stores, restaurants for individual and families of the employees.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3312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1B0B0-939B-4D36-8626-26D899198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     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62526A-D961-455D-987F-BEE204DBA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9265" y="5186584"/>
            <a:ext cx="2685588" cy="609759"/>
          </a:xfrm>
        </p:spPr>
        <p:txBody>
          <a:bodyPr vert="horz" lIns="91440" tIns="91440" rIns="91440" bIns="91440" rtlCol="0" anchor="t">
            <a:normAutofit fontScale="85000" lnSpcReduction="10000"/>
          </a:bodyPr>
          <a:lstStyle/>
          <a:p>
            <a:r>
              <a:rPr lang="en-US" dirty="0"/>
              <a:t>Presentation by </a:t>
            </a:r>
            <a:r>
              <a:rPr lang="en-US" dirty="0" err="1"/>
              <a:t>prabhat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3562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8</TotalTime>
  <Words>67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Battle of the NEIGHBORHOODS </vt:lpstr>
      <vt:lpstr> PROBLEM STatement</vt:lpstr>
      <vt:lpstr>Objective</vt:lpstr>
      <vt:lpstr>Map of Queens in New York City</vt:lpstr>
      <vt:lpstr>Map of Scarborough in Toronto</vt:lpstr>
      <vt:lpstr>Comparison between Neighborhoods Scarborough vs Queens</vt:lpstr>
      <vt:lpstr>Conclusion</vt:lpstr>
      <vt:lpstr>     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prabhat</cp:lastModifiedBy>
  <cp:revision>144</cp:revision>
  <dcterms:created xsi:type="dcterms:W3CDTF">2016-01-13T19:04:32Z</dcterms:created>
  <dcterms:modified xsi:type="dcterms:W3CDTF">2020-06-02T07:32:54Z</dcterms:modified>
</cp:coreProperties>
</file>