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80" autoAdjust="0"/>
  </p:normalViewPr>
  <p:slideViewPr>
    <p:cSldViewPr>
      <p:cViewPr varScale="1">
        <p:scale>
          <a:sx n="71" d="100"/>
          <a:sy n="71" d="100"/>
        </p:scale>
        <p:origin x="-13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EB9FC-A21A-4A45-B8C5-274E4BC4D7EA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9F9A-FBED-4C9F-B3B7-EC47D92C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9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5C1-D7FB-483E-B024-1E23202A703A}" type="datetime1">
              <a:rPr lang="en-US" smtClean="0"/>
              <a:t>5/4/2016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© Indranil Saha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B9A1-71C3-49DF-BD91-FCEBBD29C499}" type="datetime1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© Indranil Saha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D727-4A0A-4738-94B9-F4B5F67FE500}" type="datetime1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© Indranil Saha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BA74-34F0-43D3-922E-588206251E79}" type="datetime1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© Indranil Saha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© Indranil Saha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3A84-3C99-4FC7-92CC-7A2EF3535458}" type="datetime1">
              <a:rPr lang="en-US" smtClean="0"/>
              <a:t>5/4/2016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EEF6847-307F-4A81-B9A1-142F0446887F}" type="datetime1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© Indranil Saha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67AF-5B58-43FE-8BB3-A7E732CF6462}" type="datetime1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Copyrights © Indranil Saha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E049-FD07-4109-952C-02C931018F65}" type="datetime1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© Indranil Saha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570B-1327-45A5-8762-FA31455C473C}" type="datetime1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© Indranil Saha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B725-BFF2-4CF6-B36B-62672C067EB4}" type="datetime1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Copyrights © Indranil Saha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C5BF45-5284-45E8-B0D0-EB744DDE250A}" type="datetime1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Copyrights © Indranil Saha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9156F66-5D40-4D28-B555-45B08F07FDF8}" type="datetime1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Copyrights © Indranil Saha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SOAP &amp; REST</a:t>
            </a:r>
          </a:p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Based (JAX-WS)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2133600" cy="365760"/>
          </a:xfrm>
        </p:spPr>
        <p:txBody>
          <a:bodyPr/>
          <a:lstStyle/>
          <a:p>
            <a:pPr algn="r"/>
            <a:r>
              <a:rPr lang="en-US" dirty="0" smtClean="0"/>
              <a:t>Copyrights © Indranil Saha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Service Implementation</a:t>
            </a:r>
          </a:p>
          <a:p>
            <a:r>
              <a:rPr lang="en-US" dirty="0" smtClean="0"/>
              <a:t>Building Client</a:t>
            </a:r>
          </a:p>
          <a:p>
            <a:r>
              <a:rPr lang="en-US" dirty="0" smtClean="0"/>
              <a:t>Securing Web Service</a:t>
            </a:r>
          </a:p>
          <a:p>
            <a:r>
              <a:rPr lang="en-US" dirty="0" smtClean="0"/>
              <a:t>Transaction Management </a:t>
            </a:r>
          </a:p>
          <a:p>
            <a:r>
              <a:rPr lang="en-US" dirty="0" smtClean="0"/>
              <a:t>Session Management</a:t>
            </a:r>
          </a:p>
          <a:p>
            <a:r>
              <a:rPr lang="en-US" dirty="0" smtClean="0"/>
              <a:t>Web Service Testing</a:t>
            </a:r>
          </a:p>
          <a:p>
            <a:r>
              <a:rPr lang="en-US" dirty="0" smtClean="0"/>
              <a:t>Performance Testing</a:t>
            </a:r>
          </a:p>
          <a:p>
            <a:r>
              <a:rPr lang="en-US" dirty="0" smtClean="0"/>
              <a:t>Load/Stress Testing</a:t>
            </a:r>
          </a:p>
          <a:p>
            <a:r>
              <a:rPr lang="en-US" dirty="0" smtClean="0"/>
              <a:t>Development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Rest WBS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© Indranil Saha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9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Based (JAX-RS)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3581400" cy="365760"/>
          </a:xfrm>
        </p:spPr>
        <p:txBody>
          <a:bodyPr/>
          <a:lstStyle/>
          <a:p>
            <a:r>
              <a:rPr lang="en-US" dirty="0" smtClean="0"/>
              <a:t>Copyrights © Indranil Saha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Service Implementation</a:t>
            </a:r>
          </a:p>
          <a:p>
            <a:r>
              <a:rPr lang="en-US" dirty="0" smtClean="0"/>
              <a:t>Building Client</a:t>
            </a:r>
          </a:p>
          <a:p>
            <a:r>
              <a:rPr lang="en-US" dirty="0" smtClean="0"/>
              <a:t>Securing Web Service</a:t>
            </a:r>
          </a:p>
          <a:p>
            <a:r>
              <a:rPr lang="en-US" dirty="0" smtClean="0"/>
              <a:t>Transaction Management </a:t>
            </a:r>
          </a:p>
          <a:p>
            <a:r>
              <a:rPr lang="en-US" dirty="0" smtClean="0"/>
              <a:t>Session Management</a:t>
            </a:r>
          </a:p>
          <a:p>
            <a:r>
              <a:rPr lang="en-US" dirty="0" smtClean="0"/>
              <a:t>Web Service Testing</a:t>
            </a:r>
          </a:p>
          <a:p>
            <a:r>
              <a:rPr lang="en-US" dirty="0" smtClean="0"/>
              <a:t>Performance Testing</a:t>
            </a:r>
          </a:p>
          <a:p>
            <a:r>
              <a:rPr lang="en-US" dirty="0" smtClean="0"/>
              <a:t>Load/Stress Testing</a:t>
            </a:r>
          </a:p>
          <a:p>
            <a:r>
              <a:rPr lang="en-US" dirty="0" smtClean="0"/>
              <a:t>Development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104</TotalTime>
  <Words>74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Civic</vt:lpstr>
      <vt:lpstr>Web service</vt:lpstr>
      <vt:lpstr>SOAP Based (JAX-WS)</vt:lpstr>
      <vt:lpstr>Building Rest WBS</vt:lpstr>
      <vt:lpstr>REST Based (JAX-RS)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indranil saha</dc:creator>
  <cp:lastModifiedBy>indranil saha</cp:lastModifiedBy>
  <cp:revision>11</cp:revision>
  <dcterms:created xsi:type="dcterms:W3CDTF">2006-08-16T00:00:00Z</dcterms:created>
  <dcterms:modified xsi:type="dcterms:W3CDTF">2016-05-04T17:42:24Z</dcterms:modified>
</cp:coreProperties>
</file>