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14B36-D5F0-4857-B7E8-77D5F8FF6642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81CB4A-8BFD-492D-AE50-6C90C916DF71}">
      <dgm:prSet phldrT="[Text]"/>
      <dgm:spPr/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A1CA206B-7617-49F4-B79E-1CEDAA8C333D}" type="parTrans" cxnId="{EFFC989E-26AE-444A-AD6D-C81C5FA2A9A8}">
      <dgm:prSet/>
      <dgm:spPr/>
      <dgm:t>
        <a:bodyPr/>
        <a:lstStyle/>
        <a:p>
          <a:endParaRPr lang="en-US"/>
        </a:p>
      </dgm:t>
    </dgm:pt>
    <dgm:pt modelId="{3762D001-D363-4E04-990E-85FBE033E77F}" type="sibTrans" cxnId="{EFFC989E-26AE-444A-AD6D-C81C5FA2A9A8}">
      <dgm:prSet/>
      <dgm:spPr/>
      <dgm:t>
        <a:bodyPr/>
        <a:lstStyle/>
        <a:p>
          <a:endParaRPr lang="en-US"/>
        </a:p>
      </dgm:t>
    </dgm:pt>
    <dgm:pt modelId="{C662E4FA-D382-4930-94A8-2E7CD30C27AD}">
      <dgm:prSet phldrT="[Text]"/>
      <dgm:spPr/>
      <dgm:t>
        <a:bodyPr/>
        <a:lstStyle/>
        <a:p>
          <a:r>
            <a:rPr lang="en-US" dirty="0" smtClean="0"/>
            <a:t>OSB, JMS, WebSocket, </a:t>
          </a:r>
          <a:r>
            <a:rPr lang="en-US" dirty="0" smtClean="0"/>
            <a:t>Real-time, Batch</a:t>
          </a:r>
          <a:endParaRPr lang="en-US" dirty="0"/>
        </a:p>
      </dgm:t>
    </dgm:pt>
    <dgm:pt modelId="{BF8825A6-3D40-4A5A-A0BF-CB3532941DF8}" type="parTrans" cxnId="{4C4D0115-26AE-4D7D-BEDE-3421C2370DA6}">
      <dgm:prSet/>
      <dgm:spPr/>
      <dgm:t>
        <a:bodyPr/>
        <a:lstStyle/>
        <a:p>
          <a:endParaRPr lang="en-US"/>
        </a:p>
      </dgm:t>
    </dgm:pt>
    <dgm:pt modelId="{54E198FC-B6BC-49D8-8348-DFCF4765D297}" type="sibTrans" cxnId="{4C4D0115-26AE-4D7D-BEDE-3421C2370DA6}">
      <dgm:prSet/>
      <dgm:spPr/>
      <dgm:t>
        <a:bodyPr/>
        <a:lstStyle/>
        <a:p>
          <a:endParaRPr lang="en-US"/>
        </a:p>
      </dgm:t>
    </dgm:pt>
    <dgm:pt modelId="{708F544C-1BDF-44E6-BE07-0C67804161C1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61A3956C-E7D8-4A7E-9727-DED4DB534A36}" type="parTrans" cxnId="{E5AB9276-5A31-4B0D-86B7-C051CEFB6544}">
      <dgm:prSet/>
      <dgm:spPr/>
      <dgm:t>
        <a:bodyPr/>
        <a:lstStyle/>
        <a:p>
          <a:endParaRPr lang="en-US"/>
        </a:p>
      </dgm:t>
    </dgm:pt>
    <dgm:pt modelId="{5434F0B9-60DA-435E-A077-CA9CC29B68A5}" type="sibTrans" cxnId="{E5AB9276-5A31-4B0D-86B7-C051CEFB6544}">
      <dgm:prSet/>
      <dgm:spPr/>
      <dgm:t>
        <a:bodyPr/>
        <a:lstStyle/>
        <a:p>
          <a:endParaRPr lang="en-US"/>
        </a:p>
      </dgm:t>
    </dgm:pt>
    <dgm:pt modelId="{836E11C0-5DFC-4E14-877E-56710D7F233E}">
      <dgm:prSet phldrT="[Text]"/>
      <dgm:spPr/>
      <dgm:t>
        <a:bodyPr/>
        <a:lstStyle/>
        <a:p>
          <a:r>
            <a:rPr lang="en-US" dirty="0" smtClean="0"/>
            <a:t>REST, SOAP/HTTP(s), Micro Service </a:t>
          </a:r>
          <a:endParaRPr lang="en-US" dirty="0"/>
        </a:p>
      </dgm:t>
    </dgm:pt>
    <dgm:pt modelId="{AE60B166-45C1-4409-A3C0-CC568CCD7D71}" type="parTrans" cxnId="{68B7F650-82A3-4FE4-8DB6-2470BB358348}">
      <dgm:prSet/>
      <dgm:spPr/>
      <dgm:t>
        <a:bodyPr/>
        <a:lstStyle/>
        <a:p>
          <a:endParaRPr lang="en-US"/>
        </a:p>
      </dgm:t>
    </dgm:pt>
    <dgm:pt modelId="{AF15963F-B058-44B0-848C-755936E29BD5}" type="sibTrans" cxnId="{68B7F650-82A3-4FE4-8DB6-2470BB358348}">
      <dgm:prSet/>
      <dgm:spPr/>
      <dgm:t>
        <a:bodyPr/>
        <a:lstStyle/>
        <a:p>
          <a:endParaRPr lang="en-US"/>
        </a:p>
      </dgm:t>
    </dgm:pt>
    <dgm:pt modelId="{2D573014-5ADB-44C9-8D32-D4E23B9EB9B4}">
      <dgm:prSet phldrT="[Text]"/>
      <dgm:spPr/>
      <dgm:t>
        <a:bodyPr/>
        <a:lstStyle/>
        <a:p>
          <a:r>
            <a:rPr lang="en-US" dirty="0" smtClean="0"/>
            <a:t>Java / J2ee</a:t>
          </a:r>
        </a:p>
        <a:p>
          <a:r>
            <a:rPr lang="en-US" dirty="0" smtClean="0"/>
            <a:t>Open Source </a:t>
          </a:r>
          <a:endParaRPr lang="en-US" dirty="0"/>
        </a:p>
      </dgm:t>
    </dgm:pt>
    <dgm:pt modelId="{886B3DF0-0E9A-42DB-9E54-3DC7FC5FEB0A}" type="parTrans" cxnId="{76B5C0A8-2B4D-48B4-AA95-3527EC57BD53}">
      <dgm:prSet/>
      <dgm:spPr/>
      <dgm:t>
        <a:bodyPr/>
        <a:lstStyle/>
        <a:p>
          <a:endParaRPr lang="en-US"/>
        </a:p>
      </dgm:t>
    </dgm:pt>
    <dgm:pt modelId="{22939B92-5E0D-4E7B-848C-A2967C062F11}" type="sibTrans" cxnId="{76B5C0A8-2B4D-48B4-AA95-3527EC57BD53}">
      <dgm:prSet/>
      <dgm:spPr/>
      <dgm:t>
        <a:bodyPr/>
        <a:lstStyle/>
        <a:p>
          <a:endParaRPr lang="en-US"/>
        </a:p>
      </dgm:t>
    </dgm:pt>
    <dgm:pt modelId="{EF340E31-D2FD-4D4A-B1FF-75EC062F5D29}">
      <dgm:prSet phldrT="[Text]"/>
      <dgm:spPr/>
      <dgm:t>
        <a:bodyPr/>
        <a:lstStyle/>
        <a:p>
          <a:r>
            <a:rPr lang="en-US" dirty="0" smtClean="0"/>
            <a:t>Core Java &amp; J2ee, Spring Framework, ORM Framework, Design Patterns, Web Frameworks</a:t>
          </a:r>
          <a:endParaRPr lang="en-US" dirty="0"/>
        </a:p>
      </dgm:t>
    </dgm:pt>
    <dgm:pt modelId="{D07E77F4-0111-45B7-9873-D054FB46686C}" type="parTrans" cxnId="{E24272A6-3AA1-429C-8EAD-F1280DEA4C1E}">
      <dgm:prSet/>
      <dgm:spPr/>
      <dgm:t>
        <a:bodyPr/>
        <a:lstStyle/>
        <a:p>
          <a:endParaRPr lang="en-US"/>
        </a:p>
      </dgm:t>
    </dgm:pt>
    <dgm:pt modelId="{753B4D5A-8A34-4279-A0BE-780C58655981}" type="sibTrans" cxnId="{E24272A6-3AA1-429C-8EAD-F1280DEA4C1E}">
      <dgm:prSet/>
      <dgm:spPr/>
      <dgm:t>
        <a:bodyPr/>
        <a:lstStyle/>
        <a:p>
          <a:endParaRPr lang="en-US"/>
        </a:p>
      </dgm:t>
    </dgm:pt>
    <dgm:pt modelId="{CB5934E5-0D2E-423A-A022-655A70323DEE}">
      <dgm:prSet/>
      <dgm:spPr/>
      <dgm:t>
        <a:bodyPr/>
        <a:lstStyle/>
        <a:p>
          <a:r>
            <a:rPr lang="en-US" dirty="0" smtClean="0"/>
            <a:t>DevOps</a:t>
          </a:r>
          <a:endParaRPr lang="en-US" dirty="0"/>
        </a:p>
      </dgm:t>
    </dgm:pt>
    <dgm:pt modelId="{B43696AF-6006-4CD1-9E68-0447FBAE0D8E}" type="parTrans" cxnId="{C1467327-B30B-4B6C-9287-89CAA3A45F12}">
      <dgm:prSet/>
      <dgm:spPr/>
      <dgm:t>
        <a:bodyPr/>
        <a:lstStyle/>
        <a:p>
          <a:endParaRPr lang="en-US"/>
        </a:p>
      </dgm:t>
    </dgm:pt>
    <dgm:pt modelId="{651E9B1E-EA41-4843-8540-F38CC92C170C}" type="sibTrans" cxnId="{C1467327-B30B-4B6C-9287-89CAA3A45F12}">
      <dgm:prSet/>
      <dgm:spPr/>
      <dgm:t>
        <a:bodyPr/>
        <a:lstStyle/>
        <a:p>
          <a:endParaRPr lang="en-US"/>
        </a:p>
      </dgm:t>
    </dgm:pt>
    <dgm:pt modelId="{CBE9A2E2-8A50-4A53-8395-A9254BAA6865}">
      <dgm:prSet/>
      <dgm:spPr/>
      <dgm:t>
        <a:bodyPr/>
        <a:lstStyle/>
        <a:p>
          <a:r>
            <a:rPr lang="en-US" dirty="0" smtClean="0"/>
            <a:t>Build Tools, CI/CD</a:t>
          </a:r>
          <a:endParaRPr lang="en-US" dirty="0"/>
        </a:p>
      </dgm:t>
    </dgm:pt>
    <dgm:pt modelId="{3549ED91-2032-4D46-B749-95C02A8147E0}" type="parTrans" cxnId="{F9557B07-202C-4258-9B88-5CA1A3DB9679}">
      <dgm:prSet/>
      <dgm:spPr/>
      <dgm:t>
        <a:bodyPr/>
        <a:lstStyle/>
        <a:p>
          <a:endParaRPr lang="en-US"/>
        </a:p>
      </dgm:t>
    </dgm:pt>
    <dgm:pt modelId="{DACA11F9-C67A-4BF6-B1AF-7888200B0683}" type="sibTrans" cxnId="{F9557B07-202C-4258-9B88-5CA1A3DB9679}">
      <dgm:prSet/>
      <dgm:spPr/>
      <dgm:t>
        <a:bodyPr/>
        <a:lstStyle/>
        <a:p>
          <a:endParaRPr lang="en-US"/>
        </a:p>
      </dgm:t>
    </dgm:pt>
    <dgm:pt modelId="{43FD31E7-6748-4AF5-9AA1-ABF295639A37}">
      <dgm:prSet/>
      <dgm:spPr/>
      <dgm:t>
        <a:bodyPr/>
        <a:lstStyle/>
        <a:p>
          <a:r>
            <a:rPr lang="en-US" dirty="0" smtClean="0"/>
            <a:t>UI/UX</a:t>
          </a:r>
          <a:endParaRPr lang="en-US" dirty="0"/>
        </a:p>
      </dgm:t>
    </dgm:pt>
    <dgm:pt modelId="{41D49542-4278-4628-B1EE-1F4E8F5FAFCB}" type="parTrans" cxnId="{B9870D55-3BA9-4BED-875E-9419D970B1F8}">
      <dgm:prSet/>
      <dgm:spPr/>
      <dgm:t>
        <a:bodyPr/>
        <a:lstStyle/>
        <a:p>
          <a:endParaRPr lang="en-US"/>
        </a:p>
      </dgm:t>
    </dgm:pt>
    <dgm:pt modelId="{C2312AAA-9F39-4C82-8DCD-1047D420F083}" type="sibTrans" cxnId="{B9870D55-3BA9-4BED-875E-9419D970B1F8}">
      <dgm:prSet/>
      <dgm:spPr/>
      <dgm:t>
        <a:bodyPr/>
        <a:lstStyle/>
        <a:p>
          <a:endParaRPr lang="en-US"/>
        </a:p>
      </dgm:t>
    </dgm:pt>
    <dgm:pt modelId="{CA82F233-418D-46A0-82F4-86871B80568C}">
      <dgm:prSet/>
      <dgm:spPr/>
      <dgm:t>
        <a:bodyPr/>
        <a:lstStyle/>
        <a:p>
          <a:r>
            <a:rPr lang="en-US" dirty="0" smtClean="0"/>
            <a:t>SPA, PWA, Angular, ReactJS, </a:t>
          </a:r>
          <a:r>
            <a:rPr lang="en-US" dirty="0" smtClean="0"/>
            <a:t>HTML/CSS, Content Management</a:t>
          </a:r>
          <a:endParaRPr lang="en-US" dirty="0"/>
        </a:p>
      </dgm:t>
    </dgm:pt>
    <dgm:pt modelId="{442C657F-A2F1-42B9-8D67-751EED239DAD}" type="parTrans" cxnId="{AEA49047-67CB-460B-995E-69166BA342B7}">
      <dgm:prSet/>
      <dgm:spPr/>
      <dgm:t>
        <a:bodyPr/>
        <a:lstStyle/>
        <a:p>
          <a:endParaRPr lang="en-US"/>
        </a:p>
      </dgm:t>
    </dgm:pt>
    <dgm:pt modelId="{09C31F98-0D94-40ED-AAF8-F8FAA87E05E2}" type="sibTrans" cxnId="{AEA49047-67CB-460B-995E-69166BA342B7}">
      <dgm:prSet/>
      <dgm:spPr/>
      <dgm:t>
        <a:bodyPr/>
        <a:lstStyle/>
        <a:p>
          <a:endParaRPr lang="en-US"/>
        </a:p>
      </dgm:t>
    </dgm:pt>
    <dgm:pt modelId="{485A5C1B-8DC7-4DB3-8631-46B7737674A3}">
      <dgm:prSet/>
      <dgm:spPr/>
      <dgm:t>
        <a:bodyPr/>
        <a:lstStyle/>
        <a:p>
          <a:r>
            <a:rPr lang="en-US" dirty="0" smtClean="0"/>
            <a:t>Environment</a:t>
          </a:r>
          <a:endParaRPr lang="en-US" dirty="0"/>
        </a:p>
      </dgm:t>
    </dgm:pt>
    <dgm:pt modelId="{FBC5B01B-64A3-4D39-A531-2A1976376965}" type="parTrans" cxnId="{56C1D34C-2CD2-4B3F-845B-5F8F5FD794DD}">
      <dgm:prSet/>
      <dgm:spPr/>
      <dgm:t>
        <a:bodyPr/>
        <a:lstStyle/>
        <a:p>
          <a:endParaRPr lang="en-US"/>
        </a:p>
      </dgm:t>
    </dgm:pt>
    <dgm:pt modelId="{E6E8D561-EA46-426C-B14C-DF36F55EF8AD}" type="sibTrans" cxnId="{56C1D34C-2CD2-4B3F-845B-5F8F5FD794DD}">
      <dgm:prSet/>
      <dgm:spPr/>
      <dgm:t>
        <a:bodyPr/>
        <a:lstStyle/>
        <a:p>
          <a:endParaRPr lang="en-US"/>
        </a:p>
      </dgm:t>
    </dgm:pt>
    <dgm:pt modelId="{55846967-9CBA-40CB-A0C6-B05CCCC91FEB}">
      <dgm:prSet/>
      <dgm:spPr/>
      <dgm:t>
        <a:bodyPr/>
        <a:lstStyle/>
        <a:p>
          <a:r>
            <a:rPr lang="en-US" dirty="0" smtClean="0"/>
            <a:t>On Premise, Cloud (AWS, Cloud Foundry), Hybrid</a:t>
          </a:r>
          <a:endParaRPr lang="en-US" dirty="0"/>
        </a:p>
      </dgm:t>
    </dgm:pt>
    <dgm:pt modelId="{3A346140-6E18-4A41-8D2A-010063F4C910}" type="parTrans" cxnId="{953B4431-EBBA-4810-8FE8-B1F5E9E446C6}">
      <dgm:prSet/>
      <dgm:spPr/>
      <dgm:t>
        <a:bodyPr/>
        <a:lstStyle/>
        <a:p>
          <a:endParaRPr lang="en-US"/>
        </a:p>
      </dgm:t>
    </dgm:pt>
    <dgm:pt modelId="{66259903-9651-4640-9E78-099F5291BA1C}" type="sibTrans" cxnId="{953B4431-EBBA-4810-8FE8-B1F5E9E446C6}">
      <dgm:prSet/>
      <dgm:spPr/>
      <dgm:t>
        <a:bodyPr/>
        <a:lstStyle/>
        <a:p>
          <a:endParaRPr lang="en-US"/>
        </a:p>
      </dgm:t>
    </dgm:pt>
    <dgm:pt modelId="{487E8A9B-78A1-48DF-83F0-1176025F4E6C}">
      <dgm:prSet/>
      <dgm:spPr/>
      <dgm:t>
        <a:bodyPr/>
        <a:lstStyle/>
        <a:p>
          <a:r>
            <a:rPr lang="en-US" dirty="0" smtClean="0"/>
            <a:t>EIS</a:t>
          </a:r>
          <a:endParaRPr lang="en-US" dirty="0"/>
        </a:p>
      </dgm:t>
    </dgm:pt>
    <dgm:pt modelId="{A9F88D90-7D3A-462F-B11A-43CB2275A21C}" type="parTrans" cxnId="{19A09F40-49A5-4484-8FB1-A003AF1BEAF9}">
      <dgm:prSet/>
      <dgm:spPr/>
      <dgm:t>
        <a:bodyPr/>
        <a:lstStyle/>
        <a:p>
          <a:endParaRPr lang="en-US"/>
        </a:p>
      </dgm:t>
    </dgm:pt>
    <dgm:pt modelId="{42F5A416-1F39-4F4B-8D20-11324A506AD9}" type="sibTrans" cxnId="{19A09F40-49A5-4484-8FB1-A003AF1BEAF9}">
      <dgm:prSet/>
      <dgm:spPr/>
      <dgm:t>
        <a:bodyPr/>
        <a:lstStyle/>
        <a:p>
          <a:endParaRPr lang="en-US"/>
        </a:p>
      </dgm:t>
    </dgm:pt>
    <dgm:pt modelId="{FE2C87FA-84F0-487D-9653-C5155D8521F4}">
      <dgm:prSet/>
      <dgm:spPr/>
      <dgm:t>
        <a:bodyPr/>
        <a:lstStyle/>
        <a:p>
          <a:r>
            <a:rPr lang="en-US" dirty="0" smtClean="0"/>
            <a:t>Data Modeling &amp; </a:t>
          </a:r>
          <a:r>
            <a:rPr lang="en-US" dirty="0" smtClean="0"/>
            <a:t>Design  </a:t>
          </a:r>
          <a:endParaRPr lang="en-US" dirty="0"/>
        </a:p>
      </dgm:t>
    </dgm:pt>
    <dgm:pt modelId="{2DC3B95F-B34E-4991-AE70-CE64A392A60A}" type="parTrans" cxnId="{82F5EDB5-FA1A-4BC0-BEBA-3A967233AA51}">
      <dgm:prSet/>
      <dgm:spPr/>
      <dgm:t>
        <a:bodyPr/>
        <a:lstStyle/>
        <a:p>
          <a:endParaRPr lang="en-US"/>
        </a:p>
      </dgm:t>
    </dgm:pt>
    <dgm:pt modelId="{F2BCD5A5-899E-4A95-B99D-2DFC83D3E5DE}" type="sibTrans" cxnId="{82F5EDB5-FA1A-4BC0-BEBA-3A967233AA51}">
      <dgm:prSet/>
      <dgm:spPr/>
      <dgm:t>
        <a:bodyPr/>
        <a:lstStyle/>
        <a:p>
          <a:endParaRPr lang="en-US"/>
        </a:p>
      </dgm:t>
    </dgm:pt>
    <dgm:pt modelId="{A4E8524E-BD96-4CDA-A5DE-D8B222E7B3FA}">
      <dgm:prSet/>
      <dgm:spPr/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A9C3A985-E5A2-4819-9544-A02211FE3D56}" type="parTrans" cxnId="{B8FEF801-3106-45BA-9ED1-BD959C268D64}">
      <dgm:prSet/>
      <dgm:spPr/>
      <dgm:t>
        <a:bodyPr/>
        <a:lstStyle/>
        <a:p>
          <a:endParaRPr lang="en-US"/>
        </a:p>
      </dgm:t>
    </dgm:pt>
    <dgm:pt modelId="{5546355D-4253-42EA-9BF3-CD4EE5AC2D48}" type="sibTrans" cxnId="{B8FEF801-3106-45BA-9ED1-BD959C268D64}">
      <dgm:prSet/>
      <dgm:spPr/>
      <dgm:t>
        <a:bodyPr/>
        <a:lstStyle/>
        <a:p>
          <a:endParaRPr lang="en-US"/>
        </a:p>
      </dgm:t>
    </dgm:pt>
    <dgm:pt modelId="{15DBC53B-13B9-4524-A531-2E631900DB60}">
      <dgm:prSet/>
      <dgm:spPr/>
      <dgm:t>
        <a:bodyPr/>
        <a:lstStyle/>
        <a:p>
          <a:r>
            <a:rPr lang="en-US" dirty="0" smtClean="0"/>
            <a:t>SOA, n-Tire Architecture, Micro service</a:t>
          </a:r>
          <a:endParaRPr lang="en-US" dirty="0"/>
        </a:p>
      </dgm:t>
    </dgm:pt>
    <dgm:pt modelId="{E90A8C54-A877-4A31-BFF3-0DC6847EFAC2}" type="parTrans" cxnId="{94F10C4E-1A72-4053-8665-C955C8CA8E25}">
      <dgm:prSet/>
      <dgm:spPr/>
      <dgm:t>
        <a:bodyPr/>
        <a:lstStyle/>
        <a:p>
          <a:endParaRPr lang="en-US"/>
        </a:p>
      </dgm:t>
    </dgm:pt>
    <dgm:pt modelId="{CB84859A-37AD-428C-959D-25ADC89D4EDC}" type="sibTrans" cxnId="{94F10C4E-1A72-4053-8665-C955C8CA8E25}">
      <dgm:prSet/>
      <dgm:spPr/>
      <dgm:t>
        <a:bodyPr/>
        <a:lstStyle/>
        <a:p>
          <a:endParaRPr lang="en-US"/>
        </a:p>
      </dgm:t>
    </dgm:pt>
    <dgm:pt modelId="{0C8AE180-AD93-4F22-BE7B-AA3FCEC87FFF}" type="pres">
      <dgm:prSet presAssocID="{08714B36-D5F0-4857-B7E8-77D5F8FF66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A60CAB-ED54-42CA-9E44-B67A9F910743}" type="pres">
      <dgm:prSet presAssocID="{43FD31E7-6748-4AF5-9AA1-ABF295639A37}" presName="linNode" presStyleCnt="0"/>
      <dgm:spPr/>
    </dgm:pt>
    <dgm:pt modelId="{61369868-B3C0-4EBE-BCE7-152C4A92A0E7}" type="pres">
      <dgm:prSet presAssocID="{43FD31E7-6748-4AF5-9AA1-ABF295639A37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825E8F-3328-4449-904D-17F86318B8F9}" type="pres">
      <dgm:prSet presAssocID="{43FD31E7-6748-4AF5-9AA1-ABF295639A37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8511D-6865-4338-BD98-50D84DBF6824}" type="pres">
      <dgm:prSet presAssocID="{C2312AAA-9F39-4C82-8DCD-1047D420F083}" presName="sp" presStyleCnt="0"/>
      <dgm:spPr/>
    </dgm:pt>
    <dgm:pt modelId="{CE365F32-7C68-457A-B9C3-14E0DEA80882}" type="pres">
      <dgm:prSet presAssocID="{3B81CB4A-8BFD-492D-AE50-6C90C916DF71}" presName="linNode" presStyleCnt="0"/>
      <dgm:spPr/>
    </dgm:pt>
    <dgm:pt modelId="{59CDAF22-A81D-42A8-9E14-96BA893AA3EF}" type="pres">
      <dgm:prSet presAssocID="{3B81CB4A-8BFD-492D-AE50-6C90C916DF71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75C61-BA6D-43D4-8BE4-6ADF20927AAA}" type="pres">
      <dgm:prSet presAssocID="{3B81CB4A-8BFD-492D-AE50-6C90C916DF71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59636-43CC-4AF0-94BE-50DEA0252F4E}" type="pres">
      <dgm:prSet presAssocID="{3762D001-D363-4E04-990E-85FBE033E77F}" presName="sp" presStyleCnt="0"/>
      <dgm:spPr/>
    </dgm:pt>
    <dgm:pt modelId="{F266D621-0810-4466-AC68-C3FCED743981}" type="pres">
      <dgm:prSet presAssocID="{708F544C-1BDF-44E6-BE07-0C67804161C1}" presName="linNode" presStyleCnt="0"/>
      <dgm:spPr/>
    </dgm:pt>
    <dgm:pt modelId="{23227ADD-2887-4D88-ABD1-8F7FE8B0EA5A}" type="pres">
      <dgm:prSet presAssocID="{708F544C-1BDF-44E6-BE07-0C67804161C1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8256B-4D95-4A50-9D38-F0E23DBB4286}" type="pres">
      <dgm:prSet presAssocID="{708F544C-1BDF-44E6-BE07-0C67804161C1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68163-9648-4622-A80E-2500FB90C5CE}" type="pres">
      <dgm:prSet presAssocID="{5434F0B9-60DA-435E-A077-CA9CC29B68A5}" presName="sp" presStyleCnt="0"/>
      <dgm:spPr/>
    </dgm:pt>
    <dgm:pt modelId="{542DBB15-20FF-41F1-BA6B-75BA9A6DD585}" type="pres">
      <dgm:prSet presAssocID="{2D573014-5ADB-44C9-8D32-D4E23B9EB9B4}" presName="linNode" presStyleCnt="0"/>
      <dgm:spPr/>
    </dgm:pt>
    <dgm:pt modelId="{A63C48B8-AB7A-46AA-8263-1E77B3D93BD9}" type="pres">
      <dgm:prSet presAssocID="{2D573014-5ADB-44C9-8D32-D4E23B9EB9B4}" presName="parentText" presStyleLbl="node1" presStyleIdx="3" presStyleCnt="8" custScaleY="17951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225A2-6786-42BD-8291-0DE26DC0EF87}" type="pres">
      <dgm:prSet presAssocID="{2D573014-5ADB-44C9-8D32-D4E23B9EB9B4}" presName="descendantText" presStyleLbl="alignAccFollowNode1" presStyleIdx="3" presStyleCnt="8" custScaleY="2082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33EC2-9B79-4622-8B91-80FF47E6CFA2}" type="pres">
      <dgm:prSet presAssocID="{22939B92-5E0D-4E7B-848C-A2967C062F11}" presName="sp" presStyleCnt="0"/>
      <dgm:spPr/>
    </dgm:pt>
    <dgm:pt modelId="{BECA929C-B14B-46A7-A909-DE06AE8C5257}" type="pres">
      <dgm:prSet presAssocID="{487E8A9B-78A1-48DF-83F0-1176025F4E6C}" presName="linNode" presStyleCnt="0"/>
      <dgm:spPr/>
    </dgm:pt>
    <dgm:pt modelId="{CBFACF7C-46B4-494B-B658-F9EAD47B21C7}" type="pres">
      <dgm:prSet presAssocID="{487E8A9B-78A1-48DF-83F0-1176025F4E6C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5C913-ED3F-49AD-A369-16F00097A415}" type="pres">
      <dgm:prSet presAssocID="{487E8A9B-78A1-48DF-83F0-1176025F4E6C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EB494-B281-48DE-B0EE-04082350D2F1}" type="pres">
      <dgm:prSet presAssocID="{42F5A416-1F39-4F4B-8D20-11324A506AD9}" presName="sp" presStyleCnt="0"/>
      <dgm:spPr/>
    </dgm:pt>
    <dgm:pt modelId="{9BD3CFE6-4A95-4732-AA71-D2F243C192AC}" type="pres">
      <dgm:prSet presAssocID="{A4E8524E-BD96-4CDA-A5DE-D8B222E7B3FA}" presName="linNode" presStyleCnt="0"/>
      <dgm:spPr/>
    </dgm:pt>
    <dgm:pt modelId="{1A38D3F7-914A-4A72-9BDB-0319E2A23989}" type="pres">
      <dgm:prSet presAssocID="{A4E8524E-BD96-4CDA-A5DE-D8B222E7B3FA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8DE39-50DE-4FB8-8A04-195BFD52F12E}" type="pres">
      <dgm:prSet presAssocID="{A4E8524E-BD96-4CDA-A5DE-D8B222E7B3FA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B0ABA-512A-4D1B-9DD3-685D9A4BE146}" type="pres">
      <dgm:prSet presAssocID="{5546355D-4253-42EA-9BF3-CD4EE5AC2D48}" presName="sp" presStyleCnt="0"/>
      <dgm:spPr/>
    </dgm:pt>
    <dgm:pt modelId="{CCF6400E-7129-48C8-969C-2B951AF33F59}" type="pres">
      <dgm:prSet presAssocID="{CB5934E5-0D2E-423A-A022-655A70323DEE}" presName="linNode" presStyleCnt="0"/>
      <dgm:spPr/>
    </dgm:pt>
    <dgm:pt modelId="{06B5A7A8-F770-4831-9F73-F6E44013BDE9}" type="pres">
      <dgm:prSet presAssocID="{CB5934E5-0D2E-423A-A022-655A70323DEE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92351-07F9-49F3-AACE-268423B7C4C6}" type="pres">
      <dgm:prSet presAssocID="{CB5934E5-0D2E-423A-A022-655A70323DEE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E5249-1C2D-42A2-A00A-3F6AD0281FC2}" type="pres">
      <dgm:prSet presAssocID="{651E9B1E-EA41-4843-8540-F38CC92C170C}" presName="sp" presStyleCnt="0"/>
      <dgm:spPr/>
    </dgm:pt>
    <dgm:pt modelId="{A946FE22-EA11-4768-8BED-0CDB7C41C334}" type="pres">
      <dgm:prSet presAssocID="{485A5C1B-8DC7-4DB3-8631-46B7737674A3}" presName="linNode" presStyleCnt="0"/>
      <dgm:spPr/>
    </dgm:pt>
    <dgm:pt modelId="{A222DA35-79B6-4DF8-AACE-3A2F2290CB75}" type="pres">
      <dgm:prSet presAssocID="{485A5C1B-8DC7-4DB3-8631-46B7737674A3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EB71A-8F39-420A-B477-E79B860FBDBF}" type="pres">
      <dgm:prSet presAssocID="{485A5C1B-8DC7-4DB3-8631-46B7737674A3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B7F650-82A3-4FE4-8DB6-2470BB358348}" srcId="{708F544C-1BDF-44E6-BE07-0C67804161C1}" destId="{836E11C0-5DFC-4E14-877E-56710D7F233E}" srcOrd="0" destOrd="0" parTransId="{AE60B166-45C1-4409-A3C0-CC568CCD7D71}" sibTransId="{AF15963F-B058-44B0-848C-755936E29BD5}"/>
    <dgm:cxn modelId="{19A09F40-49A5-4484-8FB1-A003AF1BEAF9}" srcId="{08714B36-D5F0-4857-B7E8-77D5F8FF6642}" destId="{487E8A9B-78A1-48DF-83F0-1176025F4E6C}" srcOrd="4" destOrd="0" parTransId="{A9F88D90-7D3A-462F-B11A-43CB2275A21C}" sibTransId="{42F5A416-1F39-4F4B-8D20-11324A506AD9}"/>
    <dgm:cxn modelId="{F9557B07-202C-4258-9B88-5CA1A3DB9679}" srcId="{CB5934E5-0D2E-423A-A022-655A70323DEE}" destId="{CBE9A2E2-8A50-4A53-8395-A9254BAA6865}" srcOrd="0" destOrd="0" parTransId="{3549ED91-2032-4D46-B749-95C02A8147E0}" sibTransId="{DACA11F9-C67A-4BF6-B1AF-7888200B0683}"/>
    <dgm:cxn modelId="{953B4431-EBBA-4810-8FE8-B1F5E9E446C6}" srcId="{485A5C1B-8DC7-4DB3-8631-46B7737674A3}" destId="{55846967-9CBA-40CB-A0C6-B05CCCC91FEB}" srcOrd="0" destOrd="0" parTransId="{3A346140-6E18-4A41-8D2A-010063F4C910}" sibTransId="{66259903-9651-4640-9E78-099F5291BA1C}"/>
    <dgm:cxn modelId="{5EB7FAFF-C351-4A1A-A5DB-FE48B2C925A0}" type="presOf" srcId="{43FD31E7-6748-4AF5-9AA1-ABF295639A37}" destId="{61369868-B3C0-4EBE-BCE7-152C4A92A0E7}" srcOrd="0" destOrd="0" presId="urn:microsoft.com/office/officeart/2005/8/layout/vList5"/>
    <dgm:cxn modelId="{82F5EDB5-FA1A-4BC0-BEBA-3A967233AA51}" srcId="{487E8A9B-78A1-48DF-83F0-1176025F4E6C}" destId="{FE2C87FA-84F0-487D-9653-C5155D8521F4}" srcOrd="0" destOrd="0" parTransId="{2DC3B95F-B34E-4991-AE70-CE64A392A60A}" sibTransId="{F2BCD5A5-899E-4A95-B99D-2DFC83D3E5DE}"/>
    <dgm:cxn modelId="{3ECF0F1D-242C-4680-8DE4-F8A74C7D2959}" type="presOf" srcId="{485A5C1B-8DC7-4DB3-8631-46B7737674A3}" destId="{A222DA35-79B6-4DF8-AACE-3A2F2290CB75}" srcOrd="0" destOrd="0" presId="urn:microsoft.com/office/officeart/2005/8/layout/vList5"/>
    <dgm:cxn modelId="{4C4D0115-26AE-4D7D-BEDE-3421C2370DA6}" srcId="{3B81CB4A-8BFD-492D-AE50-6C90C916DF71}" destId="{C662E4FA-D382-4930-94A8-2E7CD30C27AD}" srcOrd="0" destOrd="0" parTransId="{BF8825A6-3D40-4A5A-A0BF-CB3532941DF8}" sibTransId="{54E198FC-B6BC-49D8-8348-DFCF4765D297}"/>
    <dgm:cxn modelId="{E24272A6-3AA1-429C-8EAD-F1280DEA4C1E}" srcId="{2D573014-5ADB-44C9-8D32-D4E23B9EB9B4}" destId="{EF340E31-D2FD-4D4A-B1FF-75EC062F5D29}" srcOrd="0" destOrd="0" parTransId="{D07E77F4-0111-45B7-9873-D054FB46686C}" sibTransId="{753B4D5A-8A34-4279-A0BE-780C58655981}"/>
    <dgm:cxn modelId="{82A88CF2-BBD1-48E4-9A71-BA785A7F5360}" type="presOf" srcId="{C662E4FA-D382-4930-94A8-2E7CD30C27AD}" destId="{81A75C61-BA6D-43D4-8BE4-6ADF20927AAA}" srcOrd="0" destOrd="0" presId="urn:microsoft.com/office/officeart/2005/8/layout/vList5"/>
    <dgm:cxn modelId="{909195E7-DACB-44E7-8B58-C1B387A5F6FA}" type="presOf" srcId="{3B81CB4A-8BFD-492D-AE50-6C90C916DF71}" destId="{59CDAF22-A81D-42A8-9E14-96BA893AA3EF}" srcOrd="0" destOrd="0" presId="urn:microsoft.com/office/officeart/2005/8/layout/vList5"/>
    <dgm:cxn modelId="{81550718-0CB4-4585-89C4-ADA13842CE2E}" type="presOf" srcId="{836E11C0-5DFC-4E14-877E-56710D7F233E}" destId="{76E8256B-4D95-4A50-9D38-F0E23DBB4286}" srcOrd="0" destOrd="0" presId="urn:microsoft.com/office/officeart/2005/8/layout/vList5"/>
    <dgm:cxn modelId="{84329879-EF88-41C0-B9F2-38A1EFDE5E3B}" type="presOf" srcId="{EF340E31-D2FD-4D4A-B1FF-75EC062F5D29}" destId="{829225A2-6786-42BD-8291-0DE26DC0EF87}" srcOrd="0" destOrd="0" presId="urn:microsoft.com/office/officeart/2005/8/layout/vList5"/>
    <dgm:cxn modelId="{04D3E089-AEDB-4AFA-A8D5-9ADF3F6C69EC}" type="presOf" srcId="{2D573014-5ADB-44C9-8D32-D4E23B9EB9B4}" destId="{A63C48B8-AB7A-46AA-8263-1E77B3D93BD9}" srcOrd="0" destOrd="0" presId="urn:microsoft.com/office/officeart/2005/8/layout/vList5"/>
    <dgm:cxn modelId="{4C974689-053E-4508-8F40-C211F3CBCD23}" type="presOf" srcId="{FE2C87FA-84F0-487D-9653-C5155D8521F4}" destId="{5015C913-ED3F-49AD-A369-16F00097A415}" srcOrd="0" destOrd="0" presId="urn:microsoft.com/office/officeart/2005/8/layout/vList5"/>
    <dgm:cxn modelId="{195AED92-7359-4F88-8E92-BC558BB7C9F8}" type="presOf" srcId="{55846967-9CBA-40CB-A0C6-B05CCCC91FEB}" destId="{EB2EB71A-8F39-420A-B477-E79B860FBDBF}" srcOrd="0" destOrd="0" presId="urn:microsoft.com/office/officeart/2005/8/layout/vList5"/>
    <dgm:cxn modelId="{94F10C4E-1A72-4053-8665-C955C8CA8E25}" srcId="{A4E8524E-BD96-4CDA-A5DE-D8B222E7B3FA}" destId="{15DBC53B-13B9-4524-A531-2E631900DB60}" srcOrd="0" destOrd="0" parTransId="{E90A8C54-A877-4A31-BFF3-0DC6847EFAC2}" sibTransId="{CB84859A-37AD-428C-959D-25ADC89D4EDC}"/>
    <dgm:cxn modelId="{76B5C0A8-2B4D-48B4-AA95-3527EC57BD53}" srcId="{08714B36-D5F0-4857-B7E8-77D5F8FF6642}" destId="{2D573014-5ADB-44C9-8D32-D4E23B9EB9B4}" srcOrd="3" destOrd="0" parTransId="{886B3DF0-0E9A-42DB-9E54-3DC7FC5FEB0A}" sibTransId="{22939B92-5E0D-4E7B-848C-A2967C062F11}"/>
    <dgm:cxn modelId="{EFF99FB9-3F94-4944-B603-2C16C441469D}" type="presOf" srcId="{CBE9A2E2-8A50-4A53-8395-A9254BAA6865}" destId="{EC892351-07F9-49F3-AACE-268423B7C4C6}" srcOrd="0" destOrd="0" presId="urn:microsoft.com/office/officeart/2005/8/layout/vList5"/>
    <dgm:cxn modelId="{AEA49047-67CB-460B-995E-69166BA342B7}" srcId="{43FD31E7-6748-4AF5-9AA1-ABF295639A37}" destId="{CA82F233-418D-46A0-82F4-86871B80568C}" srcOrd="0" destOrd="0" parTransId="{442C657F-A2F1-42B9-8D67-751EED239DAD}" sibTransId="{09C31F98-0D94-40ED-AAF8-F8FAA87E05E2}"/>
    <dgm:cxn modelId="{B8FEF801-3106-45BA-9ED1-BD959C268D64}" srcId="{08714B36-D5F0-4857-B7E8-77D5F8FF6642}" destId="{A4E8524E-BD96-4CDA-A5DE-D8B222E7B3FA}" srcOrd="5" destOrd="0" parTransId="{A9C3A985-E5A2-4819-9544-A02211FE3D56}" sibTransId="{5546355D-4253-42EA-9BF3-CD4EE5AC2D48}"/>
    <dgm:cxn modelId="{ED44D098-3B3E-45F5-9AF6-F68D0A098670}" type="presOf" srcId="{15DBC53B-13B9-4524-A531-2E631900DB60}" destId="{D4D8DE39-50DE-4FB8-8A04-195BFD52F12E}" srcOrd="0" destOrd="0" presId="urn:microsoft.com/office/officeart/2005/8/layout/vList5"/>
    <dgm:cxn modelId="{1F471C23-A524-45F8-97DF-DA3D8896A769}" type="presOf" srcId="{CA82F233-418D-46A0-82F4-86871B80568C}" destId="{0B825E8F-3328-4449-904D-17F86318B8F9}" srcOrd="0" destOrd="0" presId="urn:microsoft.com/office/officeart/2005/8/layout/vList5"/>
    <dgm:cxn modelId="{B9870D55-3BA9-4BED-875E-9419D970B1F8}" srcId="{08714B36-D5F0-4857-B7E8-77D5F8FF6642}" destId="{43FD31E7-6748-4AF5-9AA1-ABF295639A37}" srcOrd="0" destOrd="0" parTransId="{41D49542-4278-4628-B1EE-1F4E8F5FAFCB}" sibTransId="{C2312AAA-9F39-4C82-8DCD-1047D420F083}"/>
    <dgm:cxn modelId="{156AA11A-ADB7-4928-B050-12807386E43D}" type="presOf" srcId="{708F544C-1BDF-44E6-BE07-0C67804161C1}" destId="{23227ADD-2887-4D88-ABD1-8F7FE8B0EA5A}" srcOrd="0" destOrd="0" presId="urn:microsoft.com/office/officeart/2005/8/layout/vList5"/>
    <dgm:cxn modelId="{C6C4A3CF-1C54-45E2-833F-69FF412EB59A}" type="presOf" srcId="{08714B36-D5F0-4857-B7E8-77D5F8FF6642}" destId="{0C8AE180-AD93-4F22-BE7B-AA3FCEC87FFF}" srcOrd="0" destOrd="0" presId="urn:microsoft.com/office/officeart/2005/8/layout/vList5"/>
    <dgm:cxn modelId="{79323C6F-5A14-4392-A4BF-A8973ADF80EC}" type="presOf" srcId="{CB5934E5-0D2E-423A-A022-655A70323DEE}" destId="{06B5A7A8-F770-4831-9F73-F6E44013BDE9}" srcOrd="0" destOrd="0" presId="urn:microsoft.com/office/officeart/2005/8/layout/vList5"/>
    <dgm:cxn modelId="{E5AB9276-5A31-4B0D-86B7-C051CEFB6544}" srcId="{08714B36-D5F0-4857-B7E8-77D5F8FF6642}" destId="{708F544C-1BDF-44E6-BE07-0C67804161C1}" srcOrd="2" destOrd="0" parTransId="{61A3956C-E7D8-4A7E-9727-DED4DB534A36}" sibTransId="{5434F0B9-60DA-435E-A077-CA9CC29B68A5}"/>
    <dgm:cxn modelId="{56C1D34C-2CD2-4B3F-845B-5F8F5FD794DD}" srcId="{08714B36-D5F0-4857-B7E8-77D5F8FF6642}" destId="{485A5C1B-8DC7-4DB3-8631-46B7737674A3}" srcOrd="7" destOrd="0" parTransId="{FBC5B01B-64A3-4D39-A531-2A1976376965}" sibTransId="{E6E8D561-EA46-426C-B14C-DF36F55EF8AD}"/>
    <dgm:cxn modelId="{80FD92C1-F74C-491B-863F-FAF35010C02C}" type="presOf" srcId="{A4E8524E-BD96-4CDA-A5DE-D8B222E7B3FA}" destId="{1A38D3F7-914A-4A72-9BDB-0319E2A23989}" srcOrd="0" destOrd="0" presId="urn:microsoft.com/office/officeart/2005/8/layout/vList5"/>
    <dgm:cxn modelId="{EFFC989E-26AE-444A-AD6D-C81C5FA2A9A8}" srcId="{08714B36-D5F0-4857-B7E8-77D5F8FF6642}" destId="{3B81CB4A-8BFD-492D-AE50-6C90C916DF71}" srcOrd="1" destOrd="0" parTransId="{A1CA206B-7617-49F4-B79E-1CEDAA8C333D}" sibTransId="{3762D001-D363-4E04-990E-85FBE033E77F}"/>
    <dgm:cxn modelId="{C1467327-B30B-4B6C-9287-89CAA3A45F12}" srcId="{08714B36-D5F0-4857-B7E8-77D5F8FF6642}" destId="{CB5934E5-0D2E-423A-A022-655A70323DEE}" srcOrd="6" destOrd="0" parTransId="{B43696AF-6006-4CD1-9E68-0447FBAE0D8E}" sibTransId="{651E9B1E-EA41-4843-8540-F38CC92C170C}"/>
    <dgm:cxn modelId="{194DBFF4-A298-40B6-86F9-8F996DEA7370}" type="presOf" srcId="{487E8A9B-78A1-48DF-83F0-1176025F4E6C}" destId="{CBFACF7C-46B4-494B-B658-F9EAD47B21C7}" srcOrd="0" destOrd="0" presId="urn:microsoft.com/office/officeart/2005/8/layout/vList5"/>
    <dgm:cxn modelId="{7F4133F8-4069-4696-AEF2-61D489C450EC}" type="presParOf" srcId="{0C8AE180-AD93-4F22-BE7B-AA3FCEC87FFF}" destId="{46A60CAB-ED54-42CA-9E44-B67A9F910743}" srcOrd="0" destOrd="0" presId="urn:microsoft.com/office/officeart/2005/8/layout/vList5"/>
    <dgm:cxn modelId="{EE551DB2-213F-4A96-B2F1-F40D6DAF3724}" type="presParOf" srcId="{46A60CAB-ED54-42CA-9E44-B67A9F910743}" destId="{61369868-B3C0-4EBE-BCE7-152C4A92A0E7}" srcOrd="0" destOrd="0" presId="urn:microsoft.com/office/officeart/2005/8/layout/vList5"/>
    <dgm:cxn modelId="{2D653C2A-6A8C-45AC-80B2-0D9988830B4C}" type="presParOf" srcId="{46A60CAB-ED54-42CA-9E44-B67A9F910743}" destId="{0B825E8F-3328-4449-904D-17F86318B8F9}" srcOrd="1" destOrd="0" presId="urn:microsoft.com/office/officeart/2005/8/layout/vList5"/>
    <dgm:cxn modelId="{B4403901-A8EC-473D-9665-C7672AED7EE4}" type="presParOf" srcId="{0C8AE180-AD93-4F22-BE7B-AA3FCEC87FFF}" destId="{7538511D-6865-4338-BD98-50D84DBF6824}" srcOrd="1" destOrd="0" presId="urn:microsoft.com/office/officeart/2005/8/layout/vList5"/>
    <dgm:cxn modelId="{04186F7F-4E49-435E-BD51-3842EBCEA36A}" type="presParOf" srcId="{0C8AE180-AD93-4F22-BE7B-AA3FCEC87FFF}" destId="{CE365F32-7C68-457A-B9C3-14E0DEA80882}" srcOrd="2" destOrd="0" presId="urn:microsoft.com/office/officeart/2005/8/layout/vList5"/>
    <dgm:cxn modelId="{9E30D405-F164-4B18-836F-A8BC225539D4}" type="presParOf" srcId="{CE365F32-7C68-457A-B9C3-14E0DEA80882}" destId="{59CDAF22-A81D-42A8-9E14-96BA893AA3EF}" srcOrd="0" destOrd="0" presId="urn:microsoft.com/office/officeart/2005/8/layout/vList5"/>
    <dgm:cxn modelId="{412CF71F-84CE-4B4A-A92C-1D59CE9F00CB}" type="presParOf" srcId="{CE365F32-7C68-457A-B9C3-14E0DEA80882}" destId="{81A75C61-BA6D-43D4-8BE4-6ADF20927AAA}" srcOrd="1" destOrd="0" presId="urn:microsoft.com/office/officeart/2005/8/layout/vList5"/>
    <dgm:cxn modelId="{6FD6D0B0-2C2D-4066-A3B2-5B3BC76158D0}" type="presParOf" srcId="{0C8AE180-AD93-4F22-BE7B-AA3FCEC87FFF}" destId="{A9459636-43CC-4AF0-94BE-50DEA0252F4E}" srcOrd="3" destOrd="0" presId="urn:microsoft.com/office/officeart/2005/8/layout/vList5"/>
    <dgm:cxn modelId="{EE045C84-76DB-4A2B-A48F-7F049F372E19}" type="presParOf" srcId="{0C8AE180-AD93-4F22-BE7B-AA3FCEC87FFF}" destId="{F266D621-0810-4466-AC68-C3FCED743981}" srcOrd="4" destOrd="0" presId="urn:microsoft.com/office/officeart/2005/8/layout/vList5"/>
    <dgm:cxn modelId="{35D80DDA-6562-493D-82F5-41F27A27F96F}" type="presParOf" srcId="{F266D621-0810-4466-AC68-C3FCED743981}" destId="{23227ADD-2887-4D88-ABD1-8F7FE8B0EA5A}" srcOrd="0" destOrd="0" presId="urn:microsoft.com/office/officeart/2005/8/layout/vList5"/>
    <dgm:cxn modelId="{D8CC4390-6F9C-4CBB-BC99-1391261C0815}" type="presParOf" srcId="{F266D621-0810-4466-AC68-C3FCED743981}" destId="{76E8256B-4D95-4A50-9D38-F0E23DBB4286}" srcOrd="1" destOrd="0" presId="urn:microsoft.com/office/officeart/2005/8/layout/vList5"/>
    <dgm:cxn modelId="{F2ABF0F7-5643-4A3A-907A-F8B0B02497AD}" type="presParOf" srcId="{0C8AE180-AD93-4F22-BE7B-AA3FCEC87FFF}" destId="{A9668163-9648-4622-A80E-2500FB90C5CE}" srcOrd="5" destOrd="0" presId="urn:microsoft.com/office/officeart/2005/8/layout/vList5"/>
    <dgm:cxn modelId="{8C8639A0-3D22-4FC8-8BE5-45BA3CE806CF}" type="presParOf" srcId="{0C8AE180-AD93-4F22-BE7B-AA3FCEC87FFF}" destId="{542DBB15-20FF-41F1-BA6B-75BA9A6DD585}" srcOrd="6" destOrd="0" presId="urn:microsoft.com/office/officeart/2005/8/layout/vList5"/>
    <dgm:cxn modelId="{228882BC-F913-4A87-A034-CBA6530DBA96}" type="presParOf" srcId="{542DBB15-20FF-41F1-BA6B-75BA9A6DD585}" destId="{A63C48B8-AB7A-46AA-8263-1E77B3D93BD9}" srcOrd="0" destOrd="0" presId="urn:microsoft.com/office/officeart/2005/8/layout/vList5"/>
    <dgm:cxn modelId="{D96FFF1C-B0B4-4AF9-BA4D-B8C54C95CC78}" type="presParOf" srcId="{542DBB15-20FF-41F1-BA6B-75BA9A6DD585}" destId="{829225A2-6786-42BD-8291-0DE26DC0EF87}" srcOrd="1" destOrd="0" presId="urn:microsoft.com/office/officeart/2005/8/layout/vList5"/>
    <dgm:cxn modelId="{5BC6B033-7B5B-4756-AD6B-ADA200E1C0C0}" type="presParOf" srcId="{0C8AE180-AD93-4F22-BE7B-AA3FCEC87FFF}" destId="{E6D33EC2-9B79-4622-8B91-80FF47E6CFA2}" srcOrd="7" destOrd="0" presId="urn:microsoft.com/office/officeart/2005/8/layout/vList5"/>
    <dgm:cxn modelId="{677772C3-8C41-4FE4-9883-57A708156CF0}" type="presParOf" srcId="{0C8AE180-AD93-4F22-BE7B-AA3FCEC87FFF}" destId="{BECA929C-B14B-46A7-A909-DE06AE8C5257}" srcOrd="8" destOrd="0" presId="urn:microsoft.com/office/officeart/2005/8/layout/vList5"/>
    <dgm:cxn modelId="{C6BCB746-D35E-464E-ADD6-1508BE1A39F7}" type="presParOf" srcId="{BECA929C-B14B-46A7-A909-DE06AE8C5257}" destId="{CBFACF7C-46B4-494B-B658-F9EAD47B21C7}" srcOrd="0" destOrd="0" presId="urn:microsoft.com/office/officeart/2005/8/layout/vList5"/>
    <dgm:cxn modelId="{9771D13B-8CC7-4609-B438-2BF4D9406761}" type="presParOf" srcId="{BECA929C-B14B-46A7-A909-DE06AE8C5257}" destId="{5015C913-ED3F-49AD-A369-16F00097A415}" srcOrd="1" destOrd="0" presId="urn:microsoft.com/office/officeart/2005/8/layout/vList5"/>
    <dgm:cxn modelId="{4BA573D9-A2AB-4F2C-991D-17CB4E1C8E5D}" type="presParOf" srcId="{0C8AE180-AD93-4F22-BE7B-AA3FCEC87FFF}" destId="{31CEB494-B281-48DE-B0EE-04082350D2F1}" srcOrd="9" destOrd="0" presId="urn:microsoft.com/office/officeart/2005/8/layout/vList5"/>
    <dgm:cxn modelId="{96E332CB-1387-4E87-BF99-244D28A80FA8}" type="presParOf" srcId="{0C8AE180-AD93-4F22-BE7B-AA3FCEC87FFF}" destId="{9BD3CFE6-4A95-4732-AA71-D2F243C192AC}" srcOrd="10" destOrd="0" presId="urn:microsoft.com/office/officeart/2005/8/layout/vList5"/>
    <dgm:cxn modelId="{B343482D-D596-44D0-9171-899D56AF6362}" type="presParOf" srcId="{9BD3CFE6-4A95-4732-AA71-D2F243C192AC}" destId="{1A38D3F7-914A-4A72-9BDB-0319E2A23989}" srcOrd="0" destOrd="0" presId="urn:microsoft.com/office/officeart/2005/8/layout/vList5"/>
    <dgm:cxn modelId="{85D302AC-FD76-4D4B-959D-0049C3F94A94}" type="presParOf" srcId="{9BD3CFE6-4A95-4732-AA71-D2F243C192AC}" destId="{D4D8DE39-50DE-4FB8-8A04-195BFD52F12E}" srcOrd="1" destOrd="0" presId="urn:microsoft.com/office/officeart/2005/8/layout/vList5"/>
    <dgm:cxn modelId="{A082E03E-2185-4104-B3CA-28DBD0EB0FF5}" type="presParOf" srcId="{0C8AE180-AD93-4F22-BE7B-AA3FCEC87FFF}" destId="{7CCB0ABA-512A-4D1B-9DD3-685D9A4BE146}" srcOrd="11" destOrd="0" presId="urn:microsoft.com/office/officeart/2005/8/layout/vList5"/>
    <dgm:cxn modelId="{8EA620AC-6824-400D-B6BE-D7E1ABF1E0E6}" type="presParOf" srcId="{0C8AE180-AD93-4F22-BE7B-AA3FCEC87FFF}" destId="{CCF6400E-7129-48C8-969C-2B951AF33F59}" srcOrd="12" destOrd="0" presId="urn:microsoft.com/office/officeart/2005/8/layout/vList5"/>
    <dgm:cxn modelId="{0B2C1564-BF2F-4588-AE2B-DBABB936D038}" type="presParOf" srcId="{CCF6400E-7129-48C8-969C-2B951AF33F59}" destId="{06B5A7A8-F770-4831-9F73-F6E44013BDE9}" srcOrd="0" destOrd="0" presId="urn:microsoft.com/office/officeart/2005/8/layout/vList5"/>
    <dgm:cxn modelId="{FF5C1B98-B3CE-4013-A958-14092B82A3ED}" type="presParOf" srcId="{CCF6400E-7129-48C8-969C-2B951AF33F59}" destId="{EC892351-07F9-49F3-AACE-268423B7C4C6}" srcOrd="1" destOrd="0" presId="urn:microsoft.com/office/officeart/2005/8/layout/vList5"/>
    <dgm:cxn modelId="{3582249E-927F-4C71-8BD3-9842B3E0B915}" type="presParOf" srcId="{0C8AE180-AD93-4F22-BE7B-AA3FCEC87FFF}" destId="{620E5249-1C2D-42A2-A00A-3F6AD0281FC2}" srcOrd="13" destOrd="0" presId="urn:microsoft.com/office/officeart/2005/8/layout/vList5"/>
    <dgm:cxn modelId="{566A3996-0DB1-485C-85FC-64C7C3C1A071}" type="presParOf" srcId="{0C8AE180-AD93-4F22-BE7B-AA3FCEC87FFF}" destId="{A946FE22-EA11-4768-8BED-0CDB7C41C334}" srcOrd="14" destOrd="0" presId="urn:microsoft.com/office/officeart/2005/8/layout/vList5"/>
    <dgm:cxn modelId="{330ECA4F-1161-40DF-A1DC-39536A50D688}" type="presParOf" srcId="{A946FE22-EA11-4768-8BED-0CDB7C41C334}" destId="{A222DA35-79B6-4DF8-AACE-3A2F2290CB75}" srcOrd="0" destOrd="0" presId="urn:microsoft.com/office/officeart/2005/8/layout/vList5"/>
    <dgm:cxn modelId="{3FD0A39D-550B-47F0-A035-A9F3630ADAF7}" type="presParOf" srcId="{A946FE22-EA11-4768-8BED-0CDB7C41C334}" destId="{EB2EB71A-8F39-420A-B477-E79B860FBDB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09957-7D10-4A2E-89F3-07987D023D0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162B3B7-1C64-4BBA-AB50-401CF8B69CDC}">
      <dgm:prSet phldrT="[Text]"/>
      <dgm:spPr/>
      <dgm:t>
        <a:bodyPr/>
        <a:lstStyle/>
        <a:p>
          <a:r>
            <a:rPr lang="en-US" dirty="0" smtClean="0"/>
            <a:t>Customer Communication, Escalation Management, Proposal Development</a:t>
          </a:r>
          <a:endParaRPr lang="en-US" dirty="0"/>
        </a:p>
      </dgm:t>
    </dgm:pt>
    <dgm:pt modelId="{004CC8A8-C532-41B1-9BA9-88D8EDE6DAE3}" type="parTrans" cxnId="{F9F644B5-08A4-41E1-9DE7-AF77C09B9F3C}">
      <dgm:prSet/>
      <dgm:spPr/>
      <dgm:t>
        <a:bodyPr/>
        <a:lstStyle/>
        <a:p>
          <a:endParaRPr lang="en-US"/>
        </a:p>
      </dgm:t>
    </dgm:pt>
    <dgm:pt modelId="{EE545DF5-FBDD-44B7-B474-83D04A77B845}" type="sibTrans" cxnId="{F9F644B5-08A4-41E1-9DE7-AF77C09B9F3C}">
      <dgm:prSet/>
      <dgm:spPr/>
      <dgm:t>
        <a:bodyPr/>
        <a:lstStyle/>
        <a:p>
          <a:endParaRPr lang="en-US"/>
        </a:p>
      </dgm:t>
    </dgm:pt>
    <dgm:pt modelId="{B198C104-C40E-4D3A-8710-6352AFEC9B30}">
      <dgm:prSet phldrT="[Text]"/>
      <dgm:spPr/>
      <dgm:t>
        <a:bodyPr/>
        <a:lstStyle/>
        <a:p>
          <a:r>
            <a:rPr lang="en-US" dirty="0" smtClean="0"/>
            <a:t>Requirement management &amp; traceability, Scope Negotiation</a:t>
          </a:r>
          <a:endParaRPr lang="en-US" dirty="0"/>
        </a:p>
      </dgm:t>
    </dgm:pt>
    <dgm:pt modelId="{64AD69D8-F4A7-41E8-B141-017FF8423B59}" type="parTrans" cxnId="{CD56BA6E-E4CD-4556-8E5C-344138C2E7B2}">
      <dgm:prSet/>
      <dgm:spPr/>
      <dgm:t>
        <a:bodyPr/>
        <a:lstStyle/>
        <a:p>
          <a:endParaRPr lang="en-US"/>
        </a:p>
      </dgm:t>
    </dgm:pt>
    <dgm:pt modelId="{0F2C001B-11BC-42E4-99BD-23560288A5AA}" type="sibTrans" cxnId="{CD56BA6E-E4CD-4556-8E5C-344138C2E7B2}">
      <dgm:prSet/>
      <dgm:spPr/>
      <dgm:t>
        <a:bodyPr/>
        <a:lstStyle/>
        <a:p>
          <a:endParaRPr lang="en-US"/>
        </a:p>
      </dgm:t>
    </dgm:pt>
    <dgm:pt modelId="{CE9FBD82-4C5F-4340-86D6-9A78A43E81E6}">
      <dgm:prSet phldrT="[Text]"/>
      <dgm:spPr/>
      <dgm:t>
        <a:bodyPr/>
        <a:lstStyle/>
        <a:p>
          <a:r>
            <a:rPr lang="en-US" dirty="0" smtClean="0"/>
            <a:t>Monitoring &amp; Reporting, QA Audit &amp; Compliance</a:t>
          </a:r>
          <a:endParaRPr lang="en-US" dirty="0"/>
        </a:p>
      </dgm:t>
    </dgm:pt>
    <dgm:pt modelId="{2F3699CE-F906-4D4C-B356-2A6954D2A4DE}" type="parTrans" cxnId="{513C8F31-2023-4209-A88A-6B122B0D3B97}">
      <dgm:prSet/>
      <dgm:spPr/>
      <dgm:t>
        <a:bodyPr/>
        <a:lstStyle/>
        <a:p>
          <a:endParaRPr lang="en-US"/>
        </a:p>
      </dgm:t>
    </dgm:pt>
    <dgm:pt modelId="{5FB26B7F-30E4-402F-B014-C487DFC28D82}" type="sibTrans" cxnId="{513C8F31-2023-4209-A88A-6B122B0D3B97}">
      <dgm:prSet/>
      <dgm:spPr/>
      <dgm:t>
        <a:bodyPr/>
        <a:lstStyle/>
        <a:p>
          <a:endParaRPr lang="en-US"/>
        </a:p>
      </dgm:t>
    </dgm:pt>
    <dgm:pt modelId="{FBF92EDD-066E-4A5C-AF38-595CA85CC04F}">
      <dgm:prSet/>
      <dgm:spPr/>
      <dgm:t>
        <a:bodyPr/>
        <a:lstStyle/>
        <a:p>
          <a:r>
            <a:rPr lang="en-US" dirty="0" smtClean="0"/>
            <a:t>Project Planning (Dev &amp; Support), Estimation &amp; Resource Loading</a:t>
          </a:r>
          <a:endParaRPr lang="en-US" dirty="0"/>
        </a:p>
      </dgm:t>
    </dgm:pt>
    <dgm:pt modelId="{4F8BA330-7082-4C9F-B1A0-731DF9943E69}" type="parTrans" cxnId="{26AB38C9-A380-4A36-88A5-DAE281308316}">
      <dgm:prSet/>
      <dgm:spPr/>
      <dgm:t>
        <a:bodyPr/>
        <a:lstStyle/>
        <a:p>
          <a:endParaRPr lang="en-US"/>
        </a:p>
      </dgm:t>
    </dgm:pt>
    <dgm:pt modelId="{4E909188-B1C5-4F01-A38B-8E591CE2AC38}" type="sibTrans" cxnId="{26AB38C9-A380-4A36-88A5-DAE281308316}">
      <dgm:prSet/>
      <dgm:spPr/>
      <dgm:t>
        <a:bodyPr/>
        <a:lstStyle/>
        <a:p>
          <a:endParaRPr lang="en-US"/>
        </a:p>
      </dgm:t>
    </dgm:pt>
    <dgm:pt modelId="{C7919B72-8A23-4A30-B5F2-9A0F1B9ECC11}">
      <dgm:prSet/>
      <dgm:spPr/>
      <dgm:t>
        <a:bodyPr/>
        <a:lstStyle/>
        <a:p>
          <a:r>
            <a:rPr lang="en-US" dirty="0" smtClean="0"/>
            <a:t>Risk Management &amp; Escalations</a:t>
          </a:r>
          <a:endParaRPr lang="en-US" dirty="0"/>
        </a:p>
      </dgm:t>
    </dgm:pt>
    <dgm:pt modelId="{47FB7998-3527-4B4B-A43F-DC94D78FF86F}" type="parTrans" cxnId="{A52F4330-EA2C-4D1D-B0F6-41C478AE7AE3}">
      <dgm:prSet/>
      <dgm:spPr/>
      <dgm:t>
        <a:bodyPr/>
        <a:lstStyle/>
        <a:p>
          <a:endParaRPr lang="en-US"/>
        </a:p>
      </dgm:t>
    </dgm:pt>
    <dgm:pt modelId="{E2EFEFBF-3C45-4DC4-AA39-F8374D60445E}" type="sibTrans" cxnId="{A52F4330-EA2C-4D1D-B0F6-41C478AE7AE3}">
      <dgm:prSet/>
      <dgm:spPr/>
      <dgm:t>
        <a:bodyPr/>
        <a:lstStyle/>
        <a:p>
          <a:endParaRPr lang="en-US"/>
        </a:p>
      </dgm:t>
    </dgm:pt>
    <dgm:pt modelId="{BA76B73B-08E8-43E5-A9DB-31E9BEB28129}">
      <dgm:prSet/>
      <dgm:spPr/>
      <dgm:t>
        <a:bodyPr/>
        <a:lstStyle/>
        <a:p>
          <a:r>
            <a:rPr lang="en-US" dirty="0" smtClean="0"/>
            <a:t>Cost &amp; Margin Tracking, Change management &amp; CR</a:t>
          </a:r>
          <a:endParaRPr lang="en-US" dirty="0"/>
        </a:p>
      </dgm:t>
    </dgm:pt>
    <dgm:pt modelId="{B144861D-E141-42F1-BA87-2410B1B2DC6A}" type="parTrans" cxnId="{159DE7D6-B58B-4D9E-98BC-F954DEBB633C}">
      <dgm:prSet/>
      <dgm:spPr/>
      <dgm:t>
        <a:bodyPr/>
        <a:lstStyle/>
        <a:p>
          <a:endParaRPr lang="en-US"/>
        </a:p>
      </dgm:t>
    </dgm:pt>
    <dgm:pt modelId="{8CC63F6C-70FE-48B1-B1F3-89FF9C6056C8}" type="sibTrans" cxnId="{159DE7D6-B58B-4D9E-98BC-F954DEBB633C}">
      <dgm:prSet/>
      <dgm:spPr/>
      <dgm:t>
        <a:bodyPr/>
        <a:lstStyle/>
        <a:p>
          <a:endParaRPr lang="en-US"/>
        </a:p>
      </dgm:t>
    </dgm:pt>
    <dgm:pt modelId="{9F626F05-8AA8-490D-B874-674271F0FB25}">
      <dgm:prSet/>
      <dgm:spPr/>
      <dgm:t>
        <a:bodyPr/>
        <a:lstStyle/>
        <a:p>
          <a:r>
            <a:rPr lang="en-US" dirty="0" smtClean="0"/>
            <a:t>Team Leadership, mentoring &amp; training </a:t>
          </a:r>
          <a:endParaRPr lang="en-US" dirty="0"/>
        </a:p>
      </dgm:t>
    </dgm:pt>
    <dgm:pt modelId="{795412C2-67C7-411E-A528-65C503ED149E}" type="parTrans" cxnId="{DCF5B2B5-F8A1-4044-8A45-87BFF1C9C34A}">
      <dgm:prSet/>
      <dgm:spPr/>
      <dgm:t>
        <a:bodyPr/>
        <a:lstStyle/>
        <a:p>
          <a:endParaRPr lang="en-US"/>
        </a:p>
      </dgm:t>
    </dgm:pt>
    <dgm:pt modelId="{287D9157-8498-44FC-B844-FB0E6C359B47}" type="sibTrans" cxnId="{DCF5B2B5-F8A1-4044-8A45-87BFF1C9C34A}">
      <dgm:prSet/>
      <dgm:spPr/>
      <dgm:t>
        <a:bodyPr/>
        <a:lstStyle/>
        <a:p>
          <a:endParaRPr lang="en-US"/>
        </a:p>
      </dgm:t>
    </dgm:pt>
    <dgm:pt modelId="{9D69574D-548F-4F45-A830-151CDAE12682}" type="pres">
      <dgm:prSet presAssocID="{AB609957-7D10-4A2E-89F3-07987D023D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AC26553-BBDA-41F9-977C-EDA15027B750}" type="pres">
      <dgm:prSet presAssocID="{AB609957-7D10-4A2E-89F3-07987D023D09}" presName="Name1" presStyleCnt="0"/>
      <dgm:spPr/>
    </dgm:pt>
    <dgm:pt modelId="{DE99CA8B-22C3-4347-9AC5-45F6ADE164D2}" type="pres">
      <dgm:prSet presAssocID="{AB609957-7D10-4A2E-89F3-07987D023D09}" presName="cycle" presStyleCnt="0"/>
      <dgm:spPr/>
    </dgm:pt>
    <dgm:pt modelId="{B6151D07-9797-4943-B73E-9D7993FBD999}" type="pres">
      <dgm:prSet presAssocID="{AB609957-7D10-4A2E-89F3-07987D023D09}" presName="srcNode" presStyleLbl="node1" presStyleIdx="0" presStyleCnt="7"/>
      <dgm:spPr/>
    </dgm:pt>
    <dgm:pt modelId="{78F15FC5-6F95-4095-9508-0A88D707E79C}" type="pres">
      <dgm:prSet presAssocID="{AB609957-7D10-4A2E-89F3-07987D023D09}" presName="conn" presStyleLbl="parChTrans1D2" presStyleIdx="0" presStyleCnt="1"/>
      <dgm:spPr/>
      <dgm:t>
        <a:bodyPr/>
        <a:lstStyle/>
        <a:p>
          <a:endParaRPr lang="en-US"/>
        </a:p>
      </dgm:t>
    </dgm:pt>
    <dgm:pt modelId="{7BB55EDE-D24D-4CB6-B48F-C468A956FDDB}" type="pres">
      <dgm:prSet presAssocID="{AB609957-7D10-4A2E-89F3-07987D023D09}" presName="extraNode" presStyleLbl="node1" presStyleIdx="0" presStyleCnt="7"/>
      <dgm:spPr/>
    </dgm:pt>
    <dgm:pt modelId="{F8C13211-92C8-4ED9-A15C-98E47690026E}" type="pres">
      <dgm:prSet presAssocID="{AB609957-7D10-4A2E-89F3-07987D023D09}" presName="dstNode" presStyleLbl="node1" presStyleIdx="0" presStyleCnt="7"/>
      <dgm:spPr/>
    </dgm:pt>
    <dgm:pt modelId="{33F6C6EE-7861-4582-9645-D62AA0D90236}" type="pres">
      <dgm:prSet presAssocID="{FBF92EDD-066E-4A5C-AF38-595CA85CC04F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C59B9-A2C0-4C73-A982-5A2D9D600C8D}" type="pres">
      <dgm:prSet presAssocID="{FBF92EDD-066E-4A5C-AF38-595CA85CC04F}" presName="accent_1" presStyleCnt="0"/>
      <dgm:spPr/>
    </dgm:pt>
    <dgm:pt modelId="{39E89068-D695-4FCB-BB0B-FB717D451A7D}" type="pres">
      <dgm:prSet presAssocID="{FBF92EDD-066E-4A5C-AF38-595CA85CC04F}" presName="accentRepeatNode" presStyleLbl="solidFgAcc1" presStyleIdx="0" presStyleCnt="7"/>
      <dgm:spPr/>
    </dgm:pt>
    <dgm:pt modelId="{850A075C-2DF7-4D07-8D39-7A8CD3646939}" type="pres">
      <dgm:prSet presAssocID="{BA76B73B-08E8-43E5-A9DB-31E9BEB28129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1CEA0-97AA-487D-9FFA-B78072CC0B6C}" type="pres">
      <dgm:prSet presAssocID="{BA76B73B-08E8-43E5-A9DB-31E9BEB28129}" presName="accent_2" presStyleCnt="0"/>
      <dgm:spPr/>
    </dgm:pt>
    <dgm:pt modelId="{CA300A44-E137-4EA2-8D37-88275BF08E58}" type="pres">
      <dgm:prSet presAssocID="{BA76B73B-08E8-43E5-A9DB-31E9BEB28129}" presName="accentRepeatNode" presStyleLbl="solidFgAcc1" presStyleIdx="1" presStyleCnt="7"/>
      <dgm:spPr/>
    </dgm:pt>
    <dgm:pt modelId="{0E20DD29-1DA0-41AA-A485-EA9C616E91F1}" type="pres">
      <dgm:prSet presAssocID="{2162B3B7-1C64-4BBA-AB50-401CF8B69CDC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F6102-9211-4785-A95A-41BC26FF1E16}" type="pres">
      <dgm:prSet presAssocID="{2162B3B7-1C64-4BBA-AB50-401CF8B69CDC}" presName="accent_3" presStyleCnt="0"/>
      <dgm:spPr/>
    </dgm:pt>
    <dgm:pt modelId="{4A037029-912A-4FAB-BB92-D0F36C1F921F}" type="pres">
      <dgm:prSet presAssocID="{2162B3B7-1C64-4BBA-AB50-401CF8B69CDC}" presName="accentRepeatNode" presStyleLbl="solidFgAcc1" presStyleIdx="2" presStyleCnt="7"/>
      <dgm:spPr/>
    </dgm:pt>
    <dgm:pt modelId="{91B7CC56-3356-423D-B25F-12219D564D15}" type="pres">
      <dgm:prSet presAssocID="{B198C104-C40E-4D3A-8710-6352AFEC9B30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81DF1-2F54-43D3-ABBF-6A5672DB2F5A}" type="pres">
      <dgm:prSet presAssocID="{B198C104-C40E-4D3A-8710-6352AFEC9B30}" presName="accent_4" presStyleCnt="0"/>
      <dgm:spPr/>
    </dgm:pt>
    <dgm:pt modelId="{149F16F0-9CB7-4D58-880F-E258D0903DD6}" type="pres">
      <dgm:prSet presAssocID="{B198C104-C40E-4D3A-8710-6352AFEC9B30}" presName="accentRepeatNode" presStyleLbl="solidFgAcc1" presStyleIdx="3" presStyleCnt="7"/>
      <dgm:spPr/>
    </dgm:pt>
    <dgm:pt modelId="{57053AAC-6926-4A31-9628-EBF9C73A063E}" type="pres">
      <dgm:prSet presAssocID="{9F626F05-8AA8-490D-B874-674271F0FB2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9B88C-5924-4CAC-AB2F-FDEBFD2213AE}" type="pres">
      <dgm:prSet presAssocID="{9F626F05-8AA8-490D-B874-674271F0FB25}" presName="accent_5" presStyleCnt="0"/>
      <dgm:spPr/>
    </dgm:pt>
    <dgm:pt modelId="{C24335AB-D80F-4DE3-B1D6-CD393ADEA45C}" type="pres">
      <dgm:prSet presAssocID="{9F626F05-8AA8-490D-B874-674271F0FB25}" presName="accentRepeatNode" presStyleLbl="solidFgAcc1" presStyleIdx="4" presStyleCnt="7"/>
      <dgm:spPr/>
    </dgm:pt>
    <dgm:pt modelId="{107CF525-806C-41B7-A8DE-3EF43D258A61}" type="pres">
      <dgm:prSet presAssocID="{CE9FBD82-4C5F-4340-86D6-9A78A43E81E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C0E0B-BDB7-45CB-A89A-19A92F85B1A5}" type="pres">
      <dgm:prSet presAssocID="{CE9FBD82-4C5F-4340-86D6-9A78A43E81E6}" presName="accent_6" presStyleCnt="0"/>
      <dgm:spPr/>
    </dgm:pt>
    <dgm:pt modelId="{396D98E2-BE48-48CD-A338-E3CF17E30A40}" type="pres">
      <dgm:prSet presAssocID="{CE9FBD82-4C5F-4340-86D6-9A78A43E81E6}" presName="accentRepeatNode" presStyleLbl="solidFgAcc1" presStyleIdx="5" presStyleCnt="7"/>
      <dgm:spPr/>
    </dgm:pt>
    <dgm:pt modelId="{21B3F5FA-7FD8-4219-A9E0-6E4BCB9D7F5E}" type="pres">
      <dgm:prSet presAssocID="{C7919B72-8A23-4A30-B5F2-9A0F1B9ECC11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FBBCC-7610-4D9C-8A45-52E71C02F013}" type="pres">
      <dgm:prSet presAssocID="{C7919B72-8A23-4A30-B5F2-9A0F1B9ECC11}" presName="accent_7" presStyleCnt="0"/>
      <dgm:spPr/>
    </dgm:pt>
    <dgm:pt modelId="{B2B0BD1C-B495-42D1-83BE-2D382A208C21}" type="pres">
      <dgm:prSet presAssocID="{C7919B72-8A23-4A30-B5F2-9A0F1B9ECC11}" presName="accentRepeatNode" presStyleLbl="solidFgAcc1" presStyleIdx="6" presStyleCnt="7"/>
      <dgm:spPr/>
    </dgm:pt>
  </dgm:ptLst>
  <dgm:cxnLst>
    <dgm:cxn modelId="{513C8F31-2023-4209-A88A-6B122B0D3B97}" srcId="{AB609957-7D10-4A2E-89F3-07987D023D09}" destId="{CE9FBD82-4C5F-4340-86D6-9A78A43E81E6}" srcOrd="5" destOrd="0" parTransId="{2F3699CE-F906-4D4C-B356-2A6954D2A4DE}" sibTransId="{5FB26B7F-30E4-402F-B014-C487DFC28D82}"/>
    <dgm:cxn modelId="{D6303123-FB84-4FCB-916D-5EDA1F5533AE}" type="presOf" srcId="{FBF92EDD-066E-4A5C-AF38-595CA85CC04F}" destId="{33F6C6EE-7861-4582-9645-D62AA0D90236}" srcOrd="0" destOrd="0" presId="urn:microsoft.com/office/officeart/2008/layout/VerticalCurvedList"/>
    <dgm:cxn modelId="{E502345D-6981-47FC-8633-B7E7009DA964}" type="presOf" srcId="{4E909188-B1C5-4F01-A38B-8E591CE2AC38}" destId="{78F15FC5-6F95-4095-9508-0A88D707E79C}" srcOrd="0" destOrd="0" presId="urn:microsoft.com/office/officeart/2008/layout/VerticalCurvedList"/>
    <dgm:cxn modelId="{CD9605A4-ED2D-48D1-8B1A-55707F58A3BD}" type="presOf" srcId="{CE9FBD82-4C5F-4340-86D6-9A78A43E81E6}" destId="{107CF525-806C-41B7-A8DE-3EF43D258A61}" srcOrd="0" destOrd="0" presId="urn:microsoft.com/office/officeart/2008/layout/VerticalCurvedList"/>
    <dgm:cxn modelId="{67CBF380-683A-4A95-B22E-B49EC8DC6791}" type="presOf" srcId="{2162B3B7-1C64-4BBA-AB50-401CF8B69CDC}" destId="{0E20DD29-1DA0-41AA-A485-EA9C616E91F1}" srcOrd="0" destOrd="0" presId="urn:microsoft.com/office/officeart/2008/layout/VerticalCurvedList"/>
    <dgm:cxn modelId="{5200DAD6-8B6C-40E6-9EE2-65F64CC97AC0}" type="presOf" srcId="{BA76B73B-08E8-43E5-A9DB-31E9BEB28129}" destId="{850A075C-2DF7-4D07-8D39-7A8CD3646939}" srcOrd="0" destOrd="0" presId="urn:microsoft.com/office/officeart/2008/layout/VerticalCurvedList"/>
    <dgm:cxn modelId="{F9F644B5-08A4-41E1-9DE7-AF77C09B9F3C}" srcId="{AB609957-7D10-4A2E-89F3-07987D023D09}" destId="{2162B3B7-1C64-4BBA-AB50-401CF8B69CDC}" srcOrd="2" destOrd="0" parTransId="{004CC8A8-C532-41B1-9BA9-88D8EDE6DAE3}" sibTransId="{EE545DF5-FBDD-44B7-B474-83D04A77B845}"/>
    <dgm:cxn modelId="{6C6C1C54-880F-4F39-826B-4488C3D72EBE}" type="presOf" srcId="{AB609957-7D10-4A2E-89F3-07987D023D09}" destId="{9D69574D-548F-4F45-A830-151CDAE12682}" srcOrd="0" destOrd="0" presId="urn:microsoft.com/office/officeart/2008/layout/VerticalCurvedList"/>
    <dgm:cxn modelId="{C283464E-16CE-45BC-81CD-48C566237018}" type="presOf" srcId="{C7919B72-8A23-4A30-B5F2-9A0F1B9ECC11}" destId="{21B3F5FA-7FD8-4219-A9E0-6E4BCB9D7F5E}" srcOrd="0" destOrd="0" presId="urn:microsoft.com/office/officeart/2008/layout/VerticalCurvedList"/>
    <dgm:cxn modelId="{A52F4330-EA2C-4D1D-B0F6-41C478AE7AE3}" srcId="{AB609957-7D10-4A2E-89F3-07987D023D09}" destId="{C7919B72-8A23-4A30-B5F2-9A0F1B9ECC11}" srcOrd="6" destOrd="0" parTransId="{47FB7998-3527-4B4B-A43F-DC94D78FF86F}" sibTransId="{E2EFEFBF-3C45-4DC4-AA39-F8374D60445E}"/>
    <dgm:cxn modelId="{9232B6F4-918F-4923-BFCD-14163690C7D6}" type="presOf" srcId="{9F626F05-8AA8-490D-B874-674271F0FB25}" destId="{57053AAC-6926-4A31-9628-EBF9C73A063E}" srcOrd="0" destOrd="0" presId="urn:microsoft.com/office/officeart/2008/layout/VerticalCurvedList"/>
    <dgm:cxn modelId="{CD56BA6E-E4CD-4556-8E5C-344138C2E7B2}" srcId="{AB609957-7D10-4A2E-89F3-07987D023D09}" destId="{B198C104-C40E-4D3A-8710-6352AFEC9B30}" srcOrd="3" destOrd="0" parTransId="{64AD69D8-F4A7-41E8-B141-017FF8423B59}" sibTransId="{0F2C001B-11BC-42E4-99BD-23560288A5AA}"/>
    <dgm:cxn modelId="{DCF5B2B5-F8A1-4044-8A45-87BFF1C9C34A}" srcId="{AB609957-7D10-4A2E-89F3-07987D023D09}" destId="{9F626F05-8AA8-490D-B874-674271F0FB25}" srcOrd="4" destOrd="0" parTransId="{795412C2-67C7-411E-A528-65C503ED149E}" sibTransId="{287D9157-8498-44FC-B844-FB0E6C359B47}"/>
    <dgm:cxn modelId="{26AB38C9-A380-4A36-88A5-DAE281308316}" srcId="{AB609957-7D10-4A2E-89F3-07987D023D09}" destId="{FBF92EDD-066E-4A5C-AF38-595CA85CC04F}" srcOrd="0" destOrd="0" parTransId="{4F8BA330-7082-4C9F-B1A0-731DF9943E69}" sibTransId="{4E909188-B1C5-4F01-A38B-8E591CE2AC38}"/>
    <dgm:cxn modelId="{159DE7D6-B58B-4D9E-98BC-F954DEBB633C}" srcId="{AB609957-7D10-4A2E-89F3-07987D023D09}" destId="{BA76B73B-08E8-43E5-A9DB-31E9BEB28129}" srcOrd="1" destOrd="0" parTransId="{B144861D-E141-42F1-BA87-2410B1B2DC6A}" sibTransId="{8CC63F6C-70FE-48B1-B1F3-89FF9C6056C8}"/>
    <dgm:cxn modelId="{A255EFE5-7186-40E9-987F-D4D7A318C2A0}" type="presOf" srcId="{B198C104-C40E-4D3A-8710-6352AFEC9B30}" destId="{91B7CC56-3356-423D-B25F-12219D564D15}" srcOrd="0" destOrd="0" presId="urn:microsoft.com/office/officeart/2008/layout/VerticalCurvedList"/>
    <dgm:cxn modelId="{138CE2F1-C8E1-4C42-8962-5C25F1BF85AF}" type="presParOf" srcId="{9D69574D-548F-4F45-A830-151CDAE12682}" destId="{FAC26553-BBDA-41F9-977C-EDA15027B750}" srcOrd="0" destOrd="0" presId="urn:microsoft.com/office/officeart/2008/layout/VerticalCurvedList"/>
    <dgm:cxn modelId="{86DB3842-6932-4AEF-AB55-2CAECE5550E7}" type="presParOf" srcId="{FAC26553-BBDA-41F9-977C-EDA15027B750}" destId="{DE99CA8B-22C3-4347-9AC5-45F6ADE164D2}" srcOrd="0" destOrd="0" presId="urn:microsoft.com/office/officeart/2008/layout/VerticalCurvedList"/>
    <dgm:cxn modelId="{EE01572E-5E54-4CA5-A1FA-8962626F86FB}" type="presParOf" srcId="{DE99CA8B-22C3-4347-9AC5-45F6ADE164D2}" destId="{B6151D07-9797-4943-B73E-9D7993FBD999}" srcOrd="0" destOrd="0" presId="urn:microsoft.com/office/officeart/2008/layout/VerticalCurvedList"/>
    <dgm:cxn modelId="{8462A1E8-FD8E-46F7-83B9-7625E60DD727}" type="presParOf" srcId="{DE99CA8B-22C3-4347-9AC5-45F6ADE164D2}" destId="{78F15FC5-6F95-4095-9508-0A88D707E79C}" srcOrd="1" destOrd="0" presId="urn:microsoft.com/office/officeart/2008/layout/VerticalCurvedList"/>
    <dgm:cxn modelId="{BDE03042-4238-49D5-9DDC-467D420177BF}" type="presParOf" srcId="{DE99CA8B-22C3-4347-9AC5-45F6ADE164D2}" destId="{7BB55EDE-D24D-4CB6-B48F-C468A956FDDB}" srcOrd="2" destOrd="0" presId="urn:microsoft.com/office/officeart/2008/layout/VerticalCurvedList"/>
    <dgm:cxn modelId="{3490E7B9-BEA0-49ED-94AB-B52E13273031}" type="presParOf" srcId="{DE99CA8B-22C3-4347-9AC5-45F6ADE164D2}" destId="{F8C13211-92C8-4ED9-A15C-98E47690026E}" srcOrd="3" destOrd="0" presId="urn:microsoft.com/office/officeart/2008/layout/VerticalCurvedList"/>
    <dgm:cxn modelId="{094B5CE4-711D-4733-91E6-B353C371FBBF}" type="presParOf" srcId="{FAC26553-BBDA-41F9-977C-EDA15027B750}" destId="{33F6C6EE-7861-4582-9645-D62AA0D90236}" srcOrd="1" destOrd="0" presId="urn:microsoft.com/office/officeart/2008/layout/VerticalCurvedList"/>
    <dgm:cxn modelId="{3FF78E96-8554-4E46-AB3F-EA7CAA537DC4}" type="presParOf" srcId="{FAC26553-BBDA-41F9-977C-EDA15027B750}" destId="{F12C59B9-A2C0-4C73-A982-5A2D9D600C8D}" srcOrd="2" destOrd="0" presId="urn:microsoft.com/office/officeart/2008/layout/VerticalCurvedList"/>
    <dgm:cxn modelId="{20D1ACC9-6B89-4390-8E68-E1EE1BBF1507}" type="presParOf" srcId="{F12C59B9-A2C0-4C73-A982-5A2D9D600C8D}" destId="{39E89068-D695-4FCB-BB0B-FB717D451A7D}" srcOrd="0" destOrd="0" presId="urn:microsoft.com/office/officeart/2008/layout/VerticalCurvedList"/>
    <dgm:cxn modelId="{645CF9D7-79C4-43BB-AB2A-FC35B1A595CC}" type="presParOf" srcId="{FAC26553-BBDA-41F9-977C-EDA15027B750}" destId="{850A075C-2DF7-4D07-8D39-7A8CD3646939}" srcOrd="3" destOrd="0" presId="urn:microsoft.com/office/officeart/2008/layout/VerticalCurvedList"/>
    <dgm:cxn modelId="{0F2330E1-4D0D-4EAB-9937-CB0718F7A090}" type="presParOf" srcId="{FAC26553-BBDA-41F9-977C-EDA15027B750}" destId="{A341CEA0-97AA-487D-9FFA-B78072CC0B6C}" srcOrd="4" destOrd="0" presId="urn:microsoft.com/office/officeart/2008/layout/VerticalCurvedList"/>
    <dgm:cxn modelId="{C8FEC526-9196-40BF-BBDE-C93E97109C3C}" type="presParOf" srcId="{A341CEA0-97AA-487D-9FFA-B78072CC0B6C}" destId="{CA300A44-E137-4EA2-8D37-88275BF08E58}" srcOrd="0" destOrd="0" presId="urn:microsoft.com/office/officeart/2008/layout/VerticalCurvedList"/>
    <dgm:cxn modelId="{9D055FF3-A170-4A2C-B5F0-6E42B5E96886}" type="presParOf" srcId="{FAC26553-BBDA-41F9-977C-EDA15027B750}" destId="{0E20DD29-1DA0-41AA-A485-EA9C616E91F1}" srcOrd="5" destOrd="0" presId="urn:microsoft.com/office/officeart/2008/layout/VerticalCurvedList"/>
    <dgm:cxn modelId="{8DB8FFCA-A109-4809-81ED-8CD6B892ADC9}" type="presParOf" srcId="{FAC26553-BBDA-41F9-977C-EDA15027B750}" destId="{31BF6102-9211-4785-A95A-41BC26FF1E16}" srcOrd="6" destOrd="0" presId="urn:microsoft.com/office/officeart/2008/layout/VerticalCurvedList"/>
    <dgm:cxn modelId="{6DF010BD-5566-4600-B99C-7C848EEC5E4F}" type="presParOf" srcId="{31BF6102-9211-4785-A95A-41BC26FF1E16}" destId="{4A037029-912A-4FAB-BB92-D0F36C1F921F}" srcOrd="0" destOrd="0" presId="urn:microsoft.com/office/officeart/2008/layout/VerticalCurvedList"/>
    <dgm:cxn modelId="{D92500EA-7DB5-42F3-BC4B-82438CFB1E89}" type="presParOf" srcId="{FAC26553-BBDA-41F9-977C-EDA15027B750}" destId="{91B7CC56-3356-423D-B25F-12219D564D15}" srcOrd="7" destOrd="0" presId="urn:microsoft.com/office/officeart/2008/layout/VerticalCurvedList"/>
    <dgm:cxn modelId="{E260AB05-E9A7-4446-BE4D-E8A9D48877D7}" type="presParOf" srcId="{FAC26553-BBDA-41F9-977C-EDA15027B750}" destId="{98A81DF1-2F54-43D3-ABBF-6A5672DB2F5A}" srcOrd="8" destOrd="0" presId="urn:microsoft.com/office/officeart/2008/layout/VerticalCurvedList"/>
    <dgm:cxn modelId="{2EFBA006-3442-4E97-B316-3926636CB74E}" type="presParOf" srcId="{98A81DF1-2F54-43D3-ABBF-6A5672DB2F5A}" destId="{149F16F0-9CB7-4D58-880F-E258D0903DD6}" srcOrd="0" destOrd="0" presId="urn:microsoft.com/office/officeart/2008/layout/VerticalCurvedList"/>
    <dgm:cxn modelId="{2BBD9BBC-CB1D-4C23-85B5-7B3E6C468761}" type="presParOf" srcId="{FAC26553-BBDA-41F9-977C-EDA15027B750}" destId="{57053AAC-6926-4A31-9628-EBF9C73A063E}" srcOrd="9" destOrd="0" presId="urn:microsoft.com/office/officeart/2008/layout/VerticalCurvedList"/>
    <dgm:cxn modelId="{C62FAFB4-C16D-44E4-AAA9-63A7647C7EF2}" type="presParOf" srcId="{FAC26553-BBDA-41F9-977C-EDA15027B750}" destId="{E099B88C-5924-4CAC-AB2F-FDEBFD2213AE}" srcOrd="10" destOrd="0" presId="urn:microsoft.com/office/officeart/2008/layout/VerticalCurvedList"/>
    <dgm:cxn modelId="{59D2B2A9-2B18-4F6D-A600-084E2781DC96}" type="presParOf" srcId="{E099B88C-5924-4CAC-AB2F-FDEBFD2213AE}" destId="{C24335AB-D80F-4DE3-B1D6-CD393ADEA45C}" srcOrd="0" destOrd="0" presId="urn:microsoft.com/office/officeart/2008/layout/VerticalCurvedList"/>
    <dgm:cxn modelId="{2E098F27-8F28-4096-9C1D-E5C944274E24}" type="presParOf" srcId="{FAC26553-BBDA-41F9-977C-EDA15027B750}" destId="{107CF525-806C-41B7-A8DE-3EF43D258A61}" srcOrd="11" destOrd="0" presId="urn:microsoft.com/office/officeart/2008/layout/VerticalCurvedList"/>
    <dgm:cxn modelId="{943E8E07-7004-44D3-9054-E738A4E7A5BF}" type="presParOf" srcId="{FAC26553-BBDA-41F9-977C-EDA15027B750}" destId="{276C0E0B-BDB7-45CB-A89A-19A92F85B1A5}" srcOrd="12" destOrd="0" presId="urn:microsoft.com/office/officeart/2008/layout/VerticalCurvedList"/>
    <dgm:cxn modelId="{8DE85954-8ADB-4BAD-A341-B766D91F5A9C}" type="presParOf" srcId="{276C0E0B-BDB7-45CB-A89A-19A92F85B1A5}" destId="{396D98E2-BE48-48CD-A338-E3CF17E30A40}" srcOrd="0" destOrd="0" presId="urn:microsoft.com/office/officeart/2008/layout/VerticalCurvedList"/>
    <dgm:cxn modelId="{9E638245-7305-472C-9AB5-EC00291DEC52}" type="presParOf" srcId="{FAC26553-BBDA-41F9-977C-EDA15027B750}" destId="{21B3F5FA-7FD8-4219-A9E0-6E4BCB9D7F5E}" srcOrd="13" destOrd="0" presId="urn:microsoft.com/office/officeart/2008/layout/VerticalCurvedList"/>
    <dgm:cxn modelId="{12A6ECB6-63C3-43F1-85C8-C983BC3F740A}" type="presParOf" srcId="{FAC26553-BBDA-41F9-977C-EDA15027B750}" destId="{3B1FBBCC-7610-4D9C-8A45-52E71C02F013}" srcOrd="14" destOrd="0" presId="urn:microsoft.com/office/officeart/2008/layout/VerticalCurvedList"/>
    <dgm:cxn modelId="{050C20FE-518F-4AF3-BEE8-0EC57525E6EF}" type="presParOf" srcId="{3B1FBBCC-7610-4D9C-8A45-52E71C02F013}" destId="{B2B0BD1C-B495-42D1-83BE-2D382A208C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25E8F-3328-4449-904D-17F86318B8F9}">
      <dsp:nvSpPr>
        <dsp:cNvPr id="0" name=""/>
        <dsp:cNvSpPr/>
      </dsp:nvSpPr>
      <dsp:spPr>
        <a:xfrm rot="5400000">
          <a:off x="3072149" y="-1258817"/>
          <a:ext cx="473604" cy="311430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SPA, PWA, Angular, ReactJS, </a:t>
          </a:r>
          <a:r>
            <a:rPr lang="en-US" sz="1400" kern="1200" dirty="0" smtClean="0"/>
            <a:t>HTML/CSS, Content Management</a:t>
          </a:r>
          <a:endParaRPr lang="en-US" sz="1400" kern="1200" dirty="0"/>
        </a:p>
      </dsp:txBody>
      <dsp:txXfrm rot="-5400000">
        <a:off x="1751798" y="84653"/>
        <a:ext cx="3091188" cy="427366"/>
      </dsp:txXfrm>
    </dsp:sp>
    <dsp:sp modelId="{61369868-B3C0-4EBE-BCE7-152C4A92A0E7}">
      <dsp:nvSpPr>
        <dsp:cNvPr id="0" name=""/>
        <dsp:cNvSpPr/>
      </dsp:nvSpPr>
      <dsp:spPr>
        <a:xfrm>
          <a:off x="0" y="2333"/>
          <a:ext cx="1751797" cy="5920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UI/UX</a:t>
          </a:r>
          <a:endParaRPr lang="en-US" sz="2100" kern="1200" dirty="0"/>
        </a:p>
      </dsp:txBody>
      <dsp:txXfrm>
        <a:off x="28899" y="31232"/>
        <a:ext cx="1693999" cy="534207"/>
      </dsp:txXfrm>
    </dsp:sp>
    <dsp:sp modelId="{81A75C61-BA6D-43D4-8BE4-6ADF20927AAA}">
      <dsp:nvSpPr>
        <dsp:cNvPr id="0" name=""/>
        <dsp:cNvSpPr/>
      </dsp:nvSpPr>
      <dsp:spPr>
        <a:xfrm rot="5400000">
          <a:off x="3072149" y="-637212"/>
          <a:ext cx="473604" cy="3114307"/>
        </a:xfrm>
        <a:prstGeom prst="round2SameRect">
          <a:avLst/>
        </a:prstGeom>
        <a:solidFill>
          <a:schemeClr val="accent3">
            <a:tint val="40000"/>
            <a:alpha val="90000"/>
            <a:hueOff val="-1839374"/>
            <a:satOff val="482"/>
            <a:lumOff val="-5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1839374"/>
              <a:satOff val="482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OSB, JMS, WebSocket, </a:t>
          </a:r>
          <a:r>
            <a:rPr lang="en-US" sz="1400" kern="1200" dirty="0" smtClean="0"/>
            <a:t>Real-time, Batch</a:t>
          </a:r>
          <a:endParaRPr lang="en-US" sz="1400" kern="1200" dirty="0"/>
        </a:p>
      </dsp:txBody>
      <dsp:txXfrm rot="-5400000">
        <a:off x="1751798" y="706258"/>
        <a:ext cx="3091188" cy="427366"/>
      </dsp:txXfrm>
    </dsp:sp>
    <dsp:sp modelId="{59CDAF22-A81D-42A8-9E14-96BA893AA3EF}">
      <dsp:nvSpPr>
        <dsp:cNvPr id="0" name=""/>
        <dsp:cNvSpPr/>
      </dsp:nvSpPr>
      <dsp:spPr>
        <a:xfrm>
          <a:off x="0" y="623938"/>
          <a:ext cx="1751797" cy="592005"/>
        </a:xfrm>
        <a:prstGeom prst="roundRect">
          <a:avLst/>
        </a:prstGeom>
        <a:solidFill>
          <a:schemeClr val="accent3">
            <a:hueOff val="-1761167"/>
            <a:satOff val="1795"/>
            <a:lumOff val="-3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Integration</a:t>
          </a:r>
          <a:endParaRPr lang="en-US" sz="2100" kern="1200" dirty="0"/>
        </a:p>
      </dsp:txBody>
      <dsp:txXfrm>
        <a:off x="28899" y="652837"/>
        <a:ext cx="1693999" cy="534207"/>
      </dsp:txXfrm>
    </dsp:sp>
    <dsp:sp modelId="{76E8256B-4D95-4A50-9D38-F0E23DBB4286}">
      <dsp:nvSpPr>
        <dsp:cNvPr id="0" name=""/>
        <dsp:cNvSpPr/>
      </dsp:nvSpPr>
      <dsp:spPr>
        <a:xfrm rot="5400000">
          <a:off x="3072149" y="-15606"/>
          <a:ext cx="473604" cy="3114307"/>
        </a:xfrm>
        <a:prstGeom prst="round2SameRect">
          <a:avLst/>
        </a:prstGeom>
        <a:solidFill>
          <a:schemeClr val="accent3">
            <a:tint val="40000"/>
            <a:alpha val="90000"/>
            <a:hueOff val="-3678747"/>
            <a:satOff val="964"/>
            <a:lumOff val="-1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3678747"/>
              <a:satOff val="964"/>
              <a:lumOff val="-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REST, SOAP/HTTP(s), Micro Service </a:t>
          </a:r>
          <a:endParaRPr lang="en-US" sz="1400" kern="1200" dirty="0"/>
        </a:p>
      </dsp:txBody>
      <dsp:txXfrm rot="-5400000">
        <a:off x="1751798" y="1327864"/>
        <a:ext cx="3091188" cy="427366"/>
      </dsp:txXfrm>
    </dsp:sp>
    <dsp:sp modelId="{23227ADD-2887-4D88-ABD1-8F7FE8B0EA5A}">
      <dsp:nvSpPr>
        <dsp:cNvPr id="0" name=""/>
        <dsp:cNvSpPr/>
      </dsp:nvSpPr>
      <dsp:spPr>
        <a:xfrm>
          <a:off x="0" y="1245544"/>
          <a:ext cx="1751797" cy="592005"/>
        </a:xfrm>
        <a:prstGeom prst="roundRect">
          <a:avLst/>
        </a:prstGeom>
        <a:solidFill>
          <a:schemeClr val="accent3">
            <a:hueOff val="-3522333"/>
            <a:satOff val="3589"/>
            <a:lumOff val="-6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Service</a:t>
          </a:r>
          <a:endParaRPr lang="en-US" sz="2100" kern="1200" dirty="0"/>
        </a:p>
      </dsp:txBody>
      <dsp:txXfrm>
        <a:off x="28899" y="1274443"/>
        <a:ext cx="1693999" cy="534207"/>
      </dsp:txXfrm>
    </dsp:sp>
    <dsp:sp modelId="{829225A2-6786-42BD-8291-0DE26DC0EF87}">
      <dsp:nvSpPr>
        <dsp:cNvPr id="0" name=""/>
        <dsp:cNvSpPr/>
      </dsp:nvSpPr>
      <dsp:spPr>
        <a:xfrm rot="5400000">
          <a:off x="2809389" y="844416"/>
          <a:ext cx="986204" cy="3108227"/>
        </a:xfrm>
        <a:prstGeom prst="round2SameRect">
          <a:avLst/>
        </a:prstGeom>
        <a:solidFill>
          <a:schemeClr val="accent3">
            <a:tint val="40000"/>
            <a:alpha val="90000"/>
            <a:hueOff val="-5518120"/>
            <a:satOff val="1446"/>
            <a:lumOff val="-15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5518120"/>
              <a:satOff val="1446"/>
              <a:lumOff val="-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Core Java &amp; J2ee, Spring Framework, ORM Framework, Design Patterns, Web Frameworks</a:t>
          </a:r>
          <a:endParaRPr lang="en-US" sz="1400" kern="1200" dirty="0"/>
        </a:p>
      </dsp:txBody>
      <dsp:txXfrm rot="-5400000">
        <a:off x="1748378" y="1953571"/>
        <a:ext cx="3060084" cy="889918"/>
      </dsp:txXfrm>
    </dsp:sp>
    <dsp:sp modelId="{A63C48B8-AB7A-46AA-8263-1E77B3D93BD9}">
      <dsp:nvSpPr>
        <dsp:cNvPr id="0" name=""/>
        <dsp:cNvSpPr/>
      </dsp:nvSpPr>
      <dsp:spPr>
        <a:xfrm>
          <a:off x="0" y="1867149"/>
          <a:ext cx="1748377" cy="1062761"/>
        </a:xfrm>
        <a:prstGeom prst="roundRect">
          <a:avLst/>
        </a:prstGeom>
        <a:solidFill>
          <a:schemeClr val="accent3">
            <a:hueOff val="-5283500"/>
            <a:satOff val="5384"/>
            <a:lumOff val="-10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Java / J2ee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Open Source </a:t>
          </a:r>
          <a:endParaRPr lang="en-US" sz="2100" kern="1200" dirty="0"/>
        </a:p>
      </dsp:txBody>
      <dsp:txXfrm>
        <a:off x="51880" y="1919029"/>
        <a:ext cx="1644617" cy="959001"/>
      </dsp:txXfrm>
    </dsp:sp>
    <dsp:sp modelId="{5015C913-ED3F-49AD-A369-16F00097A415}">
      <dsp:nvSpPr>
        <dsp:cNvPr id="0" name=""/>
        <dsp:cNvSpPr/>
      </dsp:nvSpPr>
      <dsp:spPr>
        <a:xfrm rot="5400000">
          <a:off x="3072149" y="1698360"/>
          <a:ext cx="473604" cy="3114307"/>
        </a:xfrm>
        <a:prstGeom prst="round2SameRect">
          <a:avLst/>
        </a:prstGeom>
        <a:solidFill>
          <a:schemeClr val="accent3">
            <a:tint val="40000"/>
            <a:alpha val="90000"/>
            <a:hueOff val="-7357494"/>
            <a:satOff val="1928"/>
            <a:lumOff val="-19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7357494"/>
              <a:satOff val="1928"/>
              <a:lumOff val="-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Modeling &amp; </a:t>
          </a:r>
          <a:r>
            <a:rPr lang="en-US" sz="1400" kern="1200" dirty="0" smtClean="0"/>
            <a:t>Design  </a:t>
          </a:r>
          <a:endParaRPr lang="en-US" sz="1400" kern="1200" dirty="0"/>
        </a:p>
      </dsp:txBody>
      <dsp:txXfrm rot="-5400000">
        <a:off x="1751798" y="3041831"/>
        <a:ext cx="3091188" cy="427366"/>
      </dsp:txXfrm>
    </dsp:sp>
    <dsp:sp modelId="{CBFACF7C-46B4-494B-B658-F9EAD47B21C7}">
      <dsp:nvSpPr>
        <dsp:cNvPr id="0" name=""/>
        <dsp:cNvSpPr/>
      </dsp:nvSpPr>
      <dsp:spPr>
        <a:xfrm>
          <a:off x="0" y="2959511"/>
          <a:ext cx="1751797" cy="592005"/>
        </a:xfrm>
        <a:prstGeom prst="roundRect">
          <a:avLst/>
        </a:prstGeom>
        <a:solidFill>
          <a:schemeClr val="accent3">
            <a:hueOff val="-7044667"/>
            <a:satOff val="7178"/>
            <a:lumOff val="-13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EIS</a:t>
          </a:r>
          <a:endParaRPr lang="en-US" sz="2100" kern="1200" dirty="0"/>
        </a:p>
      </dsp:txBody>
      <dsp:txXfrm>
        <a:off x="28899" y="2988410"/>
        <a:ext cx="1693999" cy="534207"/>
      </dsp:txXfrm>
    </dsp:sp>
    <dsp:sp modelId="{D4D8DE39-50DE-4FB8-8A04-195BFD52F12E}">
      <dsp:nvSpPr>
        <dsp:cNvPr id="0" name=""/>
        <dsp:cNvSpPr/>
      </dsp:nvSpPr>
      <dsp:spPr>
        <a:xfrm rot="5400000">
          <a:off x="3072149" y="2319966"/>
          <a:ext cx="473604" cy="3114307"/>
        </a:xfrm>
        <a:prstGeom prst="round2SameRect">
          <a:avLst/>
        </a:prstGeom>
        <a:solidFill>
          <a:schemeClr val="accent3">
            <a:tint val="40000"/>
            <a:alpha val="90000"/>
            <a:hueOff val="-9196868"/>
            <a:satOff val="2410"/>
            <a:lumOff val="-24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9196868"/>
              <a:satOff val="2410"/>
              <a:lumOff val="-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SOA, n-Tire Architecture, Micro service</a:t>
          </a:r>
          <a:endParaRPr lang="en-US" sz="1400" kern="1200" dirty="0"/>
        </a:p>
      </dsp:txBody>
      <dsp:txXfrm rot="-5400000">
        <a:off x="1751798" y="3663437"/>
        <a:ext cx="3091188" cy="427366"/>
      </dsp:txXfrm>
    </dsp:sp>
    <dsp:sp modelId="{1A38D3F7-914A-4A72-9BDB-0319E2A23989}">
      <dsp:nvSpPr>
        <dsp:cNvPr id="0" name=""/>
        <dsp:cNvSpPr/>
      </dsp:nvSpPr>
      <dsp:spPr>
        <a:xfrm>
          <a:off x="0" y="3581117"/>
          <a:ext cx="1751797" cy="592005"/>
        </a:xfrm>
        <a:prstGeom prst="roundRect">
          <a:avLst/>
        </a:prstGeom>
        <a:solidFill>
          <a:schemeClr val="accent3">
            <a:hueOff val="-8805833"/>
            <a:satOff val="8973"/>
            <a:lumOff val="-16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Architecture</a:t>
          </a:r>
          <a:endParaRPr lang="en-US" sz="2100" kern="1200" dirty="0"/>
        </a:p>
      </dsp:txBody>
      <dsp:txXfrm>
        <a:off x="28899" y="3610016"/>
        <a:ext cx="1693999" cy="534207"/>
      </dsp:txXfrm>
    </dsp:sp>
    <dsp:sp modelId="{EC892351-07F9-49F3-AACE-268423B7C4C6}">
      <dsp:nvSpPr>
        <dsp:cNvPr id="0" name=""/>
        <dsp:cNvSpPr/>
      </dsp:nvSpPr>
      <dsp:spPr>
        <a:xfrm rot="5400000">
          <a:off x="3072149" y="2941571"/>
          <a:ext cx="473604" cy="3114307"/>
        </a:xfrm>
        <a:prstGeom prst="round2SameRect">
          <a:avLst/>
        </a:prstGeom>
        <a:solidFill>
          <a:schemeClr val="accent3">
            <a:tint val="40000"/>
            <a:alpha val="90000"/>
            <a:hueOff val="-11036241"/>
            <a:satOff val="2892"/>
            <a:lumOff val="-29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11036241"/>
              <a:satOff val="2892"/>
              <a:lumOff val="-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Build Tools, CI/CD</a:t>
          </a:r>
          <a:endParaRPr lang="en-US" sz="1400" kern="1200" dirty="0"/>
        </a:p>
      </dsp:txBody>
      <dsp:txXfrm rot="-5400000">
        <a:off x="1751798" y="4285042"/>
        <a:ext cx="3091188" cy="427366"/>
      </dsp:txXfrm>
    </dsp:sp>
    <dsp:sp modelId="{06B5A7A8-F770-4831-9F73-F6E44013BDE9}">
      <dsp:nvSpPr>
        <dsp:cNvPr id="0" name=""/>
        <dsp:cNvSpPr/>
      </dsp:nvSpPr>
      <dsp:spPr>
        <a:xfrm>
          <a:off x="0" y="4202722"/>
          <a:ext cx="1751797" cy="592005"/>
        </a:xfrm>
        <a:prstGeom prst="roundRect">
          <a:avLst/>
        </a:prstGeom>
        <a:solidFill>
          <a:schemeClr val="accent3">
            <a:hueOff val="-10567000"/>
            <a:satOff val="10767"/>
            <a:lumOff val="-20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DevOps</a:t>
          </a:r>
          <a:endParaRPr lang="en-US" sz="2100" kern="1200" dirty="0"/>
        </a:p>
      </dsp:txBody>
      <dsp:txXfrm>
        <a:off x="28899" y="4231621"/>
        <a:ext cx="1693999" cy="534207"/>
      </dsp:txXfrm>
    </dsp:sp>
    <dsp:sp modelId="{EB2EB71A-8F39-420A-B477-E79B860FBDBF}">
      <dsp:nvSpPr>
        <dsp:cNvPr id="0" name=""/>
        <dsp:cNvSpPr/>
      </dsp:nvSpPr>
      <dsp:spPr>
        <a:xfrm rot="5400000">
          <a:off x="3072149" y="3563177"/>
          <a:ext cx="473604" cy="3114307"/>
        </a:xfrm>
        <a:prstGeom prst="round2SameRect">
          <a:avLst/>
        </a:prstGeom>
        <a:solidFill>
          <a:schemeClr val="accent3">
            <a:tint val="40000"/>
            <a:alpha val="90000"/>
            <a:hueOff val="-12875614"/>
            <a:satOff val="3374"/>
            <a:lumOff val="-34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-12875614"/>
              <a:satOff val="3374"/>
              <a:lumOff val="-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 Premise, Cloud (AWS, Cloud Foundry), Hybrid</a:t>
          </a:r>
          <a:endParaRPr lang="en-US" sz="1400" kern="1200" dirty="0"/>
        </a:p>
      </dsp:txBody>
      <dsp:txXfrm rot="-5400000">
        <a:off x="1751798" y="4906648"/>
        <a:ext cx="3091188" cy="427366"/>
      </dsp:txXfrm>
    </dsp:sp>
    <dsp:sp modelId="{A222DA35-79B6-4DF8-AACE-3A2F2290CB75}">
      <dsp:nvSpPr>
        <dsp:cNvPr id="0" name=""/>
        <dsp:cNvSpPr/>
      </dsp:nvSpPr>
      <dsp:spPr>
        <a:xfrm>
          <a:off x="0" y="4824328"/>
          <a:ext cx="1751797" cy="592005"/>
        </a:xfrm>
        <a:prstGeom prst="roundRect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Environment</a:t>
          </a:r>
          <a:endParaRPr lang="en-US" sz="2100" kern="1200" dirty="0"/>
        </a:p>
      </dsp:txBody>
      <dsp:txXfrm>
        <a:off x="28899" y="4853227"/>
        <a:ext cx="1693999" cy="534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15FC5-6F95-4095-9508-0A88D707E79C}">
      <dsp:nvSpPr>
        <dsp:cNvPr id="0" name=""/>
        <dsp:cNvSpPr/>
      </dsp:nvSpPr>
      <dsp:spPr>
        <a:xfrm>
          <a:off x="-6122737" y="-937410"/>
          <a:ext cx="7293487" cy="7293487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6C6EE-7861-4582-9645-D62AA0D90236}">
      <dsp:nvSpPr>
        <dsp:cNvPr id="0" name=""/>
        <dsp:cNvSpPr/>
      </dsp:nvSpPr>
      <dsp:spPr>
        <a:xfrm>
          <a:off x="380119" y="246332"/>
          <a:ext cx="5214415" cy="492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Project Planning (Dev &amp; Support), Estimation &amp; Resource Loading</a:t>
          </a:r>
          <a:endParaRPr lang="en-US" sz="1500" kern="1200" dirty="0"/>
        </a:p>
      </dsp:txBody>
      <dsp:txXfrm>
        <a:off x="380119" y="246332"/>
        <a:ext cx="5214415" cy="492448"/>
      </dsp:txXfrm>
    </dsp:sp>
    <dsp:sp modelId="{39E89068-D695-4FCB-BB0B-FB717D451A7D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A075C-2DF7-4D07-8D39-7A8CD3646939}">
      <dsp:nvSpPr>
        <dsp:cNvPr id="0" name=""/>
        <dsp:cNvSpPr/>
      </dsp:nvSpPr>
      <dsp:spPr>
        <a:xfrm>
          <a:off x="826075" y="985438"/>
          <a:ext cx="4768459" cy="492448"/>
        </a:xfrm>
        <a:prstGeom prst="rect">
          <a:avLst/>
        </a:prstGeom>
        <a:solidFill>
          <a:schemeClr val="accent3">
            <a:hueOff val="-2054694"/>
            <a:satOff val="2094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Cost &amp; Margin Tracking, Change management &amp; CR</a:t>
          </a:r>
          <a:endParaRPr lang="en-US" sz="1500" kern="1200" dirty="0"/>
        </a:p>
      </dsp:txBody>
      <dsp:txXfrm>
        <a:off x="826075" y="985438"/>
        <a:ext cx="4768459" cy="492448"/>
      </dsp:txXfrm>
    </dsp:sp>
    <dsp:sp modelId="{CA300A44-E137-4EA2-8D37-88275BF08E58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2054694"/>
              <a:satOff val="2094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0DD29-1DA0-41AA-A485-EA9C616E91F1}">
      <dsp:nvSpPr>
        <dsp:cNvPr id="0" name=""/>
        <dsp:cNvSpPr/>
      </dsp:nvSpPr>
      <dsp:spPr>
        <a:xfrm>
          <a:off x="1070457" y="1724002"/>
          <a:ext cx="4524077" cy="492448"/>
        </a:xfrm>
        <a:prstGeom prst="rect">
          <a:avLst/>
        </a:prstGeom>
        <a:solidFill>
          <a:schemeClr val="accent3">
            <a:hueOff val="-4109389"/>
            <a:satOff val="4187"/>
            <a:lumOff val="-7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Customer Communication, Escalation Management, Proposal Development</a:t>
          </a:r>
          <a:endParaRPr lang="en-US" sz="1500" kern="1200" dirty="0"/>
        </a:p>
      </dsp:txBody>
      <dsp:txXfrm>
        <a:off x="1070457" y="1724002"/>
        <a:ext cx="4524077" cy="492448"/>
      </dsp:txXfrm>
    </dsp:sp>
    <dsp:sp modelId="{4A037029-912A-4FAB-BB92-D0F36C1F921F}">
      <dsp:nvSpPr>
        <dsp:cNvPr id="0" name=""/>
        <dsp:cNvSpPr/>
      </dsp:nvSpPr>
      <dsp:spPr>
        <a:xfrm>
          <a:off x="762677" y="166244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4109389"/>
              <a:satOff val="4187"/>
              <a:lumOff val="-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7CC56-3356-423D-B25F-12219D564D15}">
      <dsp:nvSpPr>
        <dsp:cNvPr id="0" name=""/>
        <dsp:cNvSpPr/>
      </dsp:nvSpPr>
      <dsp:spPr>
        <a:xfrm>
          <a:off x="1148486" y="2463108"/>
          <a:ext cx="4446048" cy="492448"/>
        </a:xfrm>
        <a:prstGeom prst="rect">
          <a:avLst/>
        </a:prstGeom>
        <a:solidFill>
          <a:schemeClr val="accent3">
            <a:hueOff val="-6164083"/>
            <a:satOff val="6281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Requirement management &amp; traceability, Scope Negotiation</a:t>
          </a:r>
          <a:endParaRPr lang="en-US" sz="1500" kern="1200" dirty="0"/>
        </a:p>
      </dsp:txBody>
      <dsp:txXfrm>
        <a:off x="1148486" y="2463108"/>
        <a:ext cx="4446048" cy="492448"/>
      </dsp:txXfrm>
    </dsp:sp>
    <dsp:sp modelId="{149F16F0-9CB7-4D58-880F-E258D0903DD6}">
      <dsp:nvSpPr>
        <dsp:cNvPr id="0" name=""/>
        <dsp:cNvSpPr/>
      </dsp:nvSpPr>
      <dsp:spPr>
        <a:xfrm>
          <a:off x="840706" y="240155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6164083"/>
              <a:satOff val="6281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53AAC-6926-4A31-9628-EBF9C73A063E}">
      <dsp:nvSpPr>
        <dsp:cNvPr id="0" name=""/>
        <dsp:cNvSpPr/>
      </dsp:nvSpPr>
      <dsp:spPr>
        <a:xfrm>
          <a:off x="1070457" y="3202214"/>
          <a:ext cx="4524077" cy="492448"/>
        </a:xfrm>
        <a:prstGeom prst="rect">
          <a:avLst/>
        </a:prstGeom>
        <a:solidFill>
          <a:schemeClr val="accent3">
            <a:hueOff val="-8218778"/>
            <a:satOff val="8375"/>
            <a:lumOff val="-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Team Leadership, mentoring &amp; training </a:t>
          </a:r>
          <a:endParaRPr lang="en-US" sz="1500" kern="1200" dirty="0"/>
        </a:p>
      </dsp:txBody>
      <dsp:txXfrm>
        <a:off x="1070457" y="3202214"/>
        <a:ext cx="4524077" cy="492448"/>
      </dsp:txXfrm>
    </dsp:sp>
    <dsp:sp modelId="{C24335AB-D80F-4DE3-B1D6-CD393ADEA45C}">
      <dsp:nvSpPr>
        <dsp:cNvPr id="0" name=""/>
        <dsp:cNvSpPr/>
      </dsp:nvSpPr>
      <dsp:spPr>
        <a:xfrm>
          <a:off x="762677" y="3140658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8218778"/>
              <a:satOff val="8375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CF525-806C-41B7-A8DE-3EF43D258A61}">
      <dsp:nvSpPr>
        <dsp:cNvPr id="0" name=""/>
        <dsp:cNvSpPr/>
      </dsp:nvSpPr>
      <dsp:spPr>
        <a:xfrm>
          <a:off x="826075" y="3940779"/>
          <a:ext cx="4768459" cy="492448"/>
        </a:xfrm>
        <a:prstGeom prst="rect">
          <a:avLst/>
        </a:prstGeom>
        <a:solidFill>
          <a:schemeClr val="accent3">
            <a:hueOff val="-10273472"/>
            <a:satOff val="10468"/>
            <a:lumOff val="-19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Monitoring &amp; Reporting, QA Audit &amp; Compliance</a:t>
          </a:r>
          <a:endParaRPr lang="en-US" sz="1500" kern="1200" dirty="0"/>
        </a:p>
      </dsp:txBody>
      <dsp:txXfrm>
        <a:off x="826075" y="3940779"/>
        <a:ext cx="4768459" cy="492448"/>
      </dsp:txXfrm>
    </dsp:sp>
    <dsp:sp modelId="{396D98E2-BE48-48CD-A338-E3CF17E30A40}">
      <dsp:nvSpPr>
        <dsp:cNvPr id="0" name=""/>
        <dsp:cNvSpPr/>
      </dsp:nvSpPr>
      <dsp:spPr>
        <a:xfrm>
          <a:off x="518295" y="387922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10273472"/>
              <a:satOff val="10468"/>
              <a:lumOff val="-1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3F5FA-7FD8-4219-A9E0-6E4BCB9D7F5E}">
      <dsp:nvSpPr>
        <dsp:cNvPr id="0" name=""/>
        <dsp:cNvSpPr/>
      </dsp:nvSpPr>
      <dsp:spPr>
        <a:xfrm>
          <a:off x="380119" y="4679885"/>
          <a:ext cx="5214415" cy="492448"/>
        </a:xfrm>
        <a:prstGeom prst="rect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Risk Management &amp; Escalations</a:t>
          </a:r>
          <a:endParaRPr lang="en-US" sz="1500" kern="1200" dirty="0"/>
        </a:p>
      </dsp:txBody>
      <dsp:txXfrm>
        <a:off x="380119" y="4679885"/>
        <a:ext cx="5214415" cy="492448"/>
      </dsp:txXfrm>
    </dsp:sp>
    <dsp:sp modelId="{B2B0BD1C-B495-42D1-83BE-2D382A208C21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12328166"/>
              <a:satOff val="12562"/>
              <a:lumOff val="-2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4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9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3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78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6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10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31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8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9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5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3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5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43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AE50FD-12BD-406F-95A0-F7A2D3274552}" type="datetimeFigureOut">
              <a:rPr lang="en-US" smtClean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63C5E4-DD47-41C1-AFCB-FD6845408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0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Indranil Saha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Lucida Calligraphy" panose="03010101010101010101" pitchFamily="66" charset="0"/>
              </a:rPr>
              <a:t>Creative, Result Oriented, Technologist</a:t>
            </a:r>
          </a:p>
          <a:p>
            <a:r>
              <a:rPr lang="en-US" sz="1600" i="1" dirty="0" smtClean="0">
                <a:solidFill>
                  <a:srgbClr val="002060"/>
                </a:solidFill>
                <a:latin typeface="Lucida Calligraphy" panose="03010101010101010101" pitchFamily="66" charset="0"/>
              </a:rPr>
              <a:t>Project Delivery Management, Business Development, Analytical &amp; Design Thinking, Customer Management, Team Leadership, Technology Solution &amp; Architecture</a:t>
            </a:r>
            <a:endParaRPr lang="en-US" sz="1600" i="1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669" y="790573"/>
            <a:ext cx="1607126" cy="1619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le 4"/>
          <p:cNvSpPr/>
          <p:nvPr/>
        </p:nvSpPr>
        <p:spPr>
          <a:xfrm>
            <a:off x="4102990" y="5050591"/>
            <a:ext cx="3994484" cy="673768"/>
          </a:xfrm>
          <a:prstGeom prst="roundRect">
            <a:avLst/>
          </a:prstGeom>
          <a:ln>
            <a:prstDash val="sysDash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+91 95354 89408</a:t>
            </a:r>
          </a:p>
          <a:p>
            <a:pPr algn="ctr"/>
            <a:r>
              <a:rPr lang="en-US" u="sng" dirty="0" smtClean="0">
                <a:solidFill>
                  <a:srgbClr val="0070C0"/>
                </a:solidFill>
              </a:rPr>
              <a:t>indra.saha@gmail.com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6982"/>
            <a:ext cx="11873346" cy="4156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300" dirty="0" smtClean="0"/>
              <a:t>Profile</a:t>
            </a:r>
            <a:r>
              <a:rPr lang="en-US" sz="2000" b="1" spc="60" dirty="0" smtClean="0"/>
              <a:t> </a:t>
            </a:r>
            <a:r>
              <a:rPr lang="en-US" sz="2000" b="1" spc="300" dirty="0" smtClean="0"/>
              <a:t>Summary</a:t>
            </a:r>
            <a:endParaRPr lang="en-US" sz="2000" b="1" spc="300" dirty="0"/>
          </a:p>
        </p:txBody>
      </p:sp>
      <p:sp>
        <p:nvSpPr>
          <p:cNvPr id="5" name="Rounded Rectangle 4"/>
          <p:cNvSpPr/>
          <p:nvPr/>
        </p:nvSpPr>
        <p:spPr>
          <a:xfrm>
            <a:off x="673768" y="665017"/>
            <a:ext cx="10852485" cy="12119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Practicing </a:t>
            </a:r>
            <a:r>
              <a:rPr 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Technical Project Manager with extensive 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industry experience </a:t>
            </a:r>
            <a:r>
              <a:rPr 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of 15 years 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and </a:t>
            </a:r>
            <a:r>
              <a:rPr 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around 2.5 years in specialized R&amp;D projects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Leading member of team </a:t>
            </a:r>
            <a:r>
              <a:rPr 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of 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Java </a:t>
            </a:r>
            <a:r>
              <a:rPr lang="en-US" sz="1400" dirty="0" err="1" smtClean="0">
                <a:solidFill>
                  <a:schemeClr val="tx1"/>
                </a:solidFill>
                <a:latin typeface="Bodoni MT" panose="02070603080606020203" pitchFamily="18" charset="0"/>
              </a:rPr>
              <a:t>CoE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 &amp; GE </a:t>
            </a:r>
            <a:r>
              <a:rPr lang="en-US" sz="1400" dirty="0" err="1">
                <a:solidFill>
                  <a:schemeClr val="tx1"/>
                </a:solidFill>
                <a:latin typeface="Bodoni MT" panose="02070603080606020203" pitchFamily="18" charset="0"/>
              </a:rPr>
              <a:t>Predix</a:t>
            </a:r>
            <a:r>
              <a:rPr 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(for </a:t>
            </a:r>
            <a:r>
              <a:rPr lang="en-US" sz="1400" dirty="0" err="1" smtClean="0">
                <a:solidFill>
                  <a:schemeClr val="tx1"/>
                </a:solidFill>
                <a:latin typeface="Bodoni MT" panose="02070603080606020203" pitchFamily="18" charset="0"/>
              </a:rPr>
              <a:t>IIoT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) 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in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enterprise technology.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Demonstrated </a:t>
            </a:r>
            <a:r>
              <a:rPr 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capability of leading multiple projects in different 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technology, </a:t>
            </a:r>
            <a:r>
              <a:rPr 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business 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domain.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Demonstrated ability to own project from any phase and execute it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Contributed in a research project 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of NLP </a:t>
            </a:r>
            <a:r>
              <a:rPr lang="en-US" sz="1400" dirty="0">
                <a:solidFill>
                  <a:schemeClr val="tx1"/>
                </a:solidFill>
                <a:latin typeface="Bodoni MT" panose="02070603080606020203" pitchFamily="18" charset="0"/>
              </a:rPr>
              <a:t>at NCST (now C-DAC) </a:t>
            </a:r>
            <a:r>
              <a:rPr lang="en-US" sz="1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Mumbai.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45129" y="1965435"/>
            <a:ext cx="3390716" cy="2401849"/>
            <a:chOff x="845129" y="2458748"/>
            <a:chExt cx="3390716" cy="3027648"/>
          </a:xfrm>
        </p:grpSpPr>
        <p:sp>
          <p:nvSpPr>
            <p:cNvPr id="8" name="Rectangle 7"/>
            <p:cNvSpPr/>
            <p:nvPr/>
          </p:nvSpPr>
          <p:spPr>
            <a:xfrm>
              <a:off x="845129" y="2563087"/>
              <a:ext cx="3380508" cy="29233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75000"/>
                </a:schemeClr>
              </a:solidFill>
              <a:prstDash val="sysDash"/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Airline Alerts &amp; Notification </a:t>
              </a: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Solution.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Airline TTY message parsing &amp; loading.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Designing Dispute Management Rules from legacy applications.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Disambiguation of Example Based Machine Translation of Phrasal Verbs.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Setting up GE Predix CoE </a:t>
              </a:r>
              <a:endParaRPr lang="en-US" sz="1400" dirty="0">
                <a:solidFill>
                  <a:schemeClr val="tx1"/>
                </a:solidFill>
                <a:latin typeface="Bodoni MT" panose="02070603080606020203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ound Same Side Corner Rectangle 15"/>
            <p:cNvSpPr/>
            <p:nvPr/>
          </p:nvSpPr>
          <p:spPr>
            <a:xfrm>
              <a:off x="1132426" y="2458748"/>
              <a:ext cx="3103419" cy="374939"/>
            </a:xfrm>
            <a:prstGeom prst="round2Same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 smtClean="0"/>
                <a:t>Technology Solution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12670" y="1965436"/>
            <a:ext cx="3392540" cy="2401848"/>
            <a:chOff x="4412670" y="2458748"/>
            <a:chExt cx="3392540" cy="3027648"/>
          </a:xfrm>
        </p:grpSpPr>
        <p:sp>
          <p:nvSpPr>
            <p:cNvPr id="12" name="Rectangle 11"/>
            <p:cNvSpPr/>
            <p:nvPr/>
          </p:nvSpPr>
          <p:spPr>
            <a:xfrm>
              <a:off x="4412670" y="2563087"/>
              <a:ext cx="3380508" cy="29233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3">
                  <a:lumMod val="75000"/>
                </a:schemeClr>
              </a:solidFill>
              <a:prstDash val="sysDash"/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/>
              <a:endParaRPr lang="en-US" dirty="0">
                <a:solidFill>
                  <a:prstClr val="white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Managed large Airline Integration </a:t>
              </a:r>
              <a:r>
                <a:rPr lang="en-US" sz="1400" dirty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project worth $1.2+ </a:t>
              </a: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Mio.</a:t>
              </a:r>
              <a:endParaRPr lang="en-US" sz="1400" dirty="0">
                <a:solidFill>
                  <a:schemeClr val="tx1"/>
                </a:solidFill>
                <a:latin typeface="Bodoni MT" panose="02070603080606020203" pitchFamily="18" charset="0"/>
                <a:cs typeface="Calibri Light" panose="020F0302020204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Strategic E-Commerce solution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Logistics and distribution Tracking solution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Dispute Management Solution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Retail &amp; Supply Chain Portal development &amp; Integration</a:t>
              </a:r>
              <a:endParaRPr lang="en-US" sz="1400" dirty="0">
                <a:solidFill>
                  <a:schemeClr val="tx1"/>
                </a:solidFill>
                <a:latin typeface="Bodoni MT" panose="02070603080606020203" pitchFamily="18" charset="0"/>
                <a:cs typeface="Calibri Light" panose="020F0302020204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/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4701791" y="2458748"/>
              <a:ext cx="3103419" cy="374939"/>
            </a:xfrm>
            <a:prstGeom prst="round2Same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 smtClean="0"/>
                <a:t>Project Management</a:t>
              </a:r>
              <a:endParaRPr lang="en-US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80212" y="1965436"/>
            <a:ext cx="3392539" cy="2401848"/>
            <a:chOff x="7980212" y="2458748"/>
            <a:chExt cx="3392539" cy="3027648"/>
          </a:xfrm>
        </p:grpSpPr>
        <p:sp>
          <p:nvSpPr>
            <p:cNvPr id="13" name="Rectangle 12"/>
            <p:cNvSpPr/>
            <p:nvPr/>
          </p:nvSpPr>
          <p:spPr>
            <a:xfrm>
              <a:off x="7980212" y="2563087"/>
              <a:ext cx="3380508" cy="29233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Responding </a:t>
              </a: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RFI/RFP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Evaluating &amp; Proposing Technical Solution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Effort and Resource estimation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Resource Loading Plan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Designing Project execution plan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Cost &amp; Margin estimation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Conducting trainings &amp; interviews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dirty="0" smtClean="0">
                  <a:solidFill>
                    <a:schemeClr val="tx1"/>
                  </a:solidFill>
                  <a:latin typeface="Bodoni MT" panose="02070603080606020203" pitchFamily="18" charset="0"/>
                  <a:cs typeface="Calibri Light" panose="020F0302020204030204" pitchFamily="34" charset="0"/>
                </a:rPr>
                <a:t>Volunteer Internal QA Auditor</a:t>
              </a:r>
              <a:endParaRPr lang="en-US" sz="1400" dirty="0">
                <a:solidFill>
                  <a:schemeClr val="tx1"/>
                </a:solidFill>
                <a:latin typeface="Bodoni MT" panose="02070603080606020203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>
              <a:off x="8269332" y="2458748"/>
              <a:ext cx="3103419" cy="374939"/>
            </a:xfrm>
            <a:prstGeom prst="round2Same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 smtClean="0"/>
                <a:t>Pre-Sales &amp; Others</a:t>
              </a:r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1277" y="4424269"/>
            <a:ext cx="10541474" cy="498764"/>
            <a:chOff x="831277" y="5571244"/>
            <a:chExt cx="10529442" cy="498764"/>
          </a:xfrm>
        </p:grpSpPr>
        <p:sp>
          <p:nvSpPr>
            <p:cNvPr id="19" name="Rectangle 18"/>
            <p:cNvSpPr/>
            <p:nvPr/>
          </p:nvSpPr>
          <p:spPr>
            <a:xfrm>
              <a:off x="831277" y="5571244"/>
              <a:ext cx="10529442" cy="49876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ound Diagonal Corner Rectangle 2"/>
            <p:cNvSpPr/>
            <p:nvPr/>
          </p:nvSpPr>
          <p:spPr>
            <a:xfrm>
              <a:off x="992059" y="5679764"/>
              <a:ext cx="1898073" cy="315394"/>
            </a:xfrm>
            <a:prstGeom prst="round2Diag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anose="03070402050302030203" pitchFamily="66" charset="0"/>
                </a:rPr>
                <a:t>Airlines</a:t>
              </a:r>
              <a:endParaRPr lang="en-US" sz="1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endParaRPr>
            </a:p>
          </p:txBody>
        </p:sp>
        <p:sp>
          <p:nvSpPr>
            <p:cNvPr id="14" name="Double Wave 13"/>
            <p:cNvSpPr/>
            <p:nvPr/>
          </p:nvSpPr>
          <p:spPr>
            <a:xfrm rot="21378064">
              <a:off x="3033423" y="5675748"/>
              <a:ext cx="1898073" cy="315394"/>
            </a:xfrm>
            <a:prstGeom prst="doubleWav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E-Commerce</a:t>
              </a:r>
              <a:endPara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74779" y="5671732"/>
              <a:ext cx="1898073" cy="315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Retail &amp; Logistics</a:t>
              </a:r>
              <a:endPara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loud 20"/>
            <p:cNvSpPr/>
            <p:nvPr/>
          </p:nvSpPr>
          <p:spPr>
            <a:xfrm>
              <a:off x="7141832" y="5662929"/>
              <a:ext cx="1898073" cy="315394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SCM</a:t>
              </a:r>
              <a:endPara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Double Wave 21"/>
            <p:cNvSpPr/>
            <p:nvPr/>
          </p:nvSpPr>
          <p:spPr>
            <a:xfrm>
              <a:off x="9305139" y="5671732"/>
              <a:ext cx="1898073" cy="315394"/>
            </a:xfrm>
            <a:prstGeom prst="doubleWav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ll MT" panose="02020503060305020303" pitchFamily="18" charset="0"/>
                </a:rPr>
                <a:t>Payment Systems</a:t>
              </a:r>
              <a:endPara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73768" y="4999802"/>
            <a:ext cx="10852485" cy="11007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bg1"/>
                </a:solidFill>
              </a:rPr>
              <a:t>MBA</a:t>
            </a:r>
            <a:r>
              <a:rPr lang="en-US" sz="1600" dirty="0" smtClean="0">
                <a:solidFill>
                  <a:schemeClr val="bg1"/>
                </a:solidFill>
              </a:rPr>
              <a:t> (International Business) – Indian Institute of Foreign Trade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bg1"/>
                </a:solidFill>
              </a:rPr>
              <a:t>MCA</a:t>
            </a:r>
            <a:r>
              <a:rPr lang="en-US" sz="1600" dirty="0" smtClean="0">
                <a:solidFill>
                  <a:schemeClr val="bg1"/>
                </a:solidFill>
              </a:rPr>
              <a:t> ( B-Level) - DOEACC SOCIETY, Ministry of IT &amp; Communication.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Participated </a:t>
            </a:r>
            <a:r>
              <a:rPr lang="en-US" sz="1600" b="1" dirty="0" smtClean="0">
                <a:solidFill>
                  <a:schemeClr val="bg1"/>
                </a:solidFill>
              </a:rPr>
              <a:t>APGDST</a:t>
            </a:r>
            <a:r>
              <a:rPr lang="en-US" sz="1600" dirty="0" smtClean="0">
                <a:solidFill>
                  <a:schemeClr val="bg1"/>
                </a:solidFill>
              </a:rPr>
              <a:t> – NCST Mumbai (now C-DAC).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GE Predix Platform Certified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>
            <a:off x="4548300" y="5883909"/>
            <a:ext cx="3103419" cy="323952"/>
          </a:xfrm>
          <a:prstGeom prst="round2Same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Education &amp; Certification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07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6982"/>
            <a:ext cx="11873346" cy="4156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300" dirty="0"/>
              <a:t>Technology &amp; Project Management Expertise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56747767"/>
              </p:ext>
            </p:extLst>
          </p:nvPr>
        </p:nvGraphicFramePr>
        <p:xfrm>
          <a:off x="812800" y="705811"/>
          <a:ext cx="48661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4702548"/>
              </p:ext>
            </p:extLst>
          </p:nvPr>
        </p:nvGraphicFramePr>
        <p:xfrm>
          <a:off x="5763127" y="705811"/>
          <a:ext cx="5666874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928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6982"/>
            <a:ext cx="11873346" cy="4156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300" dirty="0"/>
              <a:t>Employment &amp; Other Information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277" y="5571244"/>
            <a:ext cx="10529442" cy="4987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89698" y="1007886"/>
            <a:ext cx="5985141" cy="3245455"/>
            <a:chOff x="1371600" y="1271125"/>
            <a:chExt cx="5985141" cy="3245455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2460898"/>
              <a:ext cx="2563091" cy="2055682"/>
              <a:chOff x="1357745" y="2460898"/>
              <a:chExt cx="2563091" cy="2055682"/>
            </a:xfrm>
          </p:grpSpPr>
          <p:sp>
            <p:nvSpPr>
              <p:cNvPr id="2" name="Half Frame 1"/>
              <p:cNvSpPr/>
              <p:nvPr/>
            </p:nvSpPr>
            <p:spPr>
              <a:xfrm>
                <a:off x="1357745" y="2798617"/>
                <a:ext cx="2563091" cy="886692"/>
              </a:xfrm>
              <a:prstGeom prst="halfFram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34836" y="3075707"/>
                <a:ext cx="1413163" cy="144087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shade val="30000"/>
                      <a:satMod val="115000"/>
                    </a:schemeClr>
                  </a:gs>
                  <a:gs pos="30000">
                    <a:schemeClr val="accent1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635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Calibri" panose="020F0502020204030204" pitchFamily="34" charset="0"/>
                  </a:rPr>
                  <a:t>RS Software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Calibri" panose="020F0502020204030204" pitchFamily="34" charset="0"/>
                  </a:rPr>
                  <a:t>India Ltd.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400" b="1" dirty="0">
                  <a:solidFill>
                    <a:schemeClr val="tx1"/>
                  </a:solidFill>
                  <a:latin typeface="Garamond" panose="02020404030301010803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b="1" dirty="0" smtClean="0">
                  <a:solidFill>
                    <a:schemeClr val="tx1"/>
                  </a:solidFill>
                  <a:latin typeface="Garamond" panose="02020404030301010803" pitchFamily="18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Calibri" panose="020F0502020204030204" pitchFamily="34" charset="0"/>
                  </a:rPr>
                  <a:t>Aug-2004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Calibri" panose="020F0502020204030204" pitchFamily="34" charset="0"/>
                  </a:rPr>
                  <a:t>Oct-2013</a:t>
                </a:r>
                <a:endParaRPr lang="en-US" sz="1400" b="1" dirty="0">
                  <a:solidFill>
                    <a:schemeClr val="tx1"/>
                  </a:solidFill>
                  <a:latin typeface="Garamond" panose="02020404030301010803" pitchFamily="18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Round Same Side Corner Rectangle 7"/>
              <p:cNvSpPr/>
              <p:nvPr/>
            </p:nvSpPr>
            <p:spPr>
              <a:xfrm>
                <a:off x="1357745" y="2460898"/>
                <a:ext cx="1717964" cy="337719"/>
              </a:xfrm>
              <a:prstGeom prst="round2SameRect">
                <a:avLst/>
              </a:prstGeom>
              <a:noFill/>
              <a:ln w="635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Lead</a:t>
                </a:r>
                <a:endPara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075005" y="1868422"/>
              <a:ext cx="2563091" cy="2069537"/>
              <a:chOff x="3075005" y="1868422"/>
              <a:chExt cx="2563091" cy="2069537"/>
            </a:xfrm>
          </p:grpSpPr>
          <p:sp>
            <p:nvSpPr>
              <p:cNvPr id="11" name="Half Frame 10"/>
              <p:cNvSpPr/>
              <p:nvPr/>
            </p:nvSpPr>
            <p:spPr>
              <a:xfrm>
                <a:off x="3075005" y="2206141"/>
                <a:ext cx="2563091" cy="886692"/>
              </a:xfrm>
              <a:prstGeom prst="halfFram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 Same Side Corner Rectangle 12"/>
              <p:cNvSpPr/>
              <p:nvPr/>
            </p:nvSpPr>
            <p:spPr>
              <a:xfrm>
                <a:off x="3075005" y="1868422"/>
                <a:ext cx="1717964" cy="337719"/>
              </a:xfrm>
              <a:prstGeom prst="round2SameRect">
                <a:avLst/>
              </a:prstGeom>
              <a:noFill/>
              <a:ln w="6350"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olution Tech Lead</a:t>
                </a:r>
                <a:endPara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365951" y="2497086"/>
                <a:ext cx="1413163" cy="144087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shade val="30000"/>
                      <a:satMod val="115000"/>
                    </a:schemeClr>
                  </a:gs>
                  <a:gs pos="30000">
                    <a:schemeClr val="accent4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6350"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Calibri" panose="020F0502020204030204" pitchFamily="34" charset="0"/>
                  </a:rPr>
                  <a:t>Orga Systems</a:t>
                </a:r>
              </a:p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Calibri" panose="020F0502020204030204" pitchFamily="34" charset="0"/>
                  </a:rPr>
                  <a:t>Pvt. Ltd.</a:t>
                </a:r>
                <a:r>
                  <a:rPr lang="en-US" sz="12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algn="ctr"/>
                <a:endParaRPr lang="en-US" sz="1200" b="1" dirty="0">
                  <a:solidFill>
                    <a:schemeClr val="tx1"/>
                  </a:solidFill>
                  <a:latin typeface="Garamond" panose="02020404030301010803" pitchFamily="18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Garamond" panose="02020404030301010803" pitchFamily="18" charset="0"/>
                    <a:cs typeface="Calibri" panose="020F0502020204030204" pitchFamily="34" charset="0"/>
                  </a:rPr>
                  <a:t>Oct-2013</a:t>
                </a:r>
                <a:endParaRPr lang="en-US" sz="1400" b="1" dirty="0" smtClean="0">
                  <a:solidFill>
                    <a:schemeClr val="tx1"/>
                  </a:solidFill>
                  <a:latin typeface="Garamond" panose="02020404030301010803" pitchFamily="18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Garamond" panose="02020404030301010803" pitchFamily="18" charset="0"/>
                    <a:cs typeface="Calibri" panose="020F0502020204030204" pitchFamily="34" charset="0"/>
                  </a:rPr>
                  <a:t>Feb-2014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793650" y="1271125"/>
              <a:ext cx="2563091" cy="2069537"/>
              <a:chOff x="3082625" y="1860802"/>
              <a:chExt cx="2563091" cy="2069537"/>
            </a:xfrm>
          </p:grpSpPr>
          <p:sp>
            <p:nvSpPr>
              <p:cNvPr id="16" name="Half Frame 15"/>
              <p:cNvSpPr/>
              <p:nvPr/>
            </p:nvSpPr>
            <p:spPr>
              <a:xfrm>
                <a:off x="3082625" y="2198521"/>
                <a:ext cx="2563091" cy="886692"/>
              </a:xfrm>
              <a:prstGeom prst="halfFram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1" algn="ctr"/>
                <a:r>
                  <a:rPr lang="en-US" sz="1600" dirty="0" smtClean="0">
                    <a:solidFill>
                      <a:schemeClr val="bg1"/>
                    </a:solidFill>
                  </a:rPr>
                  <a:t>Active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ound Same Side Corner Rectangle 16"/>
              <p:cNvSpPr/>
              <p:nvPr/>
            </p:nvSpPr>
            <p:spPr>
              <a:xfrm>
                <a:off x="3082625" y="1860802"/>
                <a:ext cx="1717964" cy="337719"/>
              </a:xfrm>
              <a:prstGeom prst="round2SameRect">
                <a:avLst/>
              </a:prstGeom>
              <a:noFill/>
              <a:ln w="6350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Sr. Technical PM</a:t>
                </a:r>
                <a:endPara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373571" y="2489466"/>
                <a:ext cx="1413163" cy="144087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6350">
                <a:solidFill>
                  <a:srgbClr val="0020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Calibri" panose="020F0502020204030204" pitchFamily="34" charset="0"/>
                  </a:rPr>
                  <a:t>ITC Infotech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400" b="1" dirty="0">
                  <a:solidFill>
                    <a:schemeClr val="tx1"/>
                  </a:solidFill>
                  <a:latin typeface="Garamond" panose="02020404030301010803" pitchFamily="18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b="1" dirty="0" smtClean="0">
                  <a:solidFill>
                    <a:schemeClr val="tx1"/>
                  </a:solidFill>
                  <a:latin typeface="Garamond" panose="02020404030301010803" pitchFamily="18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Calibri" panose="020F0502020204030204" pitchFamily="34" charset="0"/>
                  </a:rPr>
                  <a:t>Feb-2014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Garamond" panose="02020404030301010803" pitchFamily="18" charset="0"/>
                    <a:cs typeface="Calibri" panose="020F0502020204030204" pitchFamily="34" charset="0"/>
                  </a:rPr>
                  <a:t>Till date</a:t>
                </a:r>
                <a:endParaRPr lang="en-US" sz="1400" b="1" dirty="0">
                  <a:solidFill>
                    <a:schemeClr val="tx1"/>
                  </a:solidFill>
                  <a:latin typeface="Garamond" panose="02020404030301010803" pitchFamily="18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0" name="Round Same Side Corner Rectangle 19"/>
          <p:cNvSpPr/>
          <p:nvPr/>
        </p:nvSpPr>
        <p:spPr>
          <a:xfrm>
            <a:off x="831277" y="4684552"/>
            <a:ext cx="5112289" cy="774138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3">
                <a:lumMod val="50000"/>
              </a:schemeClr>
            </a:solidFill>
            <a:prstDash val="sysDash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Research Associate </a:t>
            </a:r>
            <a:r>
              <a:rPr lang="en-US" dirty="0" smtClean="0">
                <a:solidFill>
                  <a:schemeClr val="tx1"/>
                </a:solidFill>
              </a:rPr>
              <a:t>– with NLP Division of </a:t>
            </a:r>
            <a:r>
              <a:rPr lang="en-US" b="1" dirty="0" smtClean="0">
                <a:solidFill>
                  <a:schemeClr val="tx1"/>
                </a:solidFill>
              </a:rPr>
              <a:t>NCST</a:t>
            </a:r>
            <a:r>
              <a:rPr lang="en-US" dirty="0" smtClean="0">
                <a:solidFill>
                  <a:schemeClr val="tx1"/>
                </a:solidFill>
              </a:rPr>
              <a:t> (now </a:t>
            </a:r>
            <a:r>
              <a:rPr lang="en-US" b="1" dirty="0" smtClean="0">
                <a:solidFill>
                  <a:schemeClr val="tx1"/>
                </a:solidFill>
              </a:rPr>
              <a:t>C-DAC</a:t>
            </a:r>
            <a:r>
              <a:rPr lang="en-US" dirty="0" smtClean="0">
                <a:solidFill>
                  <a:schemeClr val="tx1"/>
                </a:solidFill>
              </a:rPr>
              <a:t>) Mumbai between 2001 &amp; 2004.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9698" y="4393605"/>
            <a:ext cx="831275" cy="432792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R&amp;D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7072701" y="1007886"/>
            <a:ext cx="4288018" cy="4450804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E-Commerce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Airline</a:t>
            </a:r>
            <a:endParaRPr lang="en-US" sz="16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Reservations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DCS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Retail and Logistics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Order Management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Vendor Management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Distribution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Vehicle Tracking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Tradeshow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Electronic </a:t>
            </a: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Payment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Disputes Management (Acquirer</a:t>
            </a:r>
            <a:r>
              <a:rPr lang="en-US" sz="16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Others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Security Profile Management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Bodoni MT" panose="02070603080606020203" pitchFamily="18" charset="0"/>
              </a:rPr>
              <a:t>Activity Reporting </a:t>
            </a:r>
            <a:r>
              <a:rPr lang="en-US" sz="16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System</a:t>
            </a:r>
            <a:endParaRPr lang="en-US" sz="16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>
            <a:off x="7661565" y="760217"/>
            <a:ext cx="3713010" cy="445128"/>
          </a:xfrm>
          <a:prstGeom prst="round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 smtClean="0"/>
              <a:t>Functional Exposer</a:t>
            </a:r>
            <a:endParaRPr lang="en-US" b="1" spc="300" dirty="0"/>
          </a:p>
        </p:txBody>
      </p:sp>
    </p:spTree>
    <p:extLst>
      <p:ext uri="{BB962C8B-B14F-4D97-AF65-F5344CB8AC3E}">
        <p14:creationId xmlns:p14="http://schemas.microsoft.com/office/powerpoint/2010/main" val="1356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6982"/>
            <a:ext cx="11873346" cy="4156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300" dirty="0"/>
              <a:t>Relevant Assignments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568" y="673154"/>
            <a:ext cx="5250871" cy="4767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SriLankan Airlines -  PIP Middleware Integration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09857" y="673154"/>
            <a:ext cx="5264731" cy="4767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Sundial Brands E-Commerce Solution &amp; Support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03568" y="1227334"/>
            <a:ext cx="5250871" cy="71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Technical Project </a:t>
            </a:r>
            <a:r>
              <a:rPr lang="en-US" dirty="0" smtClean="0">
                <a:solidFill>
                  <a:schemeClr val="tx1"/>
                </a:solidFill>
              </a:rPr>
              <a:t>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Platform</a:t>
            </a:r>
            <a:r>
              <a:rPr lang="en-US" dirty="0" smtClean="0">
                <a:solidFill>
                  <a:schemeClr val="tx1"/>
                </a:solidFill>
              </a:rPr>
              <a:t>: Oracle </a:t>
            </a:r>
            <a:r>
              <a:rPr lang="en-US" dirty="0">
                <a:solidFill>
                  <a:schemeClr val="tx1"/>
                </a:solidFill>
              </a:rPr>
              <a:t>OSB &amp; SOA Suite</a:t>
            </a:r>
          </a:p>
        </p:txBody>
      </p:sp>
      <p:sp>
        <p:nvSpPr>
          <p:cNvPr id="2" name="Rectangle 1"/>
          <p:cNvSpPr/>
          <p:nvPr/>
        </p:nvSpPr>
        <p:spPr>
          <a:xfrm>
            <a:off x="803568" y="2036618"/>
            <a:ext cx="5250871" cy="4100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Project </a:t>
            </a:r>
            <a:r>
              <a:rPr lang="en-US" dirty="0"/>
              <a:t>management responsibilities including – stakeholder communication, cost monitoring, hiring, CR estimation, sign-off etc.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Scope </a:t>
            </a:r>
            <a:r>
              <a:rPr lang="en-US" dirty="0"/>
              <a:t>negotiation &amp;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Providing </a:t>
            </a:r>
            <a:r>
              <a:rPr lang="en-US" dirty="0"/>
              <a:t>technical solution for critical business requirement.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PMR </a:t>
            </a:r>
            <a:r>
              <a:rPr lang="en-US" dirty="0"/>
              <a:t>reporting.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Quality </a:t>
            </a:r>
            <a:r>
              <a:rPr lang="en-US" dirty="0"/>
              <a:t>&amp; Knowledge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Hands </a:t>
            </a:r>
            <a:r>
              <a:rPr lang="en-US" dirty="0"/>
              <a:t>on technical support to team.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Reviewing </a:t>
            </a:r>
            <a:r>
              <a:rPr lang="en-US" dirty="0"/>
              <a:t>and finalizing scope.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Internal </a:t>
            </a:r>
            <a:r>
              <a:rPr lang="en-US" dirty="0"/>
              <a:t>people management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Designing Alerts &amp; Notification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Designing Parsing &amp; Loading of real time TTY message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3717" y="1241184"/>
            <a:ext cx="5250871" cy="71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Technical Project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Platform</a:t>
            </a:r>
            <a:r>
              <a:rPr lang="en-US" dirty="0" smtClean="0">
                <a:solidFill>
                  <a:schemeClr val="tx1"/>
                </a:solidFill>
              </a:rPr>
              <a:t>: Magento &amp; LAMP 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3717" y="2050468"/>
            <a:ext cx="5250871" cy="41009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Objective</a:t>
            </a:r>
            <a:r>
              <a:rPr lang="en-US" dirty="0" smtClean="0">
                <a:solidFill>
                  <a:schemeClr val="tx1"/>
                </a:solidFill>
              </a:rPr>
              <a:t> : To bring the escalated project to Green status in all respect and stabilize the strategic project.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Manage Customer and reinstate trust.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Defining and outlining roles &amp; responsibilities of the team member.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Introducing communication norms.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Mentoring team on approach to quick technical solution.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Change management, Scope Negotiation &amp; CR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Micro-monitoring till the project stabilizes.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Outcome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Stable project &amp; Re-established customer trust.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Recovered lost revenue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Continued engagement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02727" y="1052943"/>
            <a:ext cx="1551712" cy="36022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Airline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22876" y="1040289"/>
            <a:ext cx="1551712" cy="36022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E-Commerce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6982"/>
            <a:ext cx="11873346" cy="4156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300" dirty="0"/>
              <a:t>Relevant Assignments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568" y="673154"/>
            <a:ext cx="5250871" cy="4767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Orga System – Business Calendar</a:t>
            </a:r>
          </a:p>
        </p:txBody>
      </p:sp>
      <p:sp>
        <p:nvSpPr>
          <p:cNvPr id="9" name="Rectangle 8"/>
          <p:cNvSpPr/>
          <p:nvPr/>
        </p:nvSpPr>
        <p:spPr>
          <a:xfrm>
            <a:off x="6109857" y="673154"/>
            <a:ext cx="5264731" cy="47677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WorldPay – Dispute Management Wave</a:t>
            </a:r>
          </a:p>
        </p:txBody>
      </p:sp>
      <p:sp>
        <p:nvSpPr>
          <p:cNvPr id="5" name="Rectangle 4"/>
          <p:cNvSpPr/>
          <p:nvPr/>
        </p:nvSpPr>
        <p:spPr>
          <a:xfrm>
            <a:off x="803568" y="1227334"/>
            <a:ext cx="5250871" cy="71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Technical </a:t>
            </a:r>
            <a:r>
              <a:rPr lang="en-US" dirty="0" smtClean="0">
                <a:solidFill>
                  <a:schemeClr val="tx1"/>
                </a:solidFill>
              </a:rPr>
              <a:t>Solution Lead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Platform</a:t>
            </a:r>
            <a:r>
              <a:rPr lang="en-US" dirty="0">
                <a:solidFill>
                  <a:schemeClr val="tx1"/>
                </a:solidFill>
              </a:rPr>
              <a:t>: Java/J2ee, </a:t>
            </a:r>
            <a:r>
              <a:rPr lang="en-US" dirty="0" smtClean="0">
                <a:solidFill>
                  <a:schemeClr val="tx1"/>
                </a:solidFill>
              </a:rPr>
              <a:t>Web-services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803568" y="2036618"/>
            <a:ext cx="5250871" cy="4100946"/>
          </a:xfrm>
          <a:prstGeom prst="rect">
            <a:avLst/>
          </a:prstGeom>
          <a:solidFill>
            <a:srgbClr val="E8F0C6"/>
          </a:solidFill>
          <a:ln w="63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b="1" dirty="0" smtClean="0"/>
              <a:t>Concept</a:t>
            </a:r>
            <a:r>
              <a:rPr lang="en-US" dirty="0" smtClean="0"/>
              <a:t>: </a:t>
            </a:r>
            <a:r>
              <a:rPr lang="en-US" sz="1600" dirty="0" smtClean="0"/>
              <a:t>Business </a:t>
            </a:r>
            <a:r>
              <a:rPr lang="en-US" sz="1600" dirty="0"/>
              <a:t>Calendar has been conceptualized to part of telecom billing product developed by Orga Systems. This component will be used both independently and as a plugin component in other products of billing, collections &amp; interest scope of telecom domain.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Concept writing of business calendar in billing domain.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Defining the features and presenting to product manager.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Creating high &amp; low level design documents.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Creating work packages &amp; aligning with next product release.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Conducting technology evaluation and creating POC.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Defining team &amp; mentoring members about the component release strategy.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Coding core of business calendar component.</a:t>
            </a: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23717" y="1227334"/>
            <a:ext cx="5250871" cy="712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Technical Lead (Business Rules)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Platform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OBR &amp; Oracle </a:t>
            </a:r>
            <a:r>
              <a:rPr lang="en-US" dirty="0">
                <a:solidFill>
                  <a:schemeClr val="tx1"/>
                </a:solidFill>
              </a:rPr>
              <a:t>SOA Suite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3717" y="2036618"/>
            <a:ext cx="5250871" cy="41147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Objective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Product development on Dispute management solution Electronic Payment – Credit/Debit Cards.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Requirement </a:t>
            </a:r>
            <a:r>
              <a:rPr lang="en-US" sz="1600" dirty="0">
                <a:solidFill>
                  <a:schemeClr val="tx1"/>
                </a:solidFill>
              </a:rPr>
              <a:t>analysis and scope definition of Dispute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Writing user stories from requirement analysis to create the product backlog.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Performing data analysis on the scheme and type of data flow across multiple systems.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Identifying &amp; designing of business process model using BPMN 2.0.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Leading the business rules analysis for DMW.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Identifying &amp; designing of business rules using Oracle Business Rules (OBR).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Designing and creating web services and publishing WSDL.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Implementing activity in BPM process using BPEL and web service calls.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447309" y="1052943"/>
            <a:ext cx="1607130" cy="36022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Telecom Billing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18083" y="1061078"/>
            <a:ext cx="1856515" cy="36022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 Systems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6982"/>
            <a:ext cx="11873346" cy="4156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pc="300" dirty="0"/>
              <a:t>Relevant Assignments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568" y="673154"/>
            <a:ext cx="5250871" cy="4767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McLane – Enterprise Project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6109857" y="673154"/>
            <a:ext cx="5264731" cy="4767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/>
              <a:t>EBMT of Phrasal Verb Disambiguation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03568" y="1227334"/>
            <a:ext cx="5250871" cy="71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Technical Project </a:t>
            </a:r>
            <a:r>
              <a:rPr lang="en-US" dirty="0" smtClean="0">
                <a:solidFill>
                  <a:schemeClr val="tx1"/>
                </a:solidFill>
              </a:rPr>
              <a:t>Lead/OC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Platform</a:t>
            </a:r>
            <a:r>
              <a:rPr lang="en-US" dirty="0">
                <a:solidFill>
                  <a:schemeClr val="tx1"/>
                </a:solidFill>
              </a:rPr>
              <a:t>: Java/J2ee, Oracle, COBOL, DB2</a:t>
            </a:r>
          </a:p>
        </p:txBody>
      </p:sp>
      <p:sp>
        <p:nvSpPr>
          <p:cNvPr id="2" name="Rectangle 1"/>
          <p:cNvSpPr/>
          <p:nvPr/>
        </p:nvSpPr>
        <p:spPr>
          <a:xfrm>
            <a:off x="803568" y="2036618"/>
            <a:ext cx="5250871" cy="4100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Understanding the business requirement by organizing meetings with client’s stakeholders - Business Analyst, Project Managers and Users.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Performing impact analysis of existing system and then preparing technical specification based on meetings held and understanding the existing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Estimating and seek approval of technical specification from client.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Sending the technical specification to offshore to work on for the desired work product.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Providing solutions for critical logics and components.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Review of the work product and deliver it to client.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Participate in UAT session to list any further changes or issues.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Preparing quality documents for production installation and freezing the work product.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Providing installation support and performing post installation verification.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50" dirty="0"/>
              <a:t>Test Artifacts deliverables and planning</a:t>
            </a:r>
            <a:r>
              <a:rPr lang="en-US" sz="1500" dirty="0"/>
              <a:t> </a:t>
            </a:r>
            <a:endParaRPr lang="en-US" sz="15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23717" y="1241184"/>
            <a:ext cx="5250871" cy="712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Research Associate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Platform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Java, Perl scripts </a:t>
            </a:r>
            <a:r>
              <a:rPr lang="en-US" dirty="0" smtClean="0">
                <a:solidFill>
                  <a:schemeClr val="tx1"/>
                </a:solidFill>
              </a:rPr>
              <a:t>&amp; NLP 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3717" y="2050468"/>
            <a:ext cx="5250871" cy="41009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Objective</a:t>
            </a:r>
            <a:r>
              <a:rPr lang="en-US" dirty="0" smtClean="0">
                <a:solidFill>
                  <a:schemeClr val="tx1"/>
                </a:solidFill>
              </a:rPr>
              <a:t> : To </a:t>
            </a:r>
            <a:r>
              <a:rPr lang="en-US" dirty="0" smtClean="0">
                <a:solidFill>
                  <a:schemeClr val="tx1"/>
                </a:solidFill>
              </a:rPr>
              <a:t>disambiguate multiple meanings of Phrasal verbs during translation of sentence from English to Hindi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Language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Design of parallel corpus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Study of similar scientific papers and publications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Design and evaluation of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Coding of solution using Java &amp; Perl scripts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Presenting the technical paper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02727" y="1052943"/>
            <a:ext cx="1551712" cy="36022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SCM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822876" y="1040289"/>
            <a:ext cx="1551712" cy="36022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R&amp;D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i="1" dirty="0" smtClean="0">
                <a:latin typeface="Bell MT" panose="02020503060305020303" pitchFamily="18" charset="0"/>
              </a:rPr>
              <a:t>Pursuit for Technology Leadership Role</a:t>
            </a:r>
            <a:endParaRPr lang="en-US" i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3297</TotalTime>
  <Words>1133</Words>
  <Application>Microsoft Office PowerPoint</Application>
  <PresentationFormat>Widescreen</PresentationFormat>
  <Paragraphs>192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Bell MT</vt:lpstr>
      <vt:lpstr>Bodoni MT</vt:lpstr>
      <vt:lpstr>Bradley Hand ITC</vt:lpstr>
      <vt:lpstr>Calibri</vt:lpstr>
      <vt:lpstr>Calibri Light</vt:lpstr>
      <vt:lpstr>Garamond</vt:lpstr>
      <vt:lpstr>Lucida Calligraphy</vt:lpstr>
      <vt:lpstr>Wingdings</vt:lpstr>
      <vt:lpstr>Organic</vt:lpstr>
      <vt:lpstr>Indranil Saha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ITC Infotech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Indranil Saha</dc:title>
  <dc:creator>Indranil Saha</dc:creator>
  <cp:lastModifiedBy>Indranil Saha</cp:lastModifiedBy>
  <cp:revision>339</cp:revision>
  <dcterms:created xsi:type="dcterms:W3CDTF">2018-08-23T08:46:02Z</dcterms:created>
  <dcterms:modified xsi:type="dcterms:W3CDTF">2018-08-31T10:01:14Z</dcterms:modified>
</cp:coreProperties>
</file>