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6"/>
  </p:notesMasterIdLst>
  <p:sldIdLst>
    <p:sldId id="257" r:id="rId3"/>
    <p:sldId id="267" r:id="rId4"/>
    <p:sldId id="289" r:id="rId5"/>
  </p:sldIdLst>
  <p:sldSz cx="9144000" cy="5143500" type="screen16x9"/>
  <p:notesSz cx="6858000" cy="9144000"/>
  <p:embeddedFontLst>
    <p:embeddedFont>
      <p:font typeface="Fira Sans Extra Condensed Medium" panose="020B0603050000020004" pitchFamily="34" charset="0"/>
      <p:regular r:id="rId7"/>
      <p:bold r:id="rId8"/>
      <p:italic r:id="rId9"/>
      <p:boldItalic r:id="rId10"/>
    </p:embeddedFont>
    <p:embeddedFont>
      <p:font typeface="Proxima Nova" panose="02000506030000020004" pitchFamily="2" charset="0"/>
      <p:regular r:id="rId11"/>
      <p:bold r:id="rId12"/>
      <p:italic r:id="rId13"/>
      <p:boldItalic r:id="rId14"/>
    </p:embeddedFont>
    <p:embeddedFont>
      <p:font typeface="Proxima Nova Semibold" panose="02000506030000020004" pitchFamily="2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3EF2E2-09B3-4501-9C27-697CC7D9B114}">
  <a:tblStyle styleId="{103EF2E2-09B3-4501-9C27-697CC7D9B1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18" autoAdjust="0"/>
    <p:restoredTop sz="94609"/>
  </p:normalViewPr>
  <p:slideViewPr>
    <p:cSldViewPr snapToGrid="0">
      <p:cViewPr varScale="1">
        <p:scale>
          <a:sx n="124" d="100"/>
          <a:sy n="124" d="100"/>
        </p:scale>
        <p:origin x="10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9.fntdata"/><Relationship Id="rId23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drasary@gmail.com" userId="a53ec303676ec2ec" providerId="LiveId" clId="{F5CBDA75-98B5-403B-8B6C-BFEE7BB76C78}"/>
    <pc:docChg chg="custSel delSld modSld sldOrd">
      <pc:chgData name="indrasary@gmail.com" userId="a53ec303676ec2ec" providerId="LiveId" clId="{F5CBDA75-98B5-403B-8B6C-BFEE7BB76C78}" dt="2022-01-26T15:40:54.953" v="43" actId="20577"/>
      <pc:docMkLst>
        <pc:docMk/>
      </pc:docMkLst>
      <pc:sldChg chg="ord">
        <pc:chgData name="indrasary@gmail.com" userId="a53ec303676ec2ec" providerId="LiveId" clId="{F5CBDA75-98B5-403B-8B6C-BFEE7BB76C78}" dt="2022-01-26T15:39:42.685" v="1"/>
        <pc:sldMkLst>
          <pc:docMk/>
          <pc:sldMk cId="0" sldId="267"/>
        </pc:sldMkLst>
      </pc:sldChg>
      <pc:sldChg chg="del">
        <pc:chgData name="indrasary@gmail.com" userId="a53ec303676ec2ec" providerId="LiveId" clId="{F5CBDA75-98B5-403B-8B6C-BFEE7BB76C78}" dt="2022-01-26T15:39:54.604" v="2" actId="2696"/>
        <pc:sldMkLst>
          <pc:docMk/>
          <pc:sldMk cId="0" sldId="270"/>
        </pc:sldMkLst>
      </pc:sldChg>
      <pc:sldChg chg="del">
        <pc:chgData name="indrasary@gmail.com" userId="a53ec303676ec2ec" providerId="LiveId" clId="{F5CBDA75-98B5-403B-8B6C-BFEE7BB76C78}" dt="2022-01-26T15:39:54.604" v="2" actId="2696"/>
        <pc:sldMkLst>
          <pc:docMk/>
          <pc:sldMk cId="0" sldId="271"/>
        </pc:sldMkLst>
      </pc:sldChg>
      <pc:sldChg chg="del">
        <pc:chgData name="indrasary@gmail.com" userId="a53ec303676ec2ec" providerId="LiveId" clId="{F5CBDA75-98B5-403B-8B6C-BFEE7BB76C78}" dt="2022-01-26T15:39:54.604" v="2" actId="2696"/>
        <pc:sldMkLst>
          <pc:docMk/>
          <pc:sldMk cId="0" sldId="272"/>
        </pc:sldMkLst>
      </pc:sldChg>
      <pc:sldChg chg="del">
        <pc:chgData name="indrasary@gmail.com" userId="a53ec303676ec2ec" providerId="LiveId" clId="{F5CBDA75-98B5-403B-8B6C-BFEE7BB76C78}" dt="2022-01-26T15:39:54.604" v="2" actId="2696"/>
        <pc:sldMkLst>
          <pc:docMk/>
          <pc:sldMk cId="0" sldId="273"/>
        </pc:sldMkLst>
      </pc:sldChg>
      <pc:sldChg chg="del">
        <pc:chgData name="indrasary@gmail.com" userId="a53ec303676ec2ec" providerId="LiveId" clId="{F5CBDA75-98B5-403B-8B6C-BFEE7BB76C78}" dt="2022-01-26T15:39:54.604" v="2" actId="2696"/>
        <pc:sldMkLst>
          <pc:docMk/>
          <pc:sldMk cId="0" sldId="274"/>
        </pc:sldMkLst>
      </pc:sldChg>
      <pc:sldChg chg="del">
        <pc:chgData name="indrasary@gmail.com" userId="a53ec303676ec2ec" providerId="LiveId" clId="{F5CBDA75-98B5-403B-8B6C-BFEE7BB76C78}" dt="2022-01-26T15:39:54.604" v="2" actId="2696"/>
        <pc:sldMkLst>
          <pc:docMk/>
          <pc:sldMk cId="0" sldId="275"/>
        </pc:sldMkLst>
      </pc:sldChg>
      <pc:sldChg chg="del">
        <pc:chgData name="indrasary@gmail.com" userId="a53ec303676ec2ec" providerId="LiveId" clId="{F5CBDA75-98B5-403B-8B6C-BFEE7BB76C78}" dt="2022-01-26T15:39:54.604" v="2" actId="2696"/>
        <pc:sldMkLst>
          <pc:docMk/>
          <pc:sldMk cId="0" sldId="276"/>
        </pc:sldMkLst>
      </pc:sldChg>
      <pc:sldChg chg="del">
        <pc:chgData name="indrasary@gmail.com" userId="a53ec303676ec2ec" providerId="LiveId" clId="{F5CBDA75-98B5-403B-8B6C-BFEE7BB76C78}" dt="2022-01-26T15:40:07.108" v="3" actId="2696"/>
        <pc:sldMkLst>
          <pc:docMk/>
          <pc:sldMk cId="0" sldId="277"/>
        </pc:sldMkLst>
      </pc:sldChg>
      <pc:sldChg chg="del">
        <pc:chgData name="indrasary@gmail.com" userId="a53ec303676ec2ec" providerId="LiveId" clId="{F5CBDA75-98B5-403B-8B6C-BFEE7BB76C78}" dt="2022-01-26T15:40:07.108" v="3" actId="2696"/>
        <pc:sldMkLst>
          <pc:docMk/>
          <pc:sldMk cId="0" sldId="278"/>
        </pc:sldMkLst>
      </pc:sldChg>
      <pc:sldChg chg="del">
        <pc:chgData name="indrasary@gmail.com" userId="a53ec303676ec2ec" providerId="LiveId" clId="{F5CBDA75-98B5-403B-8B6C-BFEE7BB76C78}" dt="2022-01-26T15:40:07.108" v="3" actId="2696"/>
        <pc:sldMkLst>
          <pc:docMk/>
          <pc:sldMk cId="0" sldId="279"/>
        </pc:sldMkLst>
      </pc:sldChg>
      <pc:sldChg chg="del">
        <pc:chgData name="indrasary@gmail.com" userId="a53ec303676ec2ec" providerId="LiveId" clId="{F5CBDA75-98B5-403B-8B6C-BFEE7BB76C78}" dt="2022-01-26T15:40:07.108" v="3" actId="2696"/>
        <pc:sldMkLst>
          <pc:docMk/>
          <pc:sldMk cId="0" sldId="280"/>
        </pc:sldMkLst>
      </pc:sldChg>
      <pc:sldChg chg="del">
        <pc:chgData name="indrasary@gmail.com" userId="a53ec303676ec2ec" providerId="LiveId" clId="{F5CBDA75-98B5-403B-8B6C-BFEE7BB76C78}" dt="2022-01-26T15:40:07.108" v="3" actId="2696"/>
        <pc:sldMkLst>
          <pc:docMk/>
          <pc:sldMk cId="0" sldId="281"/>
        </pc:sldMkLst>
      </pc:sldChg>
      <pc:sldChg chg="del">
        <pc:chgData name="indrasary@gmail.com" userId="a53ec303676ec2ec" providerId="LiveId" clId="{F5CBDA75-98B5-403B-8B6C-BFEE7BB76C78}" dt="2022-01-26T15:40:07.108" v="3" actId="2696"/>
        <pc:sldMkLst>
          <pc:docMk/>
          <pc:sldMk cId="0" sldId="282"/>
        </pc:sldMkLst>
      </pc:sldChg>
      <pc:sldChg chg="del">
        <pc:chgData name="indrasary@gmail.com" userId="a53ec303676ec2ec" providerId="LiveId" clId="{F5CBDA75-98B5-403B-8B6C-BFEE7BB76C78}" dt="2022-01-26T15:40:07.108" v="3" actId="2696"/>
        <pc:sldMkLst>
          <pc:docMk/>
          <pc:sldMk cId="0" sldId="283"/>
        </pc:sldMkLst>
      </pc:sldChg>
      <pc:sldChg chg="del">
        <pc:chgData name="indrasary@gmail.com" userId="a53ec303676ec2ec" providerId="LiveId" clId="{F5CBDA75-98B5-403B-8B6C-BFEE7BB76C78}" dt="2022-01-26T15:40:07.108" v="3" actId="2696"/>
        <pc:sldMkLst>
          <pc:docMk/>
          <pc:sldMk cId="0" sldId="284"/>
        </pc:sldMkLst>
      </pc:sldChg>
      <pc:sldChg chg="del">
        <pc:chgData name="indrasary@gmail.com" userId="a53ec303676ec2ec" providerId="LiveId" clId="{F5CBDA75-98B5-403B-8B6C-BFEE7BB76C78}" dt="2022-01-26T15:40:07.108" v="3" actId="2696"/>
        <pc:sldMkLst>
          <pc:docMk/>
          <pc:sldMk cId="0" sldId="285"/>
        </pc:sldMkLst>
      </pc:sldChg>
      <pc:sldChg chg="del">
        <pc:chgData name="indrasary@gmail.com" userId="a53ec303676ec2ec" providerId="LiveId" clId="{F5CBDA75-98B5-403B-8B6C-BFEE7BB76C78}" dt="2022-01-26T15:40:07.108" v="3" actId="2696"/>
        <pc:sldMkLst>
          <pc:docMk/>
          <pc:sldMk cId="0" sldId="286"/>
        </pc:sldMkLst>
      </pc:sldChg>
      <pc:sldChg chg="del">
        <pc:chgData name="indrasary@gmail.com" userId="a53ec303676ec2ec" providerId="LiveId" clId="{F5CBDA75-98B5-403B-8B6C-BFEE7BB76C78}" dt="2022-01-26T15:40:07.108" v="3" actId="2696"/>
        <pc:sldMkLst>
          <pc:docMk/>
          <pc:sldMk cId="0" sldId="287"/>
        </pc:sldMkLst>
      </pc:sldChg>
      <pc:sldChg chg="del">
        <pc:chgData name="indrasary@gmail.com" userId="a53ec303676ec2ec" providerId="LiveId" clId="{F5CBDA75-98B5-403B-8B6C-BFEE7BB76C78}" dt="2022-01-26T15:40:07.108" v="3" actId="2696"/>
        <pc:sldMkLst>
          <pc:docMk/>
          <pc:sldMk cId="0" sldId="288"/>
        </pc:sldMkLst>
      </pc:sldChg>
      <pc:sldChg chg="delSp modSp mod">
        <pc:chgData name="indrasary@gmail.com" userId="a53ec303676ec2ec" providerId="LiveId" clId="{F5CBDA75-98B5-403B-8B6C-BFEE7BB76C78}" dt="2022-01-26T15:40:54.953" v="43" actId="20577"/>
        <pc:sldMkLst>
          <pc:docMk/>
          <pc:sldMk cId="0" sldId="289"/>
        </pc:sldMkLst>
        <pc:spChg chg="mod">
          <ac:chgData name="indrasary@gmail.com" userId="a53ec303676ec2ec" providerId="LiveId" clId="{F5CBDA75-98B5-403B-8B6C-BFEE7BB76C78}" dt="2022-01-26T15:40:54.953" v="43" actId="20577"/>
          <ac:spMkLst>
            <pc:docMk/>
            <pc:sldMk cId="0" sldId="289"/>
            <ac:spMk id="2292" creationId="{00000000-0000-0000-0000-000000000000}"/>
          </ac:spMkLst>
        </pc:spChg>
        <pc:spChg chg="del">
          <ac:chgData name="indrasary@gmail.com" userId="a53ec303676ec2ec" providerId="LiveId" clId="{F5CBDA75-98B5-403B-8B6C-BFEE7BB76C78}" dt="2022-01-26T15:40:21.304" v="4" actId="21"/>
          <ac:spMkLst>
            <pc:docMk/>
            <pc:sldMk cId="0" sldId="289"/>
            <ac:spMk id="2293" creationId="{00000000-0000-0000-0000-000000000000}"/>
          </ac:spMkLst>
        </pc:spChg>
        <pc:spChg chg="del">
          <ac:chgData name="indrasary@gmail.com" userId="a53ec303676ec2ec" providerId="LiveId" clId="{F5CBDA75-98B5-403B-8B6C-BFEE7BB76C78}" dt="2022-01-26T15:40:30.933" v="5" actId="21"/>
          <ac:spMkLst>
            <pc:docMk/>
            <pc:sldMk cId="0" sldId="289"/>
            <ac:spMk id="229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13592f75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13592f75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913592f75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913592f75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g9288fa2f0c_0_2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0" name="Google Shape;2290;g9288fa2f0c_0_2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57200" y="2150850"/>
            <a:ext cx="8229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3012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397625"/>
            <a:ext cx="8229600" cy="33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3012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38544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8544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3012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57200" y="3774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57200" y="1398750"/>
            <a:ext cx="2808000" cy="33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57200" y="377400"/>
            <a:ext cx="6400800" cy="43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57200" y="1023075"/>
            <a:ext cx="3837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473700" y="2803075"/>
            <a:ext cx="383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57200" y="41610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57200" y="1106125"/>
            <a:ext cx="8229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57200" y="3152225"/>
            <a:ext cx="8229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3012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Medium"/>
              <a:buNone/>
              <a:defRPr sz="2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Medium"/>
              <a:buNone/>
              <a:defRPr sz="2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Medium"/>
              <a:buNone/>
              <a:defRPr sz="2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Medium"/>
              <a:buNone/>
              <a:defRPr sz="2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Medium"/>
              <a:buNone/>
              <a:defRPr sz="2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Medium"/>
              <a:buNone/>
              <a:defRPr sz="2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Medium"/>
              <a:buNone/>
              <a:defRPr sz="2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Medium"/>
              <a:buNone/>
              <a:defRPr sz="2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Medium"/>
              <a:buNone/>
              <a:defRPr sz="2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97625"/>
            <a:ext cx="8229600" cy="3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6"/>
          <p:cNvGrpSpPr/>
          <p:nvPr/>
        </p:nvGrpSpPr>
        <p:grpSpPr>
          <a:xfrm>
            <a:off x="-636925" y="1404675"/>
            <a:ext cx="8446650" cy="2363225"/>
            <a:chOff x="-636925" y="1404675"/>
            <a:chExt cx="8446650" cy="2363225"/>
          </a:xfrm>
        </p:grpSpPr>
        <p:sp>
          <p:nvSpPr>
            <p:cNvPr id="108" name="Google Shape;108;p16"/>
            <p:cNvSpPr/>
            <p:nvPr/>
          </p:nvSpPr>
          <p:spPr>
            <a:xfrm>
              <a:off x="-636925" y="1404675"/>
              <a:ext cx="8446650" cy="2363225"/>
            </a:xfrm>
            <a:custGeom>
              <a:avLst/>
              <a:gdLst/>
              <a:ahLst/>
              <a:cxnLst/>
              <a:rect l="l" t="t" r="r" b="b"/>
              <a:pathLst>
                <a:path w="337866" h="94529" extrusionOk="0">
                  <a:moveTo>
                    <a:pt x="0" y="36334"/>
                  </a:moveTo>
                  <a:cubicBezTo>
                    <a:pt x="9202" y="44277"/>
                    <a:pt x="28628" y="86117"/>
                    <a:pt x="55210" y="83994"/>
                  </a:cubicBezTo>
                  <a:cubicBezTo>
                    <a:pt x="81793" y="81871"/>
                    <a:pt x="126070" y="21864"/>
                    <a:pt x="159495" y="23594"/>
                  </a:cubicBezTo>
                  <a:cubicBezTo>
                    <a:pt x="192920" y="25324"/>
                    <a:pt x="226031" y="98308"/>
                    <a:pt x="255759" y="94376"/>
                  </a:cubicBezTo>
                  <a:cubicBezTo>
                    <a:pt x="285488" y="90444"/>
                    <a:pt x="324182" y="15729"/>
                    <a:pt x="337866" y="0"/>
                  </a:cubicBezTo>
                </a:path>
              </a:pathLst>
            </a:custGeom>
            <a:noFill/>
            <a:ln w="152400" cap="rnd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" name="Google Shape;109;p16"/>
            <p:cNvSpPr/>
            <p:nvPr/>
          </p:nvSpPr>
          <p:spPr>
            <a:xfrm>
              <a:off x="-636925" y="1404675"/>
              <a:ext cx="8446650" cy="2363225"/>
            </a:xfrm>
            <a:custGeom>
              <a:avLst/>
              <a:gdLst/>
              <a:ahLst/>
              <a:cxnLst/>
              <a:rect l="l" t="t" r="r" b="b"/>
              <a:pathLst>
                <a:path w="337866" h="94529" extrusionOk="0">
                  <a:moveTo>
                    <a:pt x="0" y="36334"/>
                  </a:moveTo>
                  <a:cubicBezTo>
                    <a:pt x="9202" y="44277"/>
                    <a:pt x="28628" y="86117"/>
                    <a:pt x="55210" y="83994"/>
                  </a:cubicBezTo>
                  <a:cubicBezTo>
                    <a:pt x="81793" y="81871"/>
                    <a:pt x="126070" y="21864"/>
                    <a:pt x="159495" y="23594"/>
                  </a:cubicBezTo>
                  <a:cubicBezTo>
                    <a:pt x="192920" y="25324"/>
                    <a:pt x="226031" y="98308"/>
                    <a:pt x="255759" y="94376"/>
                  </a:cubicBezTo>
                  <a:cubicBezTo>
                    <a:pt x="285488" y="90444"/>
                    <a:pt x="324182" y="15729"/>
                    <a:pt x="337866" y="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-200156" y="205304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survive</a:t>
            </a:r>
            <a:r>
              <a:rPr lang="en-US" dirty="0"/>
              <a:t> [and Thrive] in Graduate School</a:t>
            </a:r>
            <a:endParaRPr dirty="0"/>
          </a:p>
        </p:txBody>
      </p:sp>
      <p:sp>
        <p:nvSpPr>
          <p:cNvPr id="111" name="Google Shape;111;p16"/>
          <p:cNvSpPr/>
          <p:nvPr/>
        </p:nvSpPr>
        <p:spPr>
          <a:xfrm>
            <a:off x="3515193" y="4999621"/>
            <a:ext cx="12335" cy="10017"/>
          </a:xfrm>
          <a:custGeom>
            <a:avLst/>
            <a:gdLst/>
            <a:ahLst/>
            <a:cxnLst/>
            <a:rect l="l" t="t" r="r" b="b"/>
            <a:pathLst>
              <a:path w="548" h="445" extrusionOk="0">
                <a:moveTo>
                  <a:pt x="274" y="0"/>
                </a:moveTo>
                <a:cubicBezTo>
                  <a:pt x="0" y="0"/>
                  <a:pt x="0" y="445"/>
                  <a:pt x="274" y="445"/>
                </a:cubicBezTo>
                <a:cubicBezTo>
                  <a:pt x="547" y="445"/>
                  <a:pt x="547" y="0"/>
                  <a:pt x="2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16"/>
          <p:cNvGrpSpPr/>
          <p:nvPr/>
        </p:nvGrpSpPr>
        <p:grpSpPr>
          <a:xfrm>
            <a:off x="7837963" y="3453244"/>
            <a:ext cx="1149383" cy="696887"/>
            <a:chOff x="5960837" y="2432603"/>
            <a:chExt cx="1149383" cy="696887"/>
          </a:xfrm>
        </p:grpSpPr>
        <p:sp>
          <p:nvSpPr>
            <p:cNvPr id="113" name="Google Shape;113;p16"/>
            <p:cNvSpPr/>
            <p:nvPr/>
          </p:nvSpPr>
          <p:spPr>
            <a:xfrm>
              <a:off x="5977562" y="2432603"/>
              <a:ext cx="1091105" cy="695559"/>
            </a:xfrm>
            <a:custGeom>
              <a:avLst/>
              <a:gdLst/>
              <a:ahLst/>
              <a:cxnLst/>
              <a:rect l="l" t="t" r="r" b="b"/>
              <a:pathLst>
                <a:path w="48472" h="30900" extrusionOk="0">
                  <a:moveTo>
                    <a:pt x="27985" y="0"/>
                  </a:moveTo>
                  <a:cubicBezTo>
                    <a:pt x="24718" y="0"/>
                    <a:pt x="21478" y="2184"/>
                    <a:pt x="20413" y="5290"/>
                  </a:cubicBezTo>
                  <a:cubicBezTo>
                    <a:pt x="18763" y="3365"/>
                    <a:pt x="16295" y="1993"/>
                    <a:pt x="13827" y="1993"/>
                  </a:cubicBezTo>
                  <a:cubicBezTo>
                    <a:pt x="13227" y="1993"/>
                    <a:pt x="12627" y="2074"/>
                    <a:pt x="12040" y="2248"/>
                  </a:cubicBezTo>
                  <a:cubicBezTo>
                    <a:pt x="8998" y="3137"/>
                    <a:pt x="7016" y="7067"/>
                    <a:pt x="8759" y="9698"/>
                  </a:cubicBezTo>
                  <a:cubicBezTo>
                    <a:pt x="7901" y="9292"/>
                    <a:pt x="7017" y="9104"/>
                    <a:pt x="6155" y="9104"/>
                  </a:cubicBezTo>
                  <a:cubicBezTo>
                    <a:pt x="3034" y="9104"/>
                    <a:pt x="219" y="11567"/>
                    <a:pt x="112" y="14996"/>
                  </a:cubicBezTo>
                  <a:cubicBezTo>
                    <a:pt x="1" y="18554"/>
                    <a:pt x="2897" y="21254"/>
                    <a:pt x="6171" y="21254"/>
                  </a:cubicBezTo>
                  <a:cubicBezTo>
                    <a:pt x="6922" y="21254"/>
                    <a:pt x="7692" y="21112"/>
                    <a:pt x="8451" y="20806"/>
                  </a:cubicBezTo>
                  <a:lnTo>
                    <a:pt x="8451" y="20806"/>
                  </a:lnTo>
                  <a:cubicBezTo>
                    <a:pt x="8212" y="24975"/>
                    <a:pt x="10741" y="29384"/>
                    <a:pt x="14774" y="30614"/>
                  </a:cubicBezTo>
                  <a:cubicBezTo>
                    <a:pt x="15408" y="30808"/>
                    <a:pt x="16064" y="30899"/>
                    <a:pt x="16721" y="30899"/>
                  </a:cubicBezTo>
                  <a:cubicBezTo>
                    <a:pt x="20241" y="30899"/>
                    <a:pt x="23782" y="28279"/>
                    <a:pt x="24070" y="24736"/>
                  </a:cubicBezTo>
                  <a:cubicBezTo>
                    <a:pt x="25505" y="27163"/>
                    <a:pt x="27897" y="29111"/>
                    <a:pt x="30666" y="29658"/>
                  </a:cubicBezTo>
                  <a:cubicBezTo>
                    <a:pt x="31167" y="29757"/>
                    <a:pt x="31679" y="29805"/>
                    <a:pt x="32193" y="29805"/>
                  </a:cubicBezTo>
                  <a:cubicBezTo>
                    <a:pt x="34514" y="29805"/>
                    <a:pt x="36853" y="28811"/>
                    <a:pt x="38253" y="26992"/>
                  </a:cubicBezTo>
                  <a:cubicBezTo>
                    <a:pt x="40133" y="24599"/>
                    <a:pt x="39859" y="21558"/>
                    <a:pt x="38253" y="19131"/>
                  </a:cubicBezTo>
                  <a:lnTo>
                    <a:pt x="38253" y="19131"/>
                  </a:lnTo>
                  <a:cubicBezTo>
                    <a:pt x="39869" y="19365"/>
                    <a:pt x="41421" y="20049"/>
                    <a:pt x="43008" y="20049"/>
                  </a:cubicBezTo>
                  <a:cubicBezTo>
                    <a:pt x="43736" y="20049"/>
                    <a:pt x="44472" y="19905"/>
                    <a:pt x="45225" y="19507"/>
                  </a:cubicBezTo>
                  <a:cubicBezTo>
                    <a:pt x="46353" y="18858"/>
                    <a:pt x="47241" y="17798"/>
                    <a:pt x="47651" y="16534"/>
                  </a:cubicBezTo>
                  <a:cubicBezTo>
                    <a:pt x="48472" y="14449"/>
                    <a:pt x="48267" y="12125"/>
                    <a:pt x="47139" y="10211"/>
                  </a:cubicBezTo>
                  <a:cubicBezTo>
                    <a:pt x="46100" y="8559"/>
                    <a:pt x="44000" y="7934"/>
                    <a:pt x="41808" y="7934"/>
                  </a:cubicBezTo>
                  <a:cubicBezTo>
                    <a:pt x="39601" y="7934"/>
                    <a:pt x="37301" y="8568"/>
                    <a:pt x="35895" y="9425"/>
                  </a:cubicBezTo>
                  <a:cubicBezTo>
                    <a:pt x="36202" y="9186"/>
                    <a:pt x="36271" y="8707"/>
                    <a:pt x="36168" y="8092"/>
                  </a:cubicBezTo>
                  <a:cubicBezTo>
                    <a:pt x="35826" y="6588"/>
                    <a:pt x="35245" y="5119"/>
                    <a:pt x="34425" y="3786"/>
                  </a:cubicBezTo>
                  <a:cubicBezTo>
                    <a:pt x="33195" y="2077"/>
                    <a:pt x="31588" y="608"/>
                    <a:pt x="29504" y="163"/>
                  </a:cubicBezTo>
                  <a:cubicBezTo>
                    <a:pt x="29002" y="53"/>
                    <a:pt x="28494" y="0"/>
                    <a:pt x="279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5980849" y="2777074"/>
              <a:ext cx="1067042" cy="351088"/>
            </a:xfrm>
            <a:custGeom>
              <a:avLst/>
              <a:gdLst/>
              <a:ahLst/>
              <a:cxnLst/>
              <a:rect l="l" t="t" r="r" b="b"/>
              <a:pathLst>
                <a:path w="47403" h="15597" extrusionOk="0">
                  <a:moveTo>
                    <a:pt x="0" y="0"/>
                  </a:moveTo>
                  <a:lnTo>
                    <a:pt x="0" y="0"/>
                  </a:lnTo>
                  <a:cubicBezTo>
                    <a:pt x="34" y="1231"/>
                    <a:pt x="410" y="2427"/>
                    <a:pt x="1128" y="3452"/>
                  </a:cubicBezTo>
                  <a:cubicBezTo>
                    <a:pt x="2328" y="5020"/>
                    <a:pt x="4177" y="5885"/>
                    <a:pt x="6072" y="5885"/>
                  </a:cubicBezTo>
                  <a:cubicBezTo>
                    <a:pt x="6822" y="5885"/>
                    <a:pt x="7578" y="5750"/>
                    <a:pt x="8305" y="5469"/>
                  </a:cubicBezTo>
                  <a:lnTo>
                    <a:pt x="8305" y="5469"/>
                  </a:lnTo>
                  <a:cubicBezTo>
                    <a:pt x="8066" y="9672"/>
                    <a:pt x="10595" y="14081"/>
                    <a:pt x="14628" y="15311"/>
                  </a:cubicBezTo>
                  <a:cubicBezTo>
                    <a:pt x="15262" y="15505"/>
                    <a:pt x="15918" y="15596"/>
                    <a:pt x="16575" y="15596"/>
                  </a:cubicBezTo>
                  <a:cubicBezTo>
                    <a:pt x="20095" y="15596"/>
                    <a:pt x="23636" y="12976"/>
                    <a:pt x="23924" y="9433"/>
                  </a:cubicBezTo>
                  <a:cubicBezTo>
                    <a:pt x="25359" y="11860"/>
                    <a:pt x="27751" y="13774"/>
                    <a:pt x="30520" y="14355"/>
                  </a:cubicBezTo>
                  <a:cubicBezTo>
                    <a:pt x="31021" y="14454"/>
                    <a:pt x="31533" y="14502"/>
                    <a:pt x="32047" y="14502"/>
                  </a:cubicBezTo>
                  <a:cubicBezTo>
                    <a:pt x="34368" y="14502"/>
                    <a:pt x="36707" y="13508"/>
                    <a:pt x="38107" y="11689"/>
                  </a:cubicBezTo>
                  <a:cubicBezTo>
                    <a:pt x="39987" y="9296"/>
                    <a:pt x="39713" y="6255"/>
                    <a:pt x="38107" y="3828"/>
                  </a:cubicBezTo>
                  <a:lnTo>
                    <a:pt x="38107" y="3828"/>
                  </a:lnTo>
                  <a:cubicBezTo>
                    <a:pt x="39723" y="4062"/>
                    <a:pt x="41275" y="4746"/>
                    <a:pt x="42862" y="4746"/>
                  </a:cubicBezTo>
                  <a:cubicBezTo>
                    <a:pt x="43590" y="4746"/>
                    <a:pt x="44326" y="4602"/>
                    <a:pt x="45079" y="4204"/>
                  </a:cubicBezTo>
                  <a:cubicBezTo>
                    <a:pt x="46138" y="3589"/>
                    <a:pt x="46924" y="2666"/>
                    <a:pt x="47403" y="1538"/>
                  </a:cubicBezTo>
                  <a:lnTo>
                    <a:pt x="47403" y="1538"/>
                  </a:lnTo>
                  <a:cubicBezTo>
                    <a:pt x="46343" y="1778"/>
                    <a:pt x="45284" y="1983"/>
                    <a:pt x="44190" y="2085"/>
                  </a:cubicBezTo>
                  <a:cubicBezTo>
                    <a:pt x="43694" y="2129"/>
                    <a:pt x="43195" y="2152"/>
                    <a:pt x="42695" y="2152"/>
                  </a:cubicBezTo>
                  <a:cubicBezTo>
                    <a:pt x="40094" y="2152"/>
                    <a:pt x="37483" y="1536"/>
                    <a:pt x="35304" y="103"/>
                  </a:cubicBezTo>
                  <a:lnTo>
                    <a:pt x="35304" y="103"/>
                  </a:lnTo>
                  <a:cubicBezTo>
                    <a:pt x="35509" y="2154"/>
                    <a:pt x="35168" y="4238"/>
                    <a:pt x="34313" y="6118"/>
                  </a:cubicBezTo>
                  <a:cubicBezTo>
                    <a:pt x="33698" y="7519"/>
                    <a:pt x="32673" y="8886"/>
                    <a:pt x="31237" y="9296"/>
                  </a:cubicBezTo>
                  <a:cubicBezTo>
                    <a:pt x="30942" y="9379"/>
                    <a:pt x="30641" y="9417"/>
                    <a:pt x="30337" y="9417"/>
                  </a:cubicBezTo>
                  <a:cubicBezTo>
                    <a:pt x="29130" y="9417"/>
                    <a:pt x="27901" y="8810"/>
                    <a:pt x="27000" y="7964"/>
                  </a:cubicBezTo>
                  <a:cubicBezTo>
                    <a:pt x="25872" y="6904"/>
                    <a:pt x="25154" y="5503"/>
                    <a:pt x="24470" y="4136"/>
                  </a:cubicBezTo>
                  <a:cubicBezTo>
                    <a:pt x="24095" y="5879"/>
                    <a:pt x="23719" y="7690"/>
                    <a:pt x="22591" y="9091"/>
                  </a:cubicBezTo>
                  <a:cubicBezTo>
                    <a:pt x="21820" y="10025"/>
                    <a:pt x="20587" y="10672"/>
                    <a:pt x="19403" y="10672"/>
                  </a:cubicBezTo>
                  <a:cubicBezTo>
                    <a:pt x="18855" y="10672"/>
                    <a:pt x="18317" y="10533"/>
                    <a:pt x="17840" y="10219"/>
                  </a:cubicBezTo>
                  <a:cubicBezTo>
                    <a:pt x="16644" y="9433"/>
                    <a:pt x="16234" y="7827"/>
                    <a:pt x="16200" y="6391"/>
                  </a:cubicBezTo>
                  <a:cubicBezTo>
                    <a:pt x="16200" y="4956"/>
                    <a:pt x="16405" y="3486"/>
                    <a:pt x="16063" y="2085"/>
                  </a:cubicBezTo>
                  <a:cubicBezTo>
                    <a:pt x="13873" y="3108"/>
                    <a:pt x="11513" y="3622"/>
                    <a:pt x="9152" y="3622"/>
                  </a:cubicBezTo>
                  <a:cubicBezTo>
                    <a:pt x="7018" y="3622"/>
                    <a:pt x="4883" y="3202"/>
                    <a:pt x="2871" y="2359"/>
                  </a:cubicBezTo>
                  <a:cubicBezTo>
                    <a:pt x="1504" y="1778"/>
                    <a:pt x="820" y="889"/>
                    <a:pt x="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5960837" y="2447662"/>
              <a:ext cx="1149383" cy="681828"/>
            </a:xfrm>
            <a:custGeom>
              <a:avLst/>
              <a:gdLst/>
              <a:ahLst/>
              <a:cxnLst/>
              <a:rect l="l" t="t" r="r" b="b"/>
              <a:pathLst>
                <a:path w="51061" h="30290" extrusionOk="0">
                  <a:moveTo>
                    <a:pt x="29647" y="888"/>
                  </a:moveTo>
                  <a:cubicBezTo>
                    <a:pt x="32140" y="888"/>
                    <a:pt x="34404" y="2601"/>
                    <a:pt x="35442" y="4860"/>
                  </a:cubicBezTo>
                  <a:cubicBezTo>
                    <a:pt x="36125" y="6364"/>
                    <a:pt x="36330" y="8038"/>
                    <a:pt x="36057" y="9645"/>
                  </a:cubicBezTo>
                  <a:cubicBezTo>
                    <a:pt x="35983" y="9988"/>
                    <a:pt x="36244" y="10261"/>
                    <a:pt x="36537" y="10261"/>
                  </a:cubicBezTo>
                  <a:cubicBezTo>
                    <a:pt x="36652" y="10261"/>
                    <a:pt x="36771" y="10219"/>
                    <a:pt x="36877" y="10123"/>
                  </a:cubicBezTo>
                  <a:cubicBezTo>
                    <a:pt x="38415" y="8585"/>
                    <a:pt x="40295" y="7321"/>
                    <a:pt x="42482" y="6945"/>
                  </a:cubicBezTo>
                  <a:cubicBezTo>
                    <a:pt x="42841" y="6879"/>
                    <a:pt x="43203" y="6847"/>
                    <a:pt x="43563" y="6847"/>
                  </a:cubicBezTo>
                  <a:cubicBezTo>
                    <a:pt x="45089" y="6847"/>
                    <a:pt x="46566" y="7437"/>
                    <a:pt x="47506" y="8654"/>
                  </a:cubicBezTo>
                  <a:cubicBezTo>
                    <a:pt x="48531" y="10055"/>
                    <a:pt x="48907" y="11798"/>
                    <a:pt x="48565" y="13472"/>
                  </a:cubicBezTo>
                  <a:cubicBezTo>
                    <a:pt x="48155" y="15250"/>
                    <a:pt x="46959" y="16719"/>
                    <a:pt x="45319" y="17505"/>
                  </a:cubicBezTo>
                  <a:cubicBezTo>
                    <a:pt x="44278" y="17998"/>
                    <a:pt x="43149" y="18247"/>
                    <a:pt x="42021" y="18247"/>
                  </a:cubicBezTo>
                  <a:cubicBezTo>
                    <a:pt x="41038" y="18247"/>
                    <a:pt x="40056" y="18058"/>
                    <a:pt x="39133" y="17676"/>
                  </a:cubicBezTo>
                  <a:cubicBezTo>
                    <a:pt x="39051" y="17632"/>
                    <a:pt x="38968" y="17612"/>
                    <a:pt x="38888" y="17612"/>
                  </a:cubicBezTo>
                  <a:cubicBezTo>
                    <a:pt x="38536" y="17612"/>
                    <a:pt x="38254" y="17997"/>
                    <a:pt x="38449" y="18360"/>
                  </a:cubicBezTo>
                  <a:cubicBezTo>
                    <a:pt x="39611" y="20855"/>
                    <a:pt x="38723" y="23965"/>
                    <a:pt x="36809" y="25810"/>
                  </a:cubicBezTo>
                  <a:cubicBezTo>
                    <a:pt x="35817" y="26767"/>
                    <a:pt x="34553" y="27348"/>
                    <a:pt x="33186" y="27451"/>
                  </a:cubicBezTo>
                  <a:cubicBezTo>
                    <a:pt x="33122" y="27452"/>
                    <a:pt x="33059" y="27453"/>
                    <a:pt x="32995" y="27453"/>
                  </a:cubicBezTo>
                  <a:cubicBezTo>
                    <a:pt x="31661" y="27453"/>
                    <a:pt x="30363" y="27110"/>
                    <a:pt x="29221" y="26425"/>
                  </a:cubicBezTo>
                  <a:cubicBezTo>
                    <a:pt x="27854" y="25639"/>
                    <a:pt x="26829" y="24375"/>
                    <a:pt x="26385" y="22871"/>
                  </a:cubicBezTo>
                  <a:cubicBezTo>
                    <a:pt x="26309" y="22643"/>
                    <a:pt x="26118" y="22537"/>
                    <a:pt x="25927" y="22537"/>
                  </a:cubicBezTo>
                  <a:cubicBezTo>
                    <a:pt x="25688" y="22537"/>
                    <a:pt x="25447" y="22704"/>
                    <a:pt x="25428" y="23008"/>
                  </a:cubicBezTo>
                  <a:cubicBezTo>
                    <a:pt x="25291" y="25981"/>
                    <a:pt x="22762" y="28510"/>
                    <a:pt x="19891" y="29159"/>
                  </a:cubicBezTo>
                  <a:cubicBezTo>
                    <a:pt x="19434" y="29268"/>
                    <a:pt x="18969" y="29322"/>
                    <a:pt x="18506" y="29322"/>
                  </a:cubicBezTo>
                  <a:cubicBezTo>
                    <a:pt x="17518" y="29322"/>
                    <a:pt x="16538" y="29078"/>
                    <a:pt x="15653" y="28613"/>
                  </a:cubicBezTo>
                  <a:cubicBezTo>
                    <a:pt x="14355" y="27895"/>
                    <a:pt x="13261" y="26835"/>
                    <a:pt x="12577" y="25503"/>
                  </a:cubicBezTo>
                  <a:cubicBezTo>
                    <a:pt x="11723" y="24067"/>
                    <a:pt x="11450" y="22358"/>
                    <a:pt x="11723" y="20718"/>
                  </a:cubicBezTo>
                  <a:cubicBezTo>
                    <a:pt x="11812" y="20392"/>
                    <a:pt x="11566" y="20117"/>
                    <a:pt x="11277" y="20117"/>
                  </a:cubicBezTo>
                  <a:cubicBezTo>
                    <a:pt x="11232" y="20117"/>
                    <a:pt x="11187" y="20123"/>
                    <a:pt x="11142" y="20137"/>
                  </a:cubicBezTo>
                  <a:cubicBezTo>
                    <a:pt x="10114" y="20289"/>
                    <a:pt x="9054" y="20410"/>
                    <a:pt x="7997" y="20410"/>
                  </a:cubicBezTo>
                  <a:cubicBezTo>
                    <a:pt x="7157" y="20410"/>
                    <a:pt x="6320" y="20334"/>
                    <a:pt x="5503" y="20137"/>
                  </a:cubicBezTo>
                  <a:cubicBezTo>
                    <a:pt x="4033" y="19795"/>
                    <a:pt x="2735" y="18941"/>
                    <a:pt x="1812" y="17744"/>
                  </a:cubicBezTo>
                  <a:cubicBezTo>
                    <a:pt x="1026" y="16548"/>
                    <a:pt x="821" y="15045"/>
                    <a:pt x="1231" y="13677"/>
                  </a:cubicBezTo>
                  <a:cubicBezTo>
                    <a:pt x="1641" y="12242"/>
                    <a:pt x="2632" y="11046"/>
                    <a:pt x="3931" y="10362"/>
                  </a:cubicBezTo>
                  <a:cubicBezTo>
                    <a:pt x="4976" y="9805"/>
                    <a:pt x="6115" y="9532"/>
                    <a:pt x="7275" y="9532"/>
                  </a:cubicBezTo>
                  <a:cubicBezTo>
                    <a:pt x="7822" y="9532"/>
                    <a:pt x="8373" y="9592"/>
                    <a:pt x="8921" y="9713"/>
                  </a:cubicBezTo>
                  <a:cubicBezTo>
                    <a:pt x="8960" y="9722"/>
                    <a:pt x="8999" y="9726"/>
                    <a:pt x="9038" y="9726"/>
                  </a:cubicBezTo>
                  <a:cubicBezTo>
                    <a:pt x="9295" y="9726"/>
                    <a:pt x="9506" y="9532"/>
                    <a:pt x="9536" y="9235"/>
                  </a:cubicBezTo>
                  <a:cubicBezTo>
                    <a:pt x="9467" y="8688"/>
                    <a:pt x="9502" y="8141"/>
                    <a:pt x="9604" y="7594"/>
                  </a:cubicBezTo>
                  <a:cubicBezTo>
                    <a:pt x="9741" y="7047"/>
                    <a:pt x="9946" y="6535"/>
                    <a:pt x="10185" y="6056"/>
                  </a:cubicBezTo>
                  <a:cubicBezTo>
                    <a:pt x="10732" y="5065"/>
                    <a:pt x="11484" y="4211"/>
                    <a:pt x="12407" y="3595"/>
                  </a:cubicBezTo>
                  <a:cubicBezTo>
                    <a:pt x="13410" y="2964"/>
                    <a:pt x="14554" y="2645"/>
                    <a:pt x="15698" y="2645"/>
                  </a:cubicBezTo>
                  <a:cubicBezTo>
                    <a:pt x="16658" y="2645"/>
                    <a:pt x="17617" y="2870"/>
                    <a:pt x="18490" y="3322"/>
                  </a:cubicBezTo>
                  <a:cubicBezTo>
                    <a:pt x="19618" y="3835"/>
                    <a:pt x="20575" y="4621"/>
                    <a:pt x="21292" y="5646"/>
                  </a:cubicBezTo>
                  <a:cubicBezTo>
                    <a:pt x="21375" y="5760"/>
                    <a:pt x="21487" y="5808"/>
                    <a:pt x="21596" y="5808"/>
                  </a:cubicBezTo>
                  <a:cubicBezTo>
                    <a:pt x="21597" y="5808"/>
                    <a:pt x="21599" y="5808"/>
                    <a:pt x="21600" y="5808"/>
                  </a:cubicBezTo>
                  <a:lnTo>
                    <a:pt x="21600" y="5808"/>
                  </a:lnTo>
                  <a:cubicBezTo>
                    <a:pt x="21634" y="5845"/>
                    <a:pt x="21668" y="5882"/>
                    <a:pt x="21703" y="5919"/>
                  </a:cubicBezTo>
                  <a:cubicBezTo>
                    <a:pt x="21771" y="5988"/>
                    <a:pt x="21865" y="6022"/>
                    <a:pt x="21955" y="6022"/>
                  </a:cubicBezTo>
                  <a:cubicBezTo>
                    <a:pt x="22044" y="6022"/>
                    <a:pt x="22130" y="5988"/>
                    <a:pt x="22181" y="5919"/>
                  </a:cubicBezTo>
                  <a:cubicBezTo>
                    <a:pt x="23856" y="3800"/>
                    <a:pt x="25906" y="1442"/>
                    <a:pt x="28743" y="964"/>
                  </a:cubicBezTo>
                  <a:cubicBezTo>
                    <a:pt x="29046" y="913"/>
                    <a:pt x="29348" y="888"/>
                    <a:pt x="29647" y="888"/>
                  </a:cubicBezTo>
                  <a:close/>
                  <a:moveTo>
                    <a:pt x="29673" y="0"/>
                  </a:moveTo>
                  <a:cubicBezTo>
                    <a:pt x="29568" y="0"/>
                    <a:pt x="29463" y="2"/>
                    <a:pt x="29358" y="7"/>
                  </a:cubicBezTo>
                  <a:cubicBezTo>
                    <a:pt x="27854" y="178"/>
                    <a:pt x="26419" y="759"/>
                    <a:pt x="25223" y="1716"/>
                  </a:cubicBezTo>
                  <a:cubicBezTo>
                    <a:pt x="23969" y="2750"/>
                    <a:pt x="22860" y="3899"/>
                    <a:pt x="21920" y="5162"/>
                  </a:cubicBezTo>
                  <a:lnTo>
                    <a:pt x="21920" y="5162"/>
                  </a:lnTo>
                  <a:cubicBezTo>
                    <a:pt x="21885" y="5125"/>
                    <a:pt x="21849" y="5088"/>
                    <a:pt x="21814" y="5051"/>
                  </a:cubicBezTo>
                  <a:lnTo>
                    <a:pt x="21814" y="5051"/>
                  </a:lnTo>
                  <a:cubicBezTo>
                    <a:pt x="21210" y="4053"/>
                    <a:pt x="20398" y="3212"/>
                    <a:pt x="19379" y="2638"/>
                  </a:cubicBezTo>
                  <a:cubicBezTo>
                    <a:pt x="18285" y="2023"/>
                    <a:pt x="17055" y="1682"/>
                    <a:pt x="15824" y="1682"/>
                  </a:cubicBezTo>
                  <a:cubicBezTo>
                    <a:pt x="13261" y="1682"/>
                    <a:pt x="10903" y="3014"/>
                    <a:pt x="9638" y="5202"/>
                  </a:cubicBezTo>
                  <a:cubicBezTo>
                    <a:pt x="8987" y="6267"/>
                    <a:pt x="8618" y="7461"/>
                    <a:pt x="8553" y="8671"/>
                  </a:cubicBezTo>
                  <a:lnTo>
                    <a:pt x="8553" y="8671"/>
                  </a:lnTo>
                  <a:cubicBezTo>
                    <a:pt x="8130" y="8605"/>
                    <a:pt x="7705" y="8572"/>
                    <a:pt x="7281" y="8572"/>
                  </a:cubicBezTo>
                  <a:cubicBezTo>
                    <a:pt x="6151" y="8572"/>
                    <a:pt x="5032" y="8807"/>
                    <a:pt x="3999" y="9269"/>
                  </a:cubicBezTo>
                  <a:cubicBezTo>
                    <a:pt x="2461" y="9952"/>
                    <a:pt x="1231" y="11251"/>
                    <a:pt x="616" y="12857"/>
                  </a:cubicBezTo>
                  <a:cubicBezTo>
                    <a:pt x="0" y="14361"/>
                    <a:pt x="35" y="16104"/>
                    <a:pt x="718" y="17574"/>
                  </a:cubicBezTo>
                  <a:cubicBezTo>
                    <a:pt x="1538" y="19112"/>
                    <a:pt x="2940" y="20239"/>
                    <a:pt x="4580" y="20786"/>
                  </a:cubicBezTo>
                  <a:cubicBezTo>
                    <a:pt x="5708" y="21192"/>
                    <a:pt x="6882" y="21333"/>
                    <a:pt x="8069" y="21333"/>
                  </a:cubicBezTo>
                  <a:cubicBezTo>
                    <a:pt x="8945" y="21333"/>
                    <a:pt x="9828" y="21256"/>
                    <a:pt x="10704" y="21151"/>
                  </a:cubicBezTo>
                  <a:lnTo>
                    <a:pt x="10704" y="21151"/>
                  </a:lnTo>
                  <a:cubicBezTo>
                    <a:pt x="10425" y="24283"/>
                    <a:pt x="12058" y="27475"/>
                    <a:pt x="14696" y="29159"/>
                  </a:cubicBezTo>
                  <a:cubicBezTo>
                    <a:pt x="15877" y="29901"/>
                    <a:pt x="17212" y="30289"/>
                    <a:pt x="18578" y="30289"/>
                  </a:cubicBezTo>
                  <a:cubicBezTo>
                    <a:pt x="18912" y="30289"/>
                    <a:pt x="19248" y="30266"/>
                    <a:pt x="19584" y="30219"/>
                  </a:cubicBezTo>
                  <a:cubicBezTo>
                    <a:pt x="21258" y="29980"/>
                    <a:pt x="22796" y="29194"/>
                    <a:pt x="24027" y="28032"/>
                  </a:cubicBezTo>
                  <a:cubicBezTo>
                    <a:pt x="25023" y="27108"/>
                    <a:pt x="25742" y="25926"/>
                    <a:pt x="26112" y="24632"/>
                  </a:cubicBezTo>
                  <a:lnTo>
                    <a:pt x="26112" y="24632"/>
                  </a:lnTo>
                  <a:cubicBezTo>
                    <a:pt x="27438" y="26895"/>
                    <a:pt x="30009" y="28391"/>
                    <a:pt x="32673" y="28476"/>
                  </a:cubicBezTo>
                  <a:cubicBezTo>
                    <a:pt x="32721" y="28477"/>
                    <a:pt x="32768" y="28477"/>
                    <a:pt x="32815" y="28477"/>
                  </a:cubicBezTo>
                  <a:cubicBezTo>
                    <a:pt x="34372" y="28477"/>
                    <a:pt x="35889" y="27934"/>
                    <a:pt x="37116" y="26972"/>
                  </a:cubicBezTo>
                  <a:cubicBezTo>
                    <a:pt x="38347" y="25947"/>
                    <a:pt x="39235" y="24614"/>
                    <a:pt x="39679" y="23076"/>
                  </a:cubicBezTo>
                  <a:cubicBezTo>
                    <a:pt x="40085" y="21697"/>
                    <a:pt x="40084" y="20254"/>
                    <a:pt x="39694" y="18898"/>
                  </a:cubicBezTo>
                  <a:lnTo>
                    <a:pt x="39694" y="18898"/>
                  </a:lnTo>
                  <a:cubicBezTo>
                    <a:pt x="40484" y="19129"/>
                    <a:pt x="41300" y="19242"/>
                    <a:pt x="42115" y="19242"/>
                  </a:cubicBezTo>
                  <a:cubicBezTo>
                    <a:pt x="43118" y="19242"/>
                    <a:pt x="44121" y="19071"/>
                    <a:pt x="45079" y="18736"/>
                  </a:cubicBezTo>
                  <a:cubicBezTo>
                    <a:pt x="49283" y="17334"/>
                    <a:pt x="51060" y="12379"/>
                    <a:pt x="48702" y="8619"/>
                  </a:cubicBezTo>
                  <a:cubicBezTo>
                    <a:pt x="47622" y="6904"/>
                    <a:pt x="45744" y="5867"/>
                    <a:pt x="43728" y="5867"/>
                  </a:cubicBezTo>
                  <a:cubicBezTo>
                    <a:pt x="43575" y="5867"/>
                    <a:pt x="43422" y="5873"/>
                    <a:pt x="43268" y="5885"/>
                  </a:cubicBezTo>
                  <a:cubicBezTo>
                    <a:pt x="41935" y="5988"/>
                    <a:pt x="40636" y="6398"/>
                    <a:pt x="39440" y="7047"/>
                  </a:cubicBezTo>
                  <a:cubicBezTo>
                    <a:pt x="38612" y="7497"/>
                    <a:pt x="37833" y="8012"/>
                    <a:pt x="37115" y="8604"/>
                  </a:cubicBezTo>
                  <a:lnTo>
                    <a:pt x="37115" y="8604"/>
                  </a:lnTo>
                  <a:cubicBezTo>
                    <a:pt x="37217" y="5791"/>
                    <a:pt x="36127" y="2961"/>
                    <a:pt x="33733" y="1306"/>
                  </a:cubicBezTo>
                  <a:cubicBezTo>
                    <a:pt x="32553" y="444"/>
                    <a:pt x="31135" y="0"/>
                    <a:pt x="29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16"/>
          <p:cNvGrpSpPr/>
          <p:nvPr/>
        </p:nvGrpSpPr>
        <p:grpSpPr>
          <a:xfrm>
            <a:off x="4571988" y="1364459"/>
            <a:ext cx="1413268" cy="782493"/>
            <a:chOff x="1425725" y="1417109"/>
            <a:chExt cx="1413268" cy="782493"/>
          </a:xfrm>
        </p:grpSpPr>
        <p:sp>
          <p:nvSpPr>
            <p:cNvPr id="117" name="Google Shape;117;p16"/>
            <p:cNvSpPr/>
            <p:nvPr/>
          </p:nvSpPr>
          <p:spPr>
            <a:xfrm>
              <a:off x="1447267" y="1417109"/>
              <a:ext cx="1351703" cy="782493"/>
            </a:xfrm>
            <a:custGeom>
              <a:avLst/>
              <a:gdLst/>
              <a:ahLst/>
              <a:cxnLst/>
              <a:rect l="l" t="t" r="r" b="b"/>
              <a:pathLst>
                <a:path w="60049" h="34762" extrusionOk="0">
                  <a:moveTo>
                    <a:pt x="33763" y="1"/>
                  </a:moveTo>
                  <a:cubicBezTo>
                    <a:pt x="31706" y="1"/>
                    <a:pt x="29624" y="840"/>
                    <a:pt x="28094" y="2248"/>
                  </a:cubicBezTo>
                  <a:cubicBezTo>
                    <a:pt x="26119" y="4096"/>
                    <a:pt x="25094" y="7250"/>
                    <a:pt x="24853" y="10050"/>
                  </a:cubicBezTo>
                  <a:lnTo>
                    <a:pt x="24853" y="10050"/>
                  </a:lnTo>
                  <a:cubicBezTo>
                    <a:pt x="24859" y="7656"/>
                    <a:pt x="23079" y="5342"/>
                    <a:pt x="20746" y="4743"/>
                  </a:cubicBezTo>
                  <a:cubicBezTo>
                    <a:pt x="20310" y="4647"/>
                    <a:pt x="19873" y="4600"/>
                    <a:pt x="19440" y="4600"/>
                  </a:cubicBezTo>
                  <a:cubicBezTo>
                    <a:pt x="17258" y="4600"/>
                    <a:pt x="15194" y="5783"/>
                    <a:pt x="14081" y="7750"/>
                  </a:cubicBezTo>
                  <a:cubicBezTo>
                    <a:pt x="12646" y="10416"/>
                    <a:pt x="13774" y="14107"/>
                    <a:pt x="15380" y="16705"/>
                  </a:cubicBezTo>
                  <a:cubicBezTo>
                    <a:pt x="13253" y="16073"/>
                    <a:pt x="11029" y="15506"/>
                    <a:pt x="8841" y="15506"/>
                  </a:cubicBezTo>
                  <a:cubicBezTo>
                    <a:pt x="7830" y="15506"/>
                    <a:pt x="6827" y="15627"/>
                    <a:pt x="5845" y="15919"/>
                  </a:cubicBezTo>
                  <a:cubicBezTo>
                    <a:pt x="2701" y="16841"/>
                    <a:pt x="1" y="19815"/>
                    <a:pt x="548" y="23027"/>
                  </a:cubicBezTo>
                  <a:cubicBezTo>
                    <a:pt x="1386" y="27756"/>
                    <a:pt x="6495" y="29389"/>
                    <a:pt x="11464" y="29389"/>
                  </a:cubicBezTo>
                  <a:cubicBezTo>
                    <a:pt x="14396" y="29389"/>
                    <a:pt x="17280" y="28820"/>
                    <a:pt x="19208" y="27983"/>
                  </a:cubicBezTo>
                  <a:cubicBezTo>
                    <a:pt x="19408" y="27883"/>
                    <a:pt x="19645" y="27819"/>
                    <a:pt x="19878" y="27819"/>
                  </a:cubicBezTo>
                  <a:cubicBezTo>
                    <a:pt x="19963" y="27819"/>
                    <a:pt x="20048" y="27828"/>
                    <a:pt x="20131" y="27846"/>
                  </a:cubicBezTo>
                  <a:cubicBezTo>
                    <a:pt x="20370" y="27983"/>
                    <a:pt x="20575" y="28222"/>
                    <a:pt x="20678" y="28461"/>
                  </a:cubicBezTo>
                  <a:cubicBezTo>
                    <a:pt x="23021" y="32712"/>
                    <a:pt x="27339" y="34762"/>
                    <a:pt x="31786" y="34762"/>
                  </a:cubicBezTo>
                  <a:cubicBezTo>
                    <a:pt x="34668" y="34762"/>
                    <a:pt x="37603" y="33901"/>
                    <a:pt x="40090" y="32221"/>
                  </a:cubicBezTo>
                  <a:cubicBezTo>
                    <a:pt x="42004" y="30922"/>
                    <a:pt x="44157" y="29008"/>
                    <a:pt x="44704" y="26753"/>
                  </a:cubicBezTo>
                  <a:cubicBezTo>
                    <a:pt x="46687" y="27799"/>
                    <a:pt x="48892" y="28331"/>
                    <a:pt x="51108" y="28331"/>
                  </a:cubicBezTo>
                  <a:cubicBezTo>
                    <a:pt x="52366" y="28331"/>
                    <a:pt x="53628" y="28159"/>
                    <a:pt x="54854" y="27812"/>
                  </a:cubicBezTo>
                  <a:cubicBezTo>
                    <a:pt x="56905" y="27265"/>
                    <a:pt x="58921" y="26035"/>
                    <a:pt x="59639" y="24053"/>
                  </a:cubicBezTo>
                  <a:cubicBezTo>
                    <a:pt x="59981" y="23130"/>
                    <a:pt x="60049" y="22139"/>
                    <a:pt x="59844" y="21148"/>
                  </a:cubicBezTo>
                  <a:cubicBezTo>
                    <a:pt x="59253" y="17694"/>
                    <a:pt x="55914" y="14948"/>
                    <a:pt x="52432" y="14948"/>
                  </a:cubicBezTo>
                  <a:cubicBezTo>
                    <a:pt x="52089" y="14948"/>
                    <a:pt x="51745" y="14975"/>
                    <a:pt x="51402" y="15030"/>
                  </a:cubicBezTo>
                  <a:cubicBezTo>
                    <a:pt x="51607" y="13390"/>
                    <a:pt x="51778" y="11749"/>
                    <a:pt x="51402" y="10143"/>
                  </a:cubicBezTo>
                  <a:cubicBezTo>
                    <a:pt x="50787" y="7887"/>
                    <a:pt x="49010" y="6110"/>
                    <a:pt x="46754" y="5461"/>
                  </a:cubicBezTo>
                  <a:cubicBezTo>
                    <a:pt x="46295" y="5342"/>
                    <a:pt x="45811" y="5286"/>
                    <a:pt x="45317" y="5286"/>
                  </a:cubicBezTo>
                  <a:cubicBezTo>
                    <a:pt x="43384" y="5286"/>
                    <a:pt x="41308" y="6143"/>
                    <a:pt x="40056" y="7477"/>
                  </a:cubicBezTo>
                  <a:cubicBezTo>
                    <a:pt x="40808" y="4640"/>
                    <a:pt x="38962" y="1496"/>
                    <a:pt x="36228" y="437"/>
                  </a:cubicBezTo>
                  <a:cubicBezTo>
                    <a:pt x="35436" y="140"/>
                    <a:pt x="34602" y="1"/>
                    <a:pt x="337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1456496" y="1840815"/>
              <a:ext cx="1340178" cy="358787"/>
            </a:xfrm>
            <a:custGeom>
              <a:avLst/>
              <a:gdLst/>
              <a:ahLst/>
              <a:cxnLst/>
              <a:rect l="l" t="t" r="r" b="b"/>
              <a:pathLst>
                <a:path w="59537" h="15939" extrusionOk="0">
                  <a:moveTo>
                    <a:pt x="41799" y="1"/>
                  </a:moveTo>
                  <a:cubicBezTo>
                    <a:pt x="39748" y="4204"/>
                    <a:pt x="35544" y="7485"/>
                    <a:pt x="30862" y="7725"/>
                  </a:cubicBezTo>
                  <a:cubicBezTo>
                    <a:pt x="30676" y="7735"/>
                    <a:pt x="30489" y="7741"/>
                    <a:pt x="30303" y="7741"/>
                  </a:cubicBezTo>
                  <a:cubicBezTo>
                    <a:pt x="25834" y="7741"/>
                    <a:pt x="21354" y="4636"/>
                    <a:pt x="20370" y="240"/>
                  </a:cubicBezTo>
                  <a:cubicBezTo>
                    <a:pt x="18149" y="2188"/>
                    <a:pt x="15688" y="3931"/>
                    <a:pt x="12885" y="4888"/>
                  </a:cubicBezTo>
                  <a:cubicBezTo>
                    <a:pt x="11473" y="5370"/>
                    <a:pt x="9974" y="5644"/>
                    <a:pt x="8489" y="5644"/>
                  </a:cubicBezTo>
                  <a:cubicBezTo>
                    <a:pt x="7027" y="5644"/>
                    <a:pt x="5578" y="5379"/>
                    <a:pt x="4239" y="4785"/>
                  </a:cubicBezTo>
                  <a:cubicBezTo>
                    <a:pt x="2769" y="4136"/>
                    <a:pt x="1539" y="3111"/>
                    <a:pt x="616" y="1812"/>
                  </a:cubicBezTo>
                  <a:cubicBezTo>
                    <a:pt x="548" y="1675"/>
                    <a:pt x="479" y="1573"/>
                    <a:pt x="445" y="1436"/>
                  </a:cubicBezTo>
                  <a:cubicBezTo>
                    <a:pt x="103" y="2325"/>
                    <a:pt x="1" y="3282"/>
                    <a:pt x="138" y="4204"/>
                  </a:cubicBezTo>
                  <a:cubicBezTo>
                    <a:pt x="976" y="8933"/>
                    <a:pt x="6085" y="10566"/>
                    <a:pt x="11054" y="10566"/>
                  </a:cubicBezTo>
                  <a:cubicBezTo>
                    <a:pt x="13986" y="10566"/>
                    <a:pt x="16870" y="9997"/>
                    <a:pt x="18798" y="9160"/>
                  </a:cubicBezTo>
                  <a:cubicBezTo>
                    <a:pt x="18998" y="9060"/>
                    <a:pt x="19235" y="8996"/>
                    <a:pt x="19468" y="8996"/>
                  </a:cubicBezTo>
                  <a:cubicBezTo>
                    <a:pt x="19553" y="8996"/>
                    <a:pt x="19638" y="9005"/>
                    <a:pt x="19721" y="9023"/>
                  </a:cubicBezTo>
                  <a:cubicBezTo>
                    <a:pt x="19960" y="9160"/>
                    <a:pt x="20165" y="9399"/>
                    <a:pt x="20268" y="9638"/>
                  </a:cubicBezTo>
                  <a:cubicBezTo>
                    <a:pt x="22590" y="13889"/>
                    <a:pt x="26913" y="15939"/>
                    <a:pt x="31366" y="15939"/>
                  </a:cubicBezTo>
                  <a:cubicBezTo>
                    <a:pt x="34253" y="15939"/>
                    <a:pt x="37193" y="15078"/>
                    <a:pt x="39680" y="13398"/>
                  </a:cubicBezTo>
                  <a:cubicBezTo>
                    <a:pt x="41594" y="12099"/>
                    <a:pt x="43747" y="10185"/>
                    <a:pt x="44294" y="7930"/>
                  </a:cubicBezTo>
                  <a:cubicBezTo>
                    <a:pt x="46282" y="9000"/>
                    <a:pt x="48494" y="9540"/>
                    <a:pt x="50715" y="9540"/>
                  </a:cubicBezTo>
                  <a:cubicBezTo>
                    <a:pt x="51968" y="9540"/>
                    <a:pt x="53224" y="9368"/>
                    <a:pt x="54444" y="9023"/>
                  </a:cubicBezTo>
                  <a:cubicBezTo>
                    <a:pt x="56495" y="8442"/>
                    <a:pt x="58511" y="7212"/>
                    <a:pt x="59229" y="5230"/>
                  </a:cubicBezTo>
                  <a:cubicBezTo>
                    <a:pt x="59400" y="4785"/>
                    <a:pt x="59502" y="4341"/>
                    <a:pt x="59536" y="3897"/>
                  </a:cubicBezTo>
                  <a:lnTo>
                    <a:pt x="59536" y="3897"/>
                  </a:lnTo>
                  <a:cubicBezTo>
                    <a:pt x="58000" y="4232"/>
                    <a:pt x="56426" y="4398"/>
                    <a:pt x="54853" y="4398"/>
                  </a:cubicBezTo>
                  <a:cubicBezTo>
                    <a:pt x="50165" y="4398"/>
                    <a:pt x="45484" y="2918"/>
                    <a:pt x="4179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1425725" y="1420126"/>
              <a:ext cx="1413268" cy="770427"/>
            </a:xfrm>
            <a:custGeom>
              <a:avLst/>
              <a:gdLst/>
              <a:ahLst/>
              <a:cxnLst/>
              <a:rect l="l" t="t" r="r" b="b"/>
              <a:pathLst>
                <a:path w="62784" h="34226" extrusionOk="0">
                  <a:moveTo>
                    <a:pt x="34326" y="979"/>
                  </a:moveTo>
                  <a:cubicBezTo>
                    <a:pt x="34676" y="979"/>
                    <a:pt x="35027" y="1016"/>
                    <a:pt x="35374" y="1089"/>
                  </a:cubicBezTo>
                  <a:cubicBezTo>
                    <a:pt x="36672" y="1430"/>
                    <a:pt x="37800" y="2217"/>
                    <a:pt x="38552" y="3344"/>
                  </a:cubicBezTo>
                  <a:cubicBezTo>
                    <a:pt x="39475" y="4780"/>
                    <a:pt x="40056" y="6420"/>
                    <a:pt x="40192" y="8129"/>
                  </a:cubicBezTo>
                  <a:cubicBezTo>
                    <a:pt x="40192" y="8368"/>
                    <a:pt x="40363" y="8573"/>
                    <a:pt x="40568" y="8642"/>
                  </a:cubicBezTo>
                  <a:cubicBezTo>
                    <a:pt x="40618" y="8656"/>
                    <a:pt x="40668" y="8663"/>
                    <a:pt x="40717" y="8663"/>
                  </a:cubicBezTo>
                  <a:cubicBezTo>
                    <a:pt x="40901" y="8663"/>
                    <a:pt x="41068" y="8565"/>
                    <a:pt x="41149" y="8402"/>
                  </a:cubicBezTo>
                  <a:cubicBezTo>
                    <a:pt x="41979" y="6659"/>
                    <a:pt x="43728" y="5588"/>
                    <a:pt x="45597" y="5588"/>
                  </a:cubicBezTo>
                  <a:cubicBezTo>
                    <a:pt x="46037" y="5588"/>
                    <a:pt x="46483" y="5647"/>
                    <a:pt x="46925" y="5771"/>
                  </a:cubicBezTo>
                  <a:cubicBezTo>
                    <a:pt x="49249" y="6420"/>
                    <a:pt x="50514" y="8539"/>
                    <a:pt x="50753" y="10863"/>
                  </a:cubicBezTo>
                  <a:cubicBezTo>
                    <a:pt x="50890" y="12162"/>
                    <a:pt x="50787" y="13529"/>
                    <a:pt x="50445" y="14793"/>
                  </a:cubicBezTo>
                  <a:cubicBezTo>
                    <a:pt x="50391" y="15119"/>
                    <a:pt x="50638" y="15402"/>
                    <a:pt x="50931" y="15402"/>
                  </a:cubicBezTo>
                  <a:cubicBezTo>
                    <a:pt x="51007" y="15402"/>
                    <a:pt x="51086" y="15383"/>
                    <a:pt x="51163" y="15340"/>
                  </a:cubicBezTo>
                  <a:cubicBezTo>
                    <a:pt x="51986" y="14838"/>
                    <a:pt x="52877" y="14619"/>
                    <a:pt x="53778" y="14619"/>
                  </a:cubicBezTo>
                  <a:cubicBezTo>
                    <a:pt x="56432" y="14619"/>
                    <a:pt x="59175" y="16521"/>
                    <a:pt x="60527" y="18690"/>
                  </a:cubicBezTo>
                  <a:cubicBezTo>
                    <a:pt x="61074" y="19510"/>
                    <a:pt x="61348" y="20501"/>
                    <a:pt x="61245" y="21458"/>
                  </a:cubicBezTo>
                  <a:cubicBezTo>
                    <a:pt x="61040" y="22415"/>
                    <a:pt x="60596" y="23269"/>
                    <a:pt x="59946" y="23953"/>
                  </a:cubicBezTo>
                  <a:cubicBezTo>
                    <a:pt x="59263" y="24671"/>
                    <a:pt x="58477" y="25320"/>
                    <a:pt x="57657" y="25901"/>
                  </a:cubicBezTo>
                  <a:cubicBezTo>
                    <a:pt x="56768" y="26482"/>
                    <a:pt x="55811" y="26960"/>
                    <a:pt x="54820" y="27234"/>
                  </a:cubicBezTo>
                  <a:cubicBezTo>
                    <a:pt x="54332" y="27361"/>
                    <a:pt x="53848" y="27418"/>
                    <a:pt x="53369" y="27418"/>
                  </a:cubicBezTo>
                  <a:cubicBezTo>
                    <a:pt x="51665" y="27418"/>
                    <a:pt x="50025" y="26701"/>
                    <a:pt x="48531" y="25901"/>
                  </a:cubicBezTo>
                  <a:cubicBezTo>
                    <a:pt x="48053" y="25593"/>
                    <a:pt x="47575" y="25320"/>
                    <a:pt x="47062" y="25115"/>
                  </a:cubicBezTo>
                  <a:cubicBezTo>
                    <a:pt x="46915" y="25066"/>
                    <a:pt x="46765" y="25042"/>
                    <a:pt x="46617" y="25042"/>
                  </a:cubicBezTo>
                  <a:cubicBezTo>
                    <a:pt x="46250" y="25042"/>
                    <a:pt x="45895" y="25188"/>
                    <a:pt x="45626" y="25457"/>
                  </a:cubicBezTo>
                  <a:cubicBezTo>
                    <a:pt x="45285" y="25798"/>
                    <a:pt x="44977" y="26174"/>
                    <a:pt x="44738" y="26584"/>
                  </a:cubicBezTo>
                  <a:cubicBezTo>
                    <a:pt x="44464" y="26995"/>
                    <a:pt x="44157" y="27370"/>
                    <a:pt x="43849" y="27746"/>
                  </a:cubicBezTo>
                  <a:cubicBezTo>
                    <a:pt x="41320" y="30788"/>
                    <a:pt x="37698" y="33010"/>
                    <a:pt x="33665" y="33180"/>
                  </a:cubicBezTo>
                  <a:cubicBezTo>
                    <a:pt x="33530" y="33185"/>
                    <a:pt x="33395" y="33187"/>
                    <a:pt x="33261" y="33187"/>
                  </a:cubicBezTo>
                  <a:cubicBezTo>
                    <a:pt x="31384" y="33187"/>
                    <a:pt x="29547" y="32743"/>
                    <a:pt x="27889" y="31882"/>
                  </a:cubicBezTo>
                  <a:cubicBezTo>
                    <a:pt x="26009" y="30856"/>
                    <a:pt x="24608" y="29216"/>
                    <a:pt x="23412" y="27507"/>
                  </a:cubicBezTo>
                  <a:cubicBezTo>
                    <a:pt x="23104" y="27063"/>
                    <a:pt x="22797" y="26619"/>
                    <a:pt x="22523" y="26140"/>
                  </a:cubicBezTo>
                  <a:cubicBezTo>
                    <a:pt x="22421" y="25986"/>
                    <a:pt x="22258" y="25909"/>
                    <a:pt x="22100" y="25909"/>
                  </a:cubicBezTo>
                  <a:cubicBezTo>
                    <a:pt x="21942" y="25909"/>
                    <a:pt x="21788" y="25986"/>
                    <a:pt x="21703" y="26140"/>
                  </a:cubicBezTo>
                  <a:cubicBezTo>
                    <a:pt x="20131" y="28464"/>
                    <a:pt x="17568" y="29865"/>
                    <a:pt x="14936" y="30515"/>
                  </a:cubicBezTo>
                  <a:cubicBezTo>
                    <a:pt x="13678" y="30825"/>
                    <a:pt x="12343" y="31002"/>
                    <a:pt x="11009" y="31002"/>
                  </a:cubicBezTo>
                  <a:cubicBezTo>
                    <a:pt x="9262" y="31002"/>
                    <a:pt x="7517" y="30700"/>
                    <a:pt x="5948" y="30002"/>
                  </a:cubicBezTo>
                  <a:cubicBezTo>
                    <a:pt x="3487" y="28874"/>
                    <a:pt x="1265" y="26584"/>
                    <a:pt x="1094" y="23748"/>
                  </a:cubicBezTo>
                  <a:cubicBezTo>
                    <a:pt x="958" y="21082"/>
                    <a:pt x="2530" y="18485"/>
                    <a:pt x="4820" y="17152"/>
                  </a:cubicBezTo>
                  <a:cubicBezTo>
                    <a:pt x="6120" y="16390"/>
                    <a:pt x="7627" y="15982"/>
                    <a:pt x="9149" y="15982"/>
                  </a:cubicBezTo>
                  <a:cubicBezTo>
                    <a:pt x="9266" y="15982"/>
                    <a:pt x="9384" y="15985"/>
                    <a:pt x="9502" y="15990"/>
                  </a:cubicBezTo>
                  <a:cubicBezTo>
                    <a:pt x="11245" y="16024"/>
                    <a:pt x="12920" y="16434"/>
                    <a:pt x="14492" y="17152"/>
                  </a:cubicBezTo>
                  <a:cubicBezTo>
                    <a:pt x="14571" y="17207"/>
                    <a:pt x="14653" y="17231"/>
                    <a:pt x="14732" y="17231"/>
                  </a:cubicBezTo>
                  <a:cubicBezTo>
                    <a:pt x="14996" y="17231"/>
                    <a:pt x="15220" y="16962"/>
                    <a:pt x="15141" y="16673"/>
                  </a:cubicBezTo>
                  <a:cubicBezTo>
                    <a:pt x="14287" y="12982"/>
                    <a:pt x="13364" y="8505"/>
                    <a:pt x="15893" y="5224"/>
                  </a:cubicBezTo>
                  <a:cubicBezTo>
                    <a:pt x="17097" y="3738"/>
                    <a:pt x="18850" y="2966"/>
                    <a:pt x="20616" y="2966"/>
                  </a:cubicBezTo>
                  <a:cubicBezTo>
                    <a:pt x="22058" y="2966"/>
                    <a:pt x="23509" y="3481"/>
                    <a:pt x="24676" y="4541"/>
                  </a:cubicBezTo>
                  <a:cubicBezTo>
                    <a:pt x="25941" y="5873"/>
                    <a:pt x="26590" y="7685"/>
                    <a:pt x="26453" y="9496"/>
                  </a:cubicBezTo>
                  <a:cubicBezTo>
                    <a:pt x="26453" y="9800"/>
                    <a:pt x="26686" y="9967"/>
                    <a:pt x="26922" y="9967"/>
                  </a:cubicBezTo>
                  <a:cubicBezTo>
                    <a:pt x="27078" y="9967"/>
                    <a:pt x="27236" y="9893"/>
                    <a:pt x="27329" y="9738"/>
                  </a:cubicBezTo>
                  <a:lnTo>
                    <a:pt x="27329" y="9738"/>
                  </a:lnTo>
                  <a:cubicBezTo>
                    <a:pt x="27448" y="9711"/>
                    <a:pt x="27549" y="9624"/>
                    <a:pt x="27581" y="9462"/>
                  </a:cubicBezTo>
                  <a:cubicBezTo>
                    <a:pt x="27752" y="8676"/>
                    <a:pt x="27821" y="7890"/>
                    <a:pt x="28060" y="7138"/>
                  </a:cubicBezTo>
                  <a:cubicBezTo>
                    <a:pt x="28265" y="6386"/>
                    <a:pt x="28538" y="5668"/>
                    <a:pt x="28880" y="4951"/>
                  </a:cubicBezTo>
                  <a:cubicBezTo>
                    <a:pt x="29461" y="3652"/>
                    <a:pt x="30418" y="2558"/>
                    <a:pt x="31614" y="1806"/>
                  </a:cubicBezTo>
                  <a:cubicBezTo>
                    <a:pt x="32416" y="1255"/>
                    <a:pt x="33365" y="979"/>
                    <a:pt x="34326" y="979"/>
                  </a:cubicBezTo>
                  <a:close/>
                  <a:moveTo>
                    <a:pt x="34413" y="1"/>
                  </a:moveTo>
                  <a:cubicBezTo>
                    <a:pt x="32007" y="1"/>
                    <a:pt x="29819" y="1720"/>
                    <a:pt x="28641" y="3857"/>
                  </a:cubicBezTo>
                  <a:cubicBezTo>
                    <a:pt x="28162" y="4677"/>
                    <a:pt x="27786" y="5532"/>
                    <a:pt x="27513" y="6454"/>
                  </a:cubicBezTo>
                  <a:cubicBezTo>
                    <a:pt x="27443" y="6691"/>
                    <a:pt x="27375" y="6927"/>
                    <a:pt x="27310" y="7163"/>
                  </a:cubicBezTo>
                  <a:lnTo>
                    <a:pt x="27310" y="7163"/>
                  </a:lnTo>
                  <a:cubicBezTo>
                    <a:pt x="27289" y="7063"/>
                    <a:pt x="27265" y="6964"/>
                    <a:pt x="27240" y="6865"/>
                  </a:cubicBezTo>
                  <a:cubicBezTo>
                    <a:pt x="26966" y="5976"/>
                    <a:pt x="26522" y="5122"/>
                    <a:pt x="25941" y="4370"/>
                  </a:cubicBezTo>
                  <a:cubicBezTo>
                    <a:pt x="24621" y="2670"/>
                    <a:pt x="22661" y="1803"/>
                    <a:pt x="20692" y="1803"/>
                  </a:cubicBezTo>
                  <a:cubicBezTo>
                    <a:pt x="18939" y="1803"/>
                    <a:pt x="17179" y="2491"/>
                    <a:pt x="15859" y="3891"/>
                  </a:cubicBezTo>
                  <a:cubicBezTo>
                    <a:pt x="14560" y="5327"/>
                    <a:pt x="13740" y="7104"/>
                    <a:pt x="13501" y="9018"/>
                  </a:cubicBezTo>
                  <a:cubicBezTo>
                    <a:pt x="13170" y="11362"/>
                    <a:pt x="13553" y="13707"/>
                    <a:pt x="14046" y="15982"/>
                  </a:cubicBezTo>
                  <a:lnTo>
                    <a:pt x="14046" y="15982"/>
                  </a:lnTo>
                  <a:cubicBezTo>
                    <a:pt x="12797" y="15388"/>
                    <a:pt x="11440" y="15013"/>
                    <a:pt x="10083" y="14930"/>
                  </a:cubicBezTo>
                  <a:cubicBezTo>
                    <a:pt x="9817" y="14909"/>
                    <a:pt x="9552" y="14898"/>
                    <a:pt x="9288" y="14898"/>
                  </a:cubicBezTo>
                  <a:cubicBezTo>
                    <a:pt x="7856" y="14898"/>
                    <a:pt x="6460" y="15208"/>
                    <a:pt x="5161" y="15785"/>
                  </a:cubicBezTo>
                  <a:cubicBezTo>
                    <a:pt x="2427" y="17083"/>
                    <a:pt x="582" y="19681"/>
                    <a:pt x="274" y="22654"/>
                  </a:cubicBezTo>
                  <a:cubicBezTo>
                    <a:pt x="1" y="25696"/>
                    <a:pt x="1846" y="28498"/>
                    <a:pt x="4375" y="30070"/>
                  </a:cubicBezTo>
                  <a:cubicBezTo>
                    <a:pt x="6370" y="31335"/>
                    <a:pt x="8763" y="31839"/>
                    <a:pt x="11148" y="31839"/>
                  </a:cubicBezTo>
                  <a:cubicBezTo>
                    <a:pt x="12114" y="31839"/>
                    <a:pt x="13078" y="31756"/>
                    <a:pt x="14013" y="31608"/>
                  </a:cubicBezTo>
                  <a:cubicBezTo>
                    <a:pt x="17078" y="31103"/>
                    <a:pt x="20085" y="29691"/>
                    <a:pt x="22061" y="27266"/>
                  </a:cubicBezTo>
                  <a:lnTo>
                    <a:pt x="22061" y="27266"/>
                  </a:lnTo>
                  <a:cubicBezTo>
                    <a:pt x="23185" y="28998"/>
                    <a:pt x="24426" y="30662"/>
                    <a:pt x="26078" y="31916"/>
                  </a:cubicBezTo>
                  <a:cubicBezTo>
                    <a:pt x="27821" y="33215"/>
                    <a:pt x="29871" y="34001"/>
                    <a:pt x="32058" y="34172"/>
                  </a:cubicBezTo>
                  <a:cubicBezTo>
                    <a:pt x="32445" y="34208"/>
                    <a:pt x="32830" y="34226"/>
                    <a:pt x="33214" y="34226"/>
                  </a:cubicBezTo>
                  <a:cubicBezTo>
                    <a:pt x="37132" y="34226"/>
                    <a:pt x="40836" y="32363"/>
                    <a:pt x="43576" y="29592"/>
                  </a:cubicBezTo>
                  <a:cubicBezTo>
                    <a:pt x="44328" y="28806"/>
                    <a:pt x="45011" y="27986"/>
                    <a:pt x="45626" y="27131"/>
                  </a:cubicBezTo>
                  <a:cubicBezTo>
                    <a:pt x="45866" y="26789"/>
                    <a:pt x="46105" y="26208"/>
                    <a:pt x="46515" y="26072"/>
                  </a:cubicBezTo>
                  <a:cubicBezTo>
                    <a:pt x="46548" y="26061"/>
                    <a:pt x="46580" y="26056"/>
                    <a:pt x="46613" y="26056"/>
                  </a:cubicBezTo>
                  <a:cubicBezTo>
                    <a:pt x="46785" y="26056"/>
                    <a:pt x="46952" y="26191"/>
                    <a:pt x="47096" y="26277"/>
                  </a:cubicBezTo>
                  <a:lnTo>
                    <a:pt x="47882" y="26755"/>
                  </a:lnTo>
                  <a:cubicBezTo>
                    <a:pt x="49571" y="27697"/>
                    <a:pt x="51394" y="28503"/>
                    <a:pt x="53334" y="28503"/>
                  </a:cubicBezTo>
                  <a:cubicBezTo>
                    <a:pt x="53789" y="28503"/>
                    <a:pt x="54250" y="28459"/>
                    <a:pt x="54717" y="28362"/>
                  </a:cubicBezTo>
                  <a:cubicBezTo>
                    <a:pt x="55811" y="28122"/>
                    <a:pt x="56836" y="27678"/>
                    <a:pt x="57793" y="27029"/>
                  </a:cubicBezTo>
                  <a:cubicBezTo>
                    <a:pt x="58716" y="26448"/>
                    <a:pt x="59571" y="25764"/>
                    <a:pt x="60357" y="24978"/>
                  </a:cubicBezTo>
                  <a:cubicBezTo>
                    <a:pt x="61826" y="23440"/>
                    <a:pt x="62783" y="21321"/>
                    <a:pt x="61963" y="19202"/>
                  </a:cubicBezTo>
                  <a:cubicBezTo>
                    <a:pt x="61211" y="17254"/>
                    <a:pt x="59502" y="15648"/>
                    <a:pt x="57622" y="14691"/>
                  </a:cubicBezTo>
                  <a:cubicBezTo>
                    <a:pt x="56443" y="14054"/>
                    <a:pt x="55084" y="13629"/>
                    <a:pt x="53737" y="13629"/>
                  </a:cubicBezTo>
                  <a:cubicBezTo>
                    <a:pt x="53133" y="13629"/>
                    <a:pt x="52531" y="13714"/>
                    <a:pt x="51949" y="13905"/>
                  </a:cubicBezTo>
                  <a:cubicBezTo>
                    <a:pt x="51811" y="13954"/>
                    <a:pt x="51678" y="14007"/>
                    <a:pt x="51549" y="14062"/>
                  </a:cubicBezTo>
                  <a:lnTo>
                    <a:pt x="51549" y="14062"/>
                  </a:lnTo>
                  <a:cubicBezTo>
                    <a:pt x="51899" y="11806"/>
                    <a:pt x="51869" y="9402"/>
                    <a:pt x="50650" y="7411"/>
                  </a:cubicBezTo>
                  <a:cubicBezTo>
                    <a:pt x="49525" y="5647"/>
                    <a:pt x="47596" y="4629"/>
                    <a:pt x="45580" y="4629"/>
                  </a:cubicBezTo>
                  <a:cubicBezTo>
                    <a:pt x="44901" y="4629"/>
                    <a:pt x="44213" y="4744"/>
                    <a:pt x="43542" y="4985"/>
                  </a:cubicBezTo>
                  <a:cubicBezTo>
                    <a:pt x="42568" y="5341"/>
                    <a:pt x="41693" y="5945"/>
                    <a:pt x="41021" y="6739"/>
                  </a:cubicBezTo>
                  <a:lnTo>
                    <a:pt x="41021" y="6739"/>
                  </a:lnTo>
                  <a:cubicBezTo>
                    <a:pt x="40774" y="5530"/>
                    <a:pt x="40334" y="4367"/>
                    <a:pt x="39714" y="3276"/>
                  </a:cubicBezTo>
                  <a:cubicBezTo>
                    <a:pt x="38894" y="1943"/>
                    <a:pt x="37698" y="884"/>
                    <a:pt x="36228" y="337"/>
                  </a:cubicBezTo>
                  <a:cubicBezTo>
                    <a:pt x="35617" y="106"/>
                    <a:pt x="35008" y="1"/>
                    <a:pt x="34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16"/>
          <p:cNvGrpSpPr/>
          <p:nvPr/>
        </p:nvGrpSpPr>
        <p:grpSpPr>
          <a:xfrm>
            <a:off x="545189" y="1491786"/>
            <a:ext cx="1165523" cy="713027"/>
            <a:chOff x="3298242" y="4070048"/>
            <a:chExt cx="1165523" cy="713027"/>
          </a:xfrm>
        </p:grpSpPr>
        <p:sp>
          <p:nvSpPr>
            <p:cNvPr id="121" name="Google Shape;121;p16"/>
            <p:cNvSpPr/>
            <p:nvPr/>
          </p:nvSpPr>
          <p:spPr>
            <a:xfrm>
              <a:off x="3322958" y="4070048"/>
              <a:ext cx="1140807" cy="713027"/>
            </a:xfrm>
            <a:custGeom>
              <a:avLst/>
              <a:gdLst/>
              <a:ahLst/>
              <a:cxnLst/>
              <a:rect l="l" t="t" r="r" b="b"/>
              <a:pathLst>
                <a:path w="50680" h="31676" extrusionOk="0">
                  <a:moveTo>
                    <a:pt x="27879" y="1"/>
                  </a:moveTo>
                  <a:cubicBezTo>
                    <a:pt x="25875" y="1"/>
                    <a:pt x="23884" y="627"/>
                    <a:pt x="22211" y="1822"/>
                  </a:cubicBezTo>
                  <a:cubicBezTo>
                    <a:pt x="20775" y="2916"/>
                    <a:pt x="17187" y="7051"/>
                    <a:pt x="18588" y="9136"/>
                  </a:cubicBezTo>
                  <a:cubicBezTo>
                    <a:pt x="17250" y="7184"/>
                    <a:pt x="14857" y="6091"/>
                    <a:pt x="12501" y="6091"/>
                  </a:cubicBezTo>
                  <a:cubicBezTo>
                    <a:pt x="11185" y="6091"/>
                    <a:pt x="9881" y="6432"/>
                    <a:pt x="8780" y="7154"/>
                  </a:cubicBezTo>
                  <a:cubicBezTo>
                    <a:pt x="5669" y="9170"/>
                    <a:pt x="4610" y="13784"/>
                    <a:pt x="6558" y="16928"/>
                  </a:cubicBezTo>
                  <a:cubicBezTo>
                    <a:pt x="6124" y="16766"/>
                    <a:pt x="5683" y="16691"/>
                    <a:pt x="5246" y="16691"/>
                  </a:cubicBezTo>
                  <a:cubicBezTo>
                    <a:pt x="2549" y="16691"/>
                    <a:pt x="0" y="19544"/>
                    <a:pt x="235" y="22397"/>
                  </a:cubicBezTo>
                  <a:cubicBezTo>
                    <a:pt x="543" y="25712"/>
                    <a:pt x="3653" y="28241"/>
                    <a:pt x="6934" y="28754"/>
                  </a:cubicBezTo>
                  <a:cubicBezTo>
                    <a:pt x="7500" y="28843"/>
                    <a:pt x="8069" y="28884"/>
                    <a:pt x="8638" y="28884"/>
                  </a:cubicBezTo>
                  <a:cubicBezTo>
                    <a:pt x="11336" y="28884"/>
                    <a:pt x="14042" y="27951"/>
                    <a:pt x="16469" y="26737"/>
                  </a:cubicBezTo>
                  <a:cubicBezTo>
                    <a:pt x="18690" y="30016"/>
                    <a:pt x="22238" y="31676"/>
                    <a:pt x="25792" y="31676"/>
                  </a:cubicBezTo>
                  <a:cubicBezTo>
                    <a:pt x="29128" y="31676"/>
                    <a:pt x="32469" y="30212"/>
                    <a:pt x="34720" y="27250"/>
                  </a:cubicBezTo>
                  <a:cubicBezTo>
                    <a:pt x="36761" y="28543"/>
                    <a:pt x="39194" y="29384"/>
                    <a:pt x="41588" y="29384"/>
                  </a:cubicBezTo>
                  <a:cubicBezTo>
                    <a:pt x="42802" y="29384"/>
                    <a:pt x="44005" y="29168"/>
                    <a:pt x="45143" y="28685"/>
                  </a:cubicBezTo>
                  <a:cubicBezTo>
                    <a:pt x="48493" y="27284"/>
                    <a:pt x="50680" y="23012"/>
                    <a:pt x="49039" y="19765"/>
                  </a:cubicBezTo>
                  <a:cubicBezTo>
                    <a:pt x="48014" y="17646"/>
                    <a:pt x="45690" y="16416"/>
                    <a:pt x="43366" y="16142"/>
                  </a:cubicBezTo>
                  <a:cubicBezTo>
                    <a:pt x="43001" y="16099"/>
                    <a:pt x="42642" y="16079"/>
                    <a:pt x="42288" y="16079"/>
                  </a:cubicBezTo>
                  <a:cubicBezTo>
                    <a:pt x="40157" y="16079"/>
                    <a:pt x="38202" y="16787"/>
                    <a:pt x="36121" y="17168"/>
                  </a:cubicBezTo>
                  <a:cubicBezTo>
                    <a:pt x="35847" y="15903"/>
                    <a:pt x="36838" y="14639"/>
                    <a:pt x="37180" y="13340"/>
                  </a:cubicBezTo>
                  <a:cubicBezTo>
                    <a:pt x="37830" y="11084"/>
                    <a:pt x="37761" y="8692"/>
                    <a:pt x="36975" y="6505"/>
                  </a:cubicBezTo>
                  <a:cubicBezTo>
                    <a:pt x="35882" y="3531"/>
                    <a:pt x="33455" y="1276"/>
                    <a:pt x="30447" y="353"/>
                  </a:cubicBezTo>
                  <a:cubicBezTo>
                    <a:pt x="29605" y="117"/>
                    <a:pt x="28741" y="1"/>
                    <a:pt x="278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3326717" y="4524187"/>
              <a:ext cx="1127819" cy="258888"/>
            </a:xfrm>
            <a:custGeom>
              <a:avLst/>
              <a:gdLst/>
              <a:ahLst/>
              <a:cxnLst/>
              <a:rect l="l" t="t" r="r" b="b"/>
              <a:pathLst>
                <a:path w="50103" h="11501" extrusionOk="0">
                  <a:moveTo>
                    <a:pt x="17567" y="0"/>
                  </a:moveTo>
                  <a:cubicBezTo>
                    <a:pt x="15414" y="2861"/>
                    <a:pt x="12064" y="4500"/>
                    <a:pt x="8573" y="4500"/>
                  </a:cubicBezTo>
                  <a:cubicBezTo>
                    <a:pt x="8019" y="4500"/>
                    <a:pt x="7461" y="4459"/>
                    <a:pt x="6904" y="4375"/>
                  </a:cubicBezTo>
                  <a:cubicBezTo>
                    <a:pt x="3657" y="3862"/>
                    <a:pt x="2427" y="1948"/>
                    <a:pt x="308" y="205"/>
                  </a:cubicBezTo>
                  <a:cubicBezTo>
                    <a:pt x="103" y="855"/>
                    <a:pt x="0" y="1538"/>
                    <a:pt x="68" y="2222"/>
                  </a:cubicBezTo>
                  <a:cubicBezTo>
                    <a:pt x="342" y="5503"/>
                    <a:pt x="3486" y="8066"/>
                    <a:pt x="6733" y="8579"/>
                  </a:cubicBezTo>
                  <a:cubicBezTo>
                    <a:pt x="7305" y="8668"/>
                    <a:pt x="7877" y="8709"/>
                    <a:pt x="8449" y="8709"/>
                  </a:cubicBezTo>
                  <a:cubicBezTo>
                    <a:pt x="11159" y="8709"/>
                    <a:pt x="13847" y="7776"/>
                    <a:pt x="16302" y="6562"/>
                  </a:cubicBezTo>
                  <a:cubicBezTo>
                    <a:pt x="18506" y="9841"/>
                    <a:pt x="22045" y="11501"/>
                    <a:pt x="25594" y="11501"/>
                  </a:cubicBezTo>
                  <a:cubicBezTo>
                    <a:pt x="28927" y="11501"/>
                    <a:pt x="32268" y="10037"/>
                    <a:pt x="34518" y="7075"/>
                  </a:cubicBezTo>
                  <a:cubicBezTo>
                    <a:pt x="36560" y="8368"/>
                    <a:pt x="39008" y="9209"/>
                    <a:pt x="41402" y="9209"/>
                  </a:cubicBezTo>
                  <a:cubicBezTo>
                    <a:pt x="42616" y="9209"/>
                    <a:pt x="43816" y="8993"/>
                    <a:pt x="44942" y="8510"/>
                  </a:cubicBezTo>
                  <a:cubicBezTo>
                    <a:pt x="48018" y="7246"/>
                    <a:pt x="50103" y="3623"/>
                    <a:pt x="49248" y="513"/>
                  </a:cubicBezTo>
                  <a:lnTo>
                    <a:pt x="49248" y="513"/>
                  </a:lnTo>
                  <a:cubicBezTo>
                    <a:pt x="47165" y="2255"/>
                    <a:pt x="44616" y="3112"/>
                    <a:pt x="42075" y="3112"/>
                  </a:cubicBezTo>
                  <a:cubicBezTo>
                    <a:pt x="39281" y="3112"/>
                    <a:pt x="36495" y="2075"/>
                    <a:pt x="34347" y="34"/>
                  </a:cubicBezTo>
                  <a:cubicBezTo>
                    <a:pt x="32194" y="3213"/>
                    <a:pt x="29460" y="6767"/>
                    <a:pt x="25632" y="6767"/>
                  </a:cubicBezTo>
                  <a:cubicBezTo>
                    <a:pt x="21907" y="6767"/>
                    <a:pt x="19173" y="3350"/>
                    <a:pt x="1756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3298242" y="4088799"/>
              <a:ext cx="1157847" cy="685722"/>
            </a:xfrm>
            <a:custGeom>
              <a:avLst/>
              <a:gdLst/>
              <a:ahLst/>
              <a:cxnLst/>
              <a:rect l="l" t="t" r="r" b="b"/>
              <a:pathLst>
                <a:path w="51437" h="30463" extrusionOk="0">
                  <a:moveTo>
                    <a:pt x="28483" y="886"/>
                  </a:moveTo>
                  <a:cubicBezTo>
                    <a:pt x="28535" y="886"/>
                    <a:pt x="28588" y="886"/>
                    <a:pt x="28640" y="887"/>
                  </a:cubicBezTo>
                  <a:cubicBezTo>
                    <a:pt x="30588" y="955"/>
                    <a:pt x="32468" y="1673"/>
                    <a:pt x="33972" y="2869"/>
                  </a:cubicBezTo>
                  <a:cubicBezTo>
                    <a:pt x="35578" y="4168"/>
                    <a:pt x="36672" y="5945"/>
                    <a:pt x="37116" y="7961"/>
                  </a:cubicBezTo>
                  <a:cubicBezTo>
                    <a:pt x="37595" y="10354"/>
                    <a:pt x="37321" y="12849"/>
                    <a:pt x="36399" y="15139"/>
                  </a:cubicBezTo>
                  <a:cubicBezTo>
                    <a:pt x="36276" y="15445"/>
                    <a:pt x="36565" y="15696"/>
                    <a:pt x="36847" y="15696"/>
                  </a:cubicBezTo>
                  <a:cubicBezTo>
                    <a:pt x="36880" y="15696"/>
                    <a:pt x="36913" y="15692"/>
                    <a:pt x="36945" y="15685"/>
                  </a:cubicBezTo>
                  <a:cubicBezTo>
                    <a:pt x="38814" y="15232"/>
                    <a:pt x="40765" y="14736"/>
                    <a:pt x="42702" y="14736"/>
                  </a:cubicBezTo>
                  <a:cubicBezTo>
                    <a:pt x="43246" y="14736"/>
                    <a:pt x="43788" y="14775"/>
                    <a:pt x="44327" y="14865"/>
                  </a:cubicBezTo>
                  <a:cubicBezTo>
                    <a:pt x="46310" y="15139"/>
                    <a:pt x="48053" y="16266"/>
                    <a:pt x="49112" y="17941"/>
                  </a:cubicBezTo>
                  <a:cubicBezTo>
                    <a:pt x="51436" y="22008"/>
                    <a:pt x="46446" y="25631"/>
                    <a:pt x="42926" y="26348"/>
                  </a:cubicBezTo>
                  <a:cubicBezTo>
                    <a:pt x="42465" y="26442"/>
                    <a:pt x="41988" y="26490"/>
                    <a:pt x="41508" y="26490"/>
                  </a:cubicBezTo>
                  <a:cubicBezTo>
                    <a:pt x="39713" y="26490"/>
                    <a:pt x="37895" y="25816"/>
                    <a:pt x="36843" y="24332"/>
                  </a:cubicBezTo>
                  <a:cubicBezTo>
                    <a:pt x="36757" y="24212"/>
                    <a:pt x="36621" y="24153"/>
                    <a:pt x="36484" y="24153"/>
                  </a:cubicBezTo>
                  <a:cubicBezTo>
                    <a:pt x="36347" y="24153"/>
                    <a:pt x="36211" y="24212"/>
                    <a:pt x="36125" y="24332"/>
                  </a:cubicBezTo>
                  <a:cubicBezTo>
                    <a:pt x="34724" y="26793"/>
                    <a:pt x="32400" y="28570"/>
                    <a:pt x="29666" y="29253"/>
                  </a:cubicBezTo>
                  <a:cubicBezTo>
                    <a:pt x="28851" y="29457"/>
                    <a:pt x="28024" y="29558"/>
                    <a:pt x="27202" y="29558"/>
                  </a:cubicBezTo>
                  <a:cubicBezTo>
                    <a:pt x="25266" y="29558"/>
                    <a:pt x="23358" y="29000"/>
                    <a:pt x="21703" y="27921"/>
                  </a:cubicBezTo>
                  <a:cubicBezTo>
                    <a:pt x="20336" y="27066"/>
                    <a:pt x="19242" y="25938"/>
                    <a:pt x="18456" y="24537"/>
                  </a:cubicBezTo>
                  <a:cubicBezTo>
                    <a:pt x="18361" y="24404"/>
                    <a:pt x="18212" y="24334"/>
                    <a:pt x="18064" y="24334"/>
                  </a:cubicBezTo>
                  <a:cubicBezTo>
                    <a:pt x="17946" y="24334"/>
                    <a:pt x="17829" y="24378"/>
                    <a:pt x="17738" y="24469"/>
                  </a:cubicBezTo>
                  <a:cubicBezTo>
                    <a:pt x="16303" y="26314"/>
                    <a:pt x="14423" y="27715"/>
                    <a:pt x="12236" y="28536"/>
                  </a:cubicBezTo>
                  <a:cubicBezTo>
                    <a:pt x="11204" y="28912"/>
                    <a:pt x="10125" y="29101"/>
                    <a:pt x="9048" y="29101"/>
                  </a:cubicBezTo>
                  <a:cubicBezTo>
                    <a:pt x="7878" y="29101"/>
                    <a:pt x="6709" y="28878"/>
                    <a:pt x="5605" y="28433"/>
                  </a:cubicBezTo>
                  <a:cubicBezTo>
                    <a:pt x="3555" y="27613"/>
                    <a:pt x="1983" y="25904"/>
                    <a:pt x="1402" y="23751"/>
                  </a:cubicBezTo>
                  <a:cubicBezTo>
                    <a:pt x="752" y="21735"/>
                    <a:pt x="1265" y="19547"/>
                    <a:pt x="2666" y="17975"/>
                  </a:cubicBezTo>
                  <a:cubicBezTo>
                    <a:pt x="3748" y="16869"/>
                    <a:pt x="5271" y="16203"/>
                    <a:pt x="6804" y="16203"/>
                  </a:cubicBezTo>
                  <a:cubicBezTo>
                    <a:pt x="7450" y="16203"/>
                    <a:pt x="8098" y="16321"/>
                    <a:pt x="8716" y="16574"/>
                  </a:cubicBezTo>
                  <a:cubicBezTo>
                    <a:pt x="8772" y="16602"/>
                    <a:pt x="8826" y="16615"/>
                    <a:pt x="8877" y="16615"/>
                  </a:cubicBezTo>
                  <a:cubicBezTo>
                    <a:pt x="9191" y="16615"/>
                    <a:pt x="9361" y="16121"/>
                    <a:pt x="9126" y="15856"/>
                  </a:cubicBezTo>
                  <a:cubicBezTo>
                    <a:pt x="7109" y="13669"/>
                    <a:pt x="7007" y="10080"/>
                    <a:pt x="8579" y="7586"/>
                  </a:cubicBezTo>
                  <a:cubicBezTo>
                    <a:pt x="9365" y="6355"/>
                    <a:pt x="10561" y="5501"/>
                    <a:pt x="11962" y="5125"/>
                  </a:cubicBezTo>
                  <a:cubicBezTo>
                    <a:pt x="12502" y="5003"/>
                    <a:pt x="13058" y="4940"/>
                    <a:pt x="13613" y="4940"/>
                  </a:cubicBezTo>
                  <a:cubicBezTo>
                    <a:pt x="14463" y="4940"/>
                    <a:pt x="15312" y="5088"/>
                    <a:pt x="16098" y="5398"/>
                  </a:cubicBezTo>
                  <a:cubicBezTo>
                    <a:pt x="17601" y="5945"/>
                    <a:pt x="18798" y="7039"/>
                    <a:pt x="19515" y="8474"/>
                  </a:cubicBezTo>
                  <a:cubicBezTo>
                    <a:pt x="19585" y="8625"/>
                    <a:pt x="19726" y="8689"/>
                    <a:pt x="19874" y="8689"/>
                  </a:cubicBezTo>
                  <a:cubicBezTo>
                    <a:pt x="20160" y="8689"/>
                    <a:pt x="20471" y="8448"/>
                    <a:pt x="20336" y="8132"/>
                  </a:cubicBezTo>
                  <a:cubicBezTo>
                    <a:pt x="20206" y="7811"/>
                    <a:pt x="20052" y="7506"/>
                    <a:pt x="19877" y="7220"/>
                  </a:cubicBezTo>
                  <a:lnTo>
                    <a:pt x="19877" y="7220"/>
                  </a:lnTo>
                  <a:cubicBezTo>
                    <a:pt x="19912" y="7182"/>
                    <a:pt x="19941" y="7134"/>
                    <a:pt x="19960" y="7073"/>
                  </a:cubicBezTo>
                  <a:cubicBezTo>
                    <a:pt x="21173" y="3364"/>
                    <a:pt x="24616" y="886"/>
                    <a:pt x="28483" y="886"/>
                  </a:cubicBezTo>
                  <a:close/>
                  <a:moveTo>
                    <a:pt x="28574" y="0"/>
                  </a:moveTo>
                  <a:cubicBezTo>
                    <a:pt x="26755" y="0"/>
                    <a:pt x="24966" y="520"/>
                    <a:pt x="23411" y="1536"/>
                  </a:cubicBezTo>
                  <a:cubicBezTo>
                    <a:pt x="21568" y="2700"/>
                    <a:pt x="20154" y="4476"/>
                    <a:pt x="19399" y="6546"/>
                  </a:cubicBezTo>
                  <a:lnTo>
                    <a:pt x="19399" y="6546"/>
                  </a:lnTo>
                  <a:cubicBezTo>
                    <a:pt x="18022" y="4855"/>
                    <a:pt x="15815" y="3943"/>
                    <a:pt x="13616" y="3943"/>
                  </a:cubicBezTo>
                  <a:cubicBezTo>
                    <a:pt x="13153" y="3943"/>
                    <a:pt x="12690" y="3983"/>
                    <a:pt x="12236" y="4065"/>
                  </a:cubicBezTo>
                  <a:cubicBezTo>
                    <a:pt x="10595" y="4373"/>
                    <a:pt x="9160" y="5296"/>
                    <a:pt x="8169" y="6629"/>
                  </a:cubicBezTo>
                  <a:cubicBezTo>
                    <a:pt x="6303" y="9276"/>
                    <a:pt x="6186" y="12718"/>
                    <a:pt x="7793" y="15439"/>
                  </a:cubicBezTo>
                  <a:lnTo>
                    <a:pt x="7793" y="15439"/>
                  </a:lnTo>
                  <a:cubicBezTo>
                    <a:pt x="7399" y="15363"/>
                    <a:pt x="7001" y="15325"/>
                    <a:pt x="6605" y="15325"/>
                  </a:cubicBezTo>
                  <a:cubicBezTo>
                    <a:pt x="5217" y="15325"/>
                    <a:pt x="3848" y="15790"/>
                    <a:pt x="2735" y="16711"/>
                  </a:cubicBezTo>
                  <a:cubicBezTo>
                    <a:pt x="889" y="18180"/>
                    <a:pt x="0" y="20538"/>
                    <a:pt x="376" y="22897"/>
                  </a:cubicBezTo>
                  <a:cubicBezTo>
                    <a:pt x="718" y="25289"/>
                    <a:pt x="2119" y="27442"/>
                    <a:pt x="4204" y="28672"/>
                  </a:cubicBezTo>
                  <a:cubicBezTo>
                    <a:pt x="5744" y="29549"/>
                    <a:pt x="7464" y="29998"/>
                    <a:pt x="9194" y="29998"/>
                  </a:cubicBezTo>
                  <a:cubicBezTo>
                    <a:pt x="9960" y="29998"/>
                    <a:pt x="10729" y="29910"/>
                    <a:pt x="11484" y="29732"/>
                  </a:cubicBezTo>
                  <a:cubicBezTo>
                    <a:pt x="14061" y="29040"/>
                    <a:pt x="16350" y="27597"/>
                    <a:pt x="18030" y="25536"/>
                  </a:cubicBezTo>
                  <a:lnTo>
                    <a:pt x="18030" y="25536"/>
                  </a:lnTo>
                  <a:cubicBezTo>
                    <a:pt x="19646" y="27876"/>
                    <a:pt x="22052" y="29544"/>
                    <a:pt x="24813" y="30210"/>
                  </a:cubicBezTo>
                  <a:cubicBezTo>
                    <a:pt x="25593" y="30379"/>
                    <a:pt x="26383" y="30462"/>
                    <a:pt x="27168" y="30462"/>
                  </a:cubicBezTo>
                  <a:cubicBezTo>
                    <a:pt x="29408" y="30462"/>
                    <a:pt x="31612" y="29783"/>
                    <a:pt x="33459" y="28467"/>
                  </a:cubicBezTo>
                  <a:cubicBezTo>
                    <a:pt x="34700" y="27590"/>
                    <a:pt x="35753" y="26498"/>
                    <a:pt x="36548" y="25238"/>
                  </a:cubicBezTo>
                  <a:lnTo>
                    <a:pt x="36548" y="25238"/>
                  </a:lnTo>
                  <a:cubicBezTo>
                    <a:pt x="37793" y="26560"/>
                    <a:pt x="39555" y="27332"/>
                    <a:pt x="41408" y="27332"/>
                  </a:cubicBezTo>
                  <a:cubicBezTo>
                    <a:pt x="41605" y="27332"/>
                    <a:pt x="41804" y="27323"/>
                    <a:pt x="42003" y="27305"/>
                  </a:cubicBezTo>
                  <a:cubicBezTo>
                    <a:pt x="44430" y="27032"/>
                    <a:pt x="46720" y="25972"/>
                    <a:pt x="48531" y="24298"/>
                  </a:cubicBezTo>
                  <a:cubicBezTo>
                    <a:pt x="49386" y="23546"/>
                    <a:pt x="50035" y="22555"/>
                    <a:pt x="50411" y="21495"/>
                  </a:cubicBezTo>
                  <a:cubicBezTo>
                    <a:pt x="50753" y="20470"/>
                    <a:pt x="50718" y="19342"/>
                    <a:pt x="50343" y="18351"/>
                  </a:cubicBezTo>
                  <a:cubicBezTo>
                    <a:pt x="49522" y="16335"/>
                    <a:pt x="47813" y="14797"/>
                    <a:pt x="45729" y="14182"/>
                  </a:cubicBezTo>
                  <a:cubicBezTo>
                    <a:pt x="44790" y="13898"/>
                    <a:pt x="43823" y="13785"/>
                    <a:pt x="42847" y="13785"/>
                  </a:cubicBezTo>
                  <a:cubicBezTo>
                    <a:pt x="41070" y="13785"/>
                    <a:pt x="39264" y="14159"/>
                    <a:pt x="37542" y="14559"/>
                  </a:cubicBezTo>
                  <a:lnTo>
                    <a:pt x="37542" y="14559"/>
                  </a:lnTo>
                  <a:cubicBezTo>
                    <a:pt x="38912" y="10465"/>
                    <a:pt x="38438" y="5579"/>
                    <a:pt x="35100" y="2562"/>
                  </a:cubicBezTo>
                  <a:cubicBezTo>
                    <a:pt x="33493" y="1160"/>
                    <a:pt x="31477" y="272"/>
                    <a:pt x="29358" y="33"/>
                  </a:cubicBezTo>
                  <a:cubicBezTo>
                    <a:pt x="29097" y="11"/>
                    <a:pt x="28835" y="0"/>
                    <a:pt x="28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16"/>
          <p:cNvGrpSpPr/>
          <p:nvPr/>
        </p:nvGrpSpPr>
        <p:grpSpPr>
          <a:xfrm>
            <a:off x="7382822" y="225000"/>
            <a:ext cx="1380178" cy="1022202"/>
            <a:chOff x="5917753" y="1127631"/>
            <a:chExt cx="1380178" cy="1022202"/>
          </a:xfrm>
        </p:grpSpPr>
        <p:sp>
          <p:nvSpPr>
            <p:cNvPr id="125" name="Google Shape;125;p16"/>
            <p:cNvSpPr/>
            <p:nvPr/>
          </p:nvSpPr>
          <p:spPr>
            <a:xfrm>
              <a:off x="5970066" y="1245381"/>
              <a:ext cx="1099366" cy="504674"/>
            </a:xfrm>
            <a:custGeom>
              <a:avLst/>
              <a:gdLst/>
              <a:ahLst/>
              <a:cxnLst/>
              <a:rect l="l" t="t" r="r" b="b"/>
              <a:pathLst>
                <a:path w="48839" h="22420" extrusionOk="0">
                  <a:moveTo>
                    <a:pt x="48839" y="0"/>
                  </a:moveTo>
                  <a:lnTo>
                    <a:pt x="45524" y="1333"/>
                  </a:lnTo>
                  <a:cubicBezTo>
                    <a:pt x="38039" y="4340"/>
                    <a:pt x="30384" y="6938"/>
                    <a:pt x="22591" y="9057"/>
                  </a:cubicBezTo>
                  <a:cubicBezTo>
                    <a:pt x="15141" y="11005"/>
                    <a:pt x="7622" y="12474"/>
                    <a:pt x="1" y="13466"/>
                  </a:cubicBezTo>
                  <a:cubicBezTo>
                    <a:pt x="787" y="14047"/>
                    <a:pt x="1539" y="14628"/>
                    <a:pt x="2359" y="15140"/>
                  </a:cubicBezTo>
                  <a:cubicBezTo>
                    <a:pt x="7143" y="18216"/>
                    <a:pt x="12441" y="20335"/>
                    <a:pt x="17670" y="22420"/>
                  </a:cubicBezTo>
                  <a:cubicBezTo>
                    <a:pt x="20301" y="20096"/>
                    <a:pt x="23001" y="17840"/>
                    <a:pt x="25770" y="15687"/>
                  </a:cubicBezTo>
                  <a:cubicBezTo>
                    <a:pt x="30794" y="11723"/>
                    <a:pt x="36023" y="7997"/>
                    <a:pt x="41423" y="4511"/>
                  </a:cubicBezTo>
                  <a:cubicBezTo>
                    <a:pt x="43849" y="2939"/>
                    <a:pt x="46310" y="1435"/>
                    <a:pt x="48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6387042" y="1201509"/>
              <a:ext cx="809325" cy="857046"/>
            </a:xfrm>
            <a:custGeom>
              <a:avLst/>
              <a:gdLst/>
              <a:ahLst/>
              <a:cxnLst/>
              <a:rect l="l" t="t" r="r" b="b"/>
              <a:pathLst>
                <a:path w="35954" h="38074" extrusionOk="0">
                  <a:moveTo>
                    <a:pt x="35954" y="1"/>
                  </a:moveTo>
                  <a:lnTo>
                    <a:pt x="35954" y="1"/>
                  </a:lnTo>
                  <a:cubicBezTo>
                    <a:pt x="34211" y="958"/>
                    <a:pt x="32468" y="1915"/>
                    <a:pt x="30759" y="2940"/>
                  </a:cubicBezTo>
                  <a:cubicBezTo>
                    <a:pt x="25223" y="6153"/>
                    <a:pt x="19857" y="9639"/>
                    <a:pt x="14662" y="13432"/>
                  </a:cubicBezTo>
                  <a:cubicBezTo>
                    <a:pt x="9604" y="17123"/>
                    <a:pt x="4682" y="21019"/>
                    <a:pt x="0" y="25189"/>
                  </a:cubicBezTo>
                  <a:cubicBezTo>
                    <a:pt x="718" y="29461"/>
                    <a:pt x="1265" y="33801"/>
                    <a:pt x="1880" y="38074"/>
                  </a:cubicBezTo>
                  <a:cubicBezTo>
                    <a:pt x="2119" y="36843"/>
                    <a:pt x="2358" y="35613"/>
                    <a:pt x="2598" y="34348"/>
                  </a:cubicBezTo>
                  <a:cubicBezTo>
                    <a:pt x="2837" y="33255"/>
                    <a:pt x="3042" y="32195"/>
                    <a:pt x="3247" y="31136"/>
                  </a:cubicBezTo>
                  <a:cubicBezTo>
                    <a:pt x="3418" y="30179"/>
                    <a:pt x="3726" y="29222"/>
                    <a:pt x="4101" y="28333"/>
                  </a:cubicBezTo>
                  <a:cubicBezTo>
                    <a:pt x="4888" y="26727"/>
                    <a:pt x="6494" y="25599"/>
                    <a:pt x="7793" y="24505"/>
                  </a:cubicBezTo>
                  <a:lnTo>
                    <a:pt x="12372" y="20541"/>
                  </a:lnTo>
                  <a:cubicBezTo>
                    <a:pt x="15414" y="17944"/>
                    <a:pt x="18421" y="15346"/>
                    <a:pt x="21429" y="12715"/>
                  </a:cubicBezTo>
                  <a:cubicBezTo>
                    <a:pt x="26282" y="8477"/>
                    <a:pt x="31101" y="4239"/>
                    <a:pt x="35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6443204" y="1835435"/>
              <a:ext cx="242343" cy="276963"/>
            </a:xfrm>
            <a:custGeom>
              <a:avLst/>
              <a:gdLst/>
              <a:ahLst/>
              <a:cxnLst/>
              <a:rect l="l" t="t" r="r" b="b"/>
              <a:pathLst>
                <a:path w="10766" h="12304" extrusionOk="0">
                  <a:moveTo>
                    <a:pt x="3110" y="0"/>
                  </a:moveTo>
                  <a:cubicBezTo>
                    <a:pt x="2734" y="547"/>
                    <a:pt x="2495" y="1128"/>
                    <a:pt x="2290" y="1743"/>
                  </a:cubicBezTo>
                  <a:cubicBezTo>
                    <a:pt x="2051" y="2632"/>
                    <a:pt x="1880" y="3486"/>
                    <a:pt x="1675" y="4443"/>
                  </a:cubicBezTo>
                  <a:cubicBezTo>
                    <a:pt x="1504" y="5400"/>
                    <a:pt x="1299" y="6357"/>
                    <a:pt x="1094" y="7314"/>
                  </a:cubicBezTo>
                  <a:cubicBezTo>
                    <a:pt x="752" y="8989"/>
                    <a:pt x="376" y="10629"/>
                    <a:pt x="0" y="12304"/>
                  </a:cubicBezTo>
                  <a:lnTo>
                    <a:pt x="1709" y="10766"/>
                  </a:lnTo>
                  <a:lnTo>
                    <a:pt x="2222" y="10219"/>
                  </a:lnTo>
                  <a:cubicBezTo>
                    <a:pt x="3213" y="9262"/>
                    <a:pt x="4204" y="8271"/>
                    <a:pt x="5229" y="7280"/>
                  </a:cubicBezTo>
                  <a:cubicBezTo>
                    <a:pt x="6289" y="6289"/>
                    <a:pt x="7314" y="5332"/>
                    <a:pt x="8373" y="4375"/>
                  </a:cubicBezTo>
                  <a:cubicBezTo>
                    <a:pt x="8886" y="3931"/>
                    <a:pt x="9399" y="3452"/>
                    <a:pt x="9911" y="3008"/>
                  </a:cubicBezTo>
                  <a:cubicBezTo>
                    <a:pt x="10185" y="2769"/>
                    <a:pt x="10458" y="2529"/>
                    <a:pt x="10766" y="2256"/>
                  </a:cubicBezTo>
                  <a:cubicBezTo>
                    <a:pt x="8168" y="1607"/>
                    <a:pt x="5605" y="923"/>
                    <a:pt x="3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6524735" y="1199213"/>
              <a:ext cx="704721" cy="725475"/>
            </a:xfrm>
            <a:custGeom>
              <a:avLst/>
              <a:gdLst/>
              <a:ahLst/>
              <a:cxnLst/>
              <a:rect l="l" t="t" r="r" b="b"/>
              <a:pathLst>
                <a:path w="31307" h="32229" extrusionOk="0">
                  <a:moveTo>
                    <a:pt x="31307" y="0"/>
                  </a:moveTo>
                  <a:lnTo>
                    <a:pt x="31307" y="0"/>
                  </a:lnTo>
                  <a:cubicBezTo>
                    <a:pt x="28846" y="2119"/>
                    <a:pt x="26385" y="4238"/>
                    <a:pt x="23959" y="6391"/>
                  </a:cubicBezTo>
                  <a:cubicBezTo>
                    <a:pt x="17978" y="11586"/>
                    <a:pt x="12031" y="16849"/>
                    <a:pt x="6084" y="22078"/>
                  </a:cubicBezTo>
                  <a:lnTo>
                    <a:pt x="1607" y="26043"/>
                  </a:lnTo>
                  <a:cubicBezTo>
                    <a:pt x="1060" y="26521"/>
                    <a:pt x="514" y="27034"/>
                    <a:pt x="1" y="27581"/>
                  </a:cubicBezTo>
                  <a:cubicBezTo>
                    <a:pt x="1368" y="27923"/>
                    <a:pt x="2735" y="28299"/>
                    <a:pt x="4102" y="28640"/>
                  </a:cubicBezTo>
                  <a:cubicBezTo>
                    <a:pt x="9604" y="30076"/>
                    <a:pt x="15175" y="31272"/>
                    <a:pt x="20780" y="32229"/>
                  </a:cubicBezTo>
                  <a:cubicBezTo>
                    <a:pt x="20951" y="29563"/>
                    <a:pt x="21259" y="26931"/>
                    <a:pt x="21703" y="24300"/>
                  </a:cubicBezTo>
                  <a:cubicBezTo>
                    <a:pt x="22523" y="19413"/>
                    <a:pt x="23924" y="14628"/>
                    <a:pt x="25838" y="10082"/>
                  </a:cubicBezTo>
                  <a:cubicBezTo>
                    <a:pt x="27342" y="6528"/>
                    <a:pt x="29153" y="3179"/>
                    <a:pt x="313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5917753" y="1127631"/>
              <a:ext cx="1380178" cy="1022202"/>
            </a:xfrm>
            <a:custGeom>
              <a:avLst/>
              <a:gdLst/>
              <a:ahLst/>
              <a:cxnLst/>
              <a:rect l="l" t="t" r="r" b="b"/>
              <a:pathLst>
                <a:path w="61314" h="45411" extrusionOk="0">
                  <a:moveTo>
                    <a:pt x="51163" y="5231"/>
                  </a:moveTo>
                  <a:lnTo>
                    <a:pt x="51163" y="5231"/>
                  </a:lnTo>
                  <a:cubicBezTo>
                    <a:pt x="48634" y="6666"/>
                    <a:pt x="46173" y="8170"/>
                    <a:pt x="43747" y="9742"/>
                  </a:cubicBezTo>
                  <a:cubicBezTo>
                    <a:pt x="38347" y="13228"/>
                    <a:pt x="33118" y="16954"/>
                    <a:pt x="28094" y="20918"/>
                  </a:cubicBezTo>
                  <a:cubicBezTo>
                    <a:pt x="25325" y="23071"/>
                    <a:pt x="22625" y="25327"/>
                    <a:pt x="19994" y="27651"/>
                  </a:cubicBezTo>
                  <a:cubicBezTo>
                    <a:pt x="14765" y="25566"/>
                    <a:pt x="9467" y="23447"/>
                    <a:pt x="4683" y="20371"/>
                  </a:cubicBezTo>
                  <a:cubicBezTo>
                    <a:pt x="3863" y="19859"/>
                    <a:pt x="3111" y="19278"/>
                    <a:pt x="2325" y="18697"/>
                  </a:cubicBezTo>
                  <a:cubicBezTo>
                    <a:pt x="9946" y="17705"/>
                    <a:pt x="17465" y="16236"/>
                    <a:pt x="24915" y="14288"/>
                  </a:cubicBezTo>
                  <a:cubicBezTo>
                    <a:pt x="32708" y="12169"/>
                    <a:pt x="40363" y="9571"/>
                    <a:pt x="47848" y="6564"/>
                  </a:cubicBezTo>
                  <a:lnTo>
                    <a:pt x="51163" y="5231"/>
                  </a:lnTo>
                  <a:close/>
                  <a:moveTo>
                    <a:pt x="19652" y="28744"/>
                  </a:moveTo>
                  <a:lnTo>
                    <a:pt x="19960" y="28847"/>
                  </a:lnTo>
                  <a:cubicBezTo>
                    <a:pt x="19994" y="28881"/>
                    <a:pt x="20028" y="28881"/>
                    <a:pt x="20096" y="28881"/>
                  </a:cubicBezTo>
                  <a:cubicBezTo>
                    <a:pt x="20131" y="29291"/>
                    <a:pt x="20199" y="29701"/>
                    <a:pt x="20233" y="30111"/>
                  </a:cubicBezTo>
                  <a:cubicBezTo>
                    <a:pt x="20199" y="30009"/>
                    <a:pt x="20165" y="29906"/>
                    <a:pt x="20131" y="29804"/>
                  </a:cubicBezTo>
                  <a:lnTo>
                    <a:pt x="20131" y="29770"/>
                  </a:lnTo>
                  <a:cubicBezTo>
                    <a:pt x="19994" y="29428"/>
                    <a:pt x="19823" y="29052"/>
                    <a:pt x="19652" y="28744"/>
                  </a:cubicBezTo>
                  <a:close/>
                  <a:moveTo>
                    <a:pt x="58272" y="3180"/>
                  </a:moveTo>
                  <a:lnTo>
                    <a:pt x="58272" y="3180"/>
                  </a:lnTo>
                  <a:cubicBezTo>
                    <a:pt x="56118" y="6359"/>
                    <a:pt x="54307" y="9708"/>
                    <a:pt x="52803" y="13262"/>
                  </a:cubicBezTo>
                  <a:cubicBezTo>
                    <a:pt x="50889" y="17808"/>
                    <a:pt x="49488" y="22593"/>
                    <a:pt x="48668" y="27480"/>
                  </a:cubicBezTo>
                  <a:cubicBezTo>
                    <a:pt x="48224" y="30111"/>
                    <a:pt x="47916" y="32743"/>
                    <a:pt x="47745" y="35409"/>
                  </a:cubicBezTo>
                  <a:cubicBezTo>
                    <a:pt x="42140" y="34452"/>
                    <a:pt x="36569" y="33256"/>
                    <a:pt x="31067" y="31820"/>
                  </a:cubicBezTo>
                  <a:cubicBezTo>
                    <a:pt x="29700" y="31479"/>
                    <a:pt x="28333" y="31103"/>
                    <a:pt x="26966" y="30761"/>
                  </a:cubicBezTo>
                  <a:cubicBezTo>
                    <a:pt x="27479" y="30214"/>
                    <a:pt x="28025" y="29701"/>
                    <a:pt x="28572" y="29223"/>
                  </a:cubicBezTo>
                  <a:lnTo>
                    <a:pt x="33049" y="25258"/>
                  </a:lnTo>
                  <a:cubicBezTo>
                    <a:pt x="38996" y="20029"/>
                    <a:pt x="44943" y="14766"/>
                    <a:pt x="50924" y="9571"/>
                  </a:cubicBezTo>
                  <a:cubicBezTo>
                    <a:pt x="53350" y="7418"/>
                    <a:pt x="55811" y="5299"/>
                    <a:pt x="58272" y="3180"/>
                  </a:cubicBezTo>
                  <a:close/>
                  <a:moveTo>
                    <a:pt x="56802" y="3283"/>
                  </a:moveTo>
                  <a:lnTo>
                    <a:pt x="56802" y="3283"/>
                  </a:lnTo>
                  <a:cubicBezTo>
                    <a:pt x="51949" y="7521"/>
                    <a:pt x="47130" y="11759"/>
                    <a:pt x="42277" y="15997"/>
                  </a:cubicBezTo>
                  <a:cubicBezTo>
                    <a:pt x="39269" y="18628"/>
                    <a:pt x="36262" y="21226"/>
                    <a:pt x="33220" y="23823"/>
                  </a:cubicBezTo>
                  <a:lnTo>
                    <a:pt x="28641" y="27787"/>
                  </a:lnTo>
                  <a:cubicBezTo>
                    <a:pt x="27342" y="28881"/>
                    <a:pt x="25736" y="30009"/>
                    <a:pt x="24949" y="31615"/>
                  </a:cubicBezTo>
                  <a:cubicBezTo>
                    <a:pt x="24574" y="32504"/>
                    <a:pt x="24266" y="33461"/>
                    <a:pt x="24095" y="34418"/>
                  </a:cubicBezTo>
                  <a:cubicBezTo>
                    <a:pt x="23890" y="35477"/>
                    <a:pt x="23685" y="36537"/>
                    <a:pt x="23446" y="37630"/>
                  </a:cubicBezTo>
                  <a:cubicBezTo>
                    <a:pt x="23206" y="38895"/>
                    <a:pt x="22967" y="40125"/>
                    <a:pt x="22728" y="41356"/>
                  </a:cubicBezTo>
                  <a:lnTo>
                    <a:pt x="22728" y="41321"/>
                  </a:lnTo>
                  <a:cubicBezTo>
                    <a:pt x="22113" y="37049"/>
                    <a:pt x="21566" y="32709"/>
                    <a:pt x="20848" y="28437"/>
                  </a:cubicBezTo>
                  <a:cubicBezTo>
                    <a:pt x="25530" y="24301"/>
                    <a:pt x="30452" y="20405"/>
                    <a:pt x="35510" y="16714"/>
                  </a:cubicBezTo>
                  <a:cubicBezTo>
                    <a:pt x="40705" y="12921"/>
                    <a:pt x="46071" y="9435"/>
                    <a:pt x="51607" y="6222"/>
                  </a:cubicBezTo>
                  <a:cubicBezTo>
                    <a:pt x="53316" y="5197"/>
                    <a:pt x="55059" y="4240"/>
                    <a:pt x="56802" y="3283"/>
                  </a:cubicBezTo>
                  <a:close/>
                  <a:moveTo>
                    <a:pt x="26453" y="31410"/>
                  </a:moveTo>
                  <a:cubicBezTo>
                    <a:pt x="28948" y="32333"/>
                    <a:pt x="31511" y="33016"/>
                    <a:pt x="34109" y="33666"/>
                  </a:cubicBezTo>
                  <a:cubicBezTo>
                    <a:pt x="33801" y="33973"/>
                    <a:pt x="33528" y="34213"/>
                    <a:pt x="33254" y="34452"/>
                  </a:cubicBezTo>
                  <a:lnTo>
                    <a:pt x="33254" y="34418"/>
                  </a:lnTo>
                  <a:cubicBezTo>
                    <a:pt x="32742" y="34862"/>
                    <a:pt x="32229" y="35340"/>
                    <a:pt x="31716" y="35785"/>
                  </a:cubicBezTo>
                  <a:cubicBezTo>
                    <a:pt x="30657" y="36742"/>
                    <a:pt x="29632" y="37699"/>
                    <a:pt x="28572" y="38690"/>
                  </a:cubicBezTo>
                  <a:cubicBezTo>
                    <a:pt x="27547" y="39681"/>
                    <a:pt x="26556" y="40672"/>
                    <a:pt x="25565" y="41629"/>
                  </a:cubicBezTo>
                  <a:lnTo>
                    <a:pt x="25052" y="42176"/>
                  </a:lnTo>
                  <a:lnTo>
                    <a:pt x="23343" y="43714"/>
                  </a:lnTo>
                  <a:cubicBezTo>
                    <a:pt x="23719" y="42039"/>
                    <a:pt x="24095" y="40399"/>
                    <a:pt x="24437" y="38724"/>
                  </a:cubicBezTo>
                  <a:cubicBezTo>
                    <a:pt x="24642" y="37767"/>
                    <a:pt x="24847" y="36810"/>
                    <a:pt x="25018" y="35853"/>
                  </a:cubicBezTo>
                  <a:cubicBezTo>
                    <a:pt x="25223" y="34896"/>
                    <a:pt x="25394" y="34042"/>
                    <a:pt x="25633" y="33153"/>
                  </a:cubicBezTo>
                  <a:cubicBezTo>
                    <a:pt x="25838" y="32538"/>
                    <a:pt x="26077" y="31957"/>
                    <a:pt x="26453" y="31410"/>
                  </a:cubicBezTo>
                  <a:close/>
                  <a:moveTo>
                    <a:pt x="60703" y="1"/>
                  </a:moveTo>
                  <a:cubicBezTo>
                    <a:pt x="60593" y="1"/>
                    <a:pt x="60485" y="45"/>
                    <a:pt x="60391" y="139"/>
                  </a:cubicBezTo>
                  <a:lnTo>
                    <a:pt x="60151" y="344"/>
                  </a:lnTo>
                  <a:cubicBezTo>
                    <a:pt x="59707" y="583"/>
                    <a:pt x="59297" y="788"/>
                    <a:pt x="58853" y="1027"/>
                  </a:cubicBezTo>
                  <a:cubicBezTo>
                    <a:pt x="55537" y="2292"/>
                    <a:pt x="52291" y="3727"/>
                    <a:pt x="49010" y="5060"/>
                  </a:cubicBezTo>
                  <a:cubicBezTo>
                    <a:pt x="45216" y="6564"/>
                    <a:pt x="41423" y="7999"/>
                    <a:pt x="37595" y="9332"/>
                  </a:cubicBezTo>
                  <a:cubicBezTo>
                    <a:pt x="30042" y="11930"/>
                    <a:pt x="22352" y="14049"/>
                    <a:pt x="14526" y="15655"/>
                  </a:cubicBezTo>
                  <a:cubicBezTo>
                    <a:pt x="9980" y="16543"/>
                    <a:pt x="5435" y="17295"/>
                    <a:pt x="855" y="17740"/>
                  </a:cubicBezTo>
                  <a:cubicBezTo>
                    <a:pt x="377" y="17774"/>
                    <a:pt x="1" y="18389"/>
                    <a:pt x="411" y="18731"/>
                  </a:cubicBezTo>
                  <a:cubicBezTo>
                    <a:pt x="2427" y="20405"/>
                    <a:pt x="4614" y="21875"/>
                    <a:pt x="6973" y="23105"/>
                  </a:cubicBezTo>
                  <a:cubicBezTo>
                    <a:pt x="9536" y="24472"/>
                    <a:pt x="12133" y="25703"/>
                    <a:pt x="14833" y="26831"/>
                  </a:cubicBezTo>
                  <a:cubicBezTo>
                    <a:pt x="16132" y="27343"/>
                    <a:pt x="17396" y="27856"/>
                    <a:pt x="18695" y="28368"/>
                  </a:cubicBezTo>
                  <a:cubicBezTo>
                    <a:pt x="19037" y="28881"/>
                    <a:pt x="19310" y="29462"/>
                    <a:pt x="19481" y="30077"/>
                  </a:cubicBezTo>
                  <a:cubicBezTo>
                    <a:pt x="19755" y="31171"/>
                    <a:pt x="19891" y="32299"/>
                    <a:pt x="20131" y="33392"/>
                  </a:cubicBezTo>
                  <a:cubicBezTo>
                    <a:pt x="20609" y="35887"/>
                    <a:pt x="21053" y="38348"/>
                    <a:pt x="21498" y="40843"/>
                  </a:cubicBezTo>
                  <a:cubicBezTo>
                    <a:pt x="21771" y="42244"/>
                    <a:pt x="22044" y="43645"/>
                    <a:pt x="22250" y="45081"/>
                  </a:cubicBezTo>
                  <a:cubicBezTo>
                    <a:pt x="22291" y="45308"/>
                    <a:pt x="22482" y="45411"/>
                    <a:pt x="22680" y="45411"/>
                  </a:cubicBezTo>
                  <a:cubicBezTo>
                    <a:pt x="22809" y="45411"/>
                    <a:pt x="22941" y="45367"/>
                    <a:pt x="23036" y="45286"/>
                  </a:cubicBezTo>
                  <a:cubicBezTo>
                    <a:pt x="25291" y="43269"/>
                    <a:pt x="27547" y="41253"/>
                    <a:pt x="29803" y="39202"/>
                  </a:cubicBezTo>
                  <a:cubicBezTo>
                    <a:pt x="30896" y="38211"/>
                    <a:pt x="32024" y="37186"/>
                    <a:pt x="33118" y="36195"/>
                  </a:cubicBezTo>
                  <a:cubicBezTo>
                    <a:pt x="33972" y="35375"/>
                    <a:pt x="34895" y="34349"/>
                    <a:pt x="36091" y="34178"/>
                  </a:cubicBezTo>
                  <a:cubicBezTo>
                    <a:pt x="38449" y="34759"/>
                    <a:pt x="40842" y="35272"/>
                    <a:pt x="43234" y="35751"/>
                  </a:cubicBezTo>
                  <a:cubicBezTo>
                    <a:pt x="44874" y="36058"/>
                    <a:pt x="46481" y="36366"/>
                    <a:pt x="48155" y="36605"/>
                  </a:cubicBezTo>
                  <a:cubicBezTo>
                    <a:pt x="48205" y="36620"/>
                    <a:pt x="48254" y="36627"/>
                    <a:pt x="48304" y="36627"/>
                  </a:cubicBezTo>
                  <a:cubicBezTo>
                    <a:pt x="48598" y="36627"/>
                    <a:pt x="48873" y="36380"/>
                    <a:pt x="48873" y="36058"/>
                  </a:cubicBezTo>
                  <a:cubicBezTo>
                    <a:pt x="49146" y="31103"/>
                    <a:pt x="49933" y="26181"/>
                    <a:pt x="51231" y="21396"/>
                  </a:cubicBezTo>
                  <a:cubicBezTo>
                    <a:pt x="52496" y="16714"/>
                    <a:pt x="54341" y="12203"/>
                    <a:pt x="56699" y="7931"/>
                  </a:cubicBezTo>
                  <a:cubicBezTo>
                    <a:pt x="58067" y="5504"/>
                    <a:pt x="59570" y="3146"/>
                    <a:pt x="61177" y="856"/>
                  </a:cubicBezTo>
                  <a:lnTo>
                    <a:pt x="61211" y="788"/>
                  </a:lnTo>
                  <a:cubicBezTo>
                    <a:pt x="61245" y="754"/>
                    <a:pt x="61245" y="720"/>
                    <a:pt x="61279" y="686"/>
                  </a:cubicBezTo>
                  <a:cubicBezTo>
                    <a:pt x="61313" y="480"/>
                    <a:pt x="61245" y="275"/>
                    <a:pt x="61074" y="173"/>
                  </a:cubicBezTo>
                  <a:cubicBezTo>
                    <a:pt x="60963" y="62"/>
                    <a:pt x="60832" y="1"/>
                    <a:pt x="60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16"/>
          <p:cNvGrpSpPr/>
          <p:nvPr/>
        </p:nvGrpSpPr>
        <p:grpSpPr>
          <a:xfrm>
            <a:off x="-96107" y="3059582"/>
            <a:ext cx="1937438" cy="2624612"/>
            <a:chOff x="1205129" y="2264535"/>
            <a:chExt cx="1937438" cy="2624612"/>
          </a:xfrm>
        </p:grpSpPr>
        <p:sp>
          <p:nvSpPr>
            <p:cNvPr id="131" name="Google Shape;131;p16"/>
            <p:cNvSpPr txBox="1"/>
            <p:nvPr/>
          </p:nvSpPr>
          <p:spPr>
            <a:xfrm>
              <a:off x="1205129" y="385174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Be patience with your self !</a:t>
              </a:r>
            </a:p>
          </p:txBody>
        </p:sp>
        <p:sp>
          <p:nvSpPr>
            <p:cNvPr id="132" name="Google Shape;132;p16"/>
            <p:cNvSpPr txBox="1"/>
            <p:nvPr/>
          </p:nvSpPr>
          <p:spPr>
            <a:xfrm>
              <a:off x="1205167" y="4192247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3" name="Google Shape;133;p16"/>
            <p:cNvGrpSpPr/>
            <p:nvPr/>
          </p:nvGrpSpPr>
          <p:grpSpPr>
            <a:xfrm>
              <a:off x="1893817" y="2264535"/>
              <a:ext cx="561249" cy="1369505"/>
              <a:chOff x="1893817" y="2264535"/>
              <a:chExt cx="561249" cy="1369505"/>
            </a:xfrm>
          </p:grpSpPr>
          <p:grpSp>
            <p:nvGrpSpPr>
              <p:cNvPr id="134" name="Google Shape;134;p16"/>
              <p:cNvGrpSpPr/>
              <p:nvPr/>
            </p:nvGrpSpPr>
            <p:grpSpPr>
              <a:xfrm>
                <a:off x="1893817" y="2264535"/>
                <a:ext cx="561249" cy="561249"/>
                <a:chOff x="459325" y="3292175"/>
                <a:chExt cx="630900" cy="630900"/>
              </a:xfrm>
            </p:grpSpPr>
            <p:sp>
              <p:nvSpPr>
                <p:cNvPr id="135" name="Google Shape;135;p16"/>
                <p:cNvSpPr/>
                <p:nvPr/>
              </p:nvSpPr>
              <p:spPr>
                <a:xfrm>
                  <a:off x="459325" y="3292175"/>
                  <a:ext cx="630900" cy="630900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16"/>
                <p:cNvSpPr/>
                <p:nvPr/>
              </p:nvSpPr>
              <p:spPr>
                <a:xfrm>
                  <a:off x="537475" y="3370324"/>
                  <a:ext cx="474600" cy="474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dirty="0"/>
                    <a:t>1</a:t>
                  </a:r>
                  <a:endParaRPr dirty="0"/>
                </a:p>
              </p:txBody>
            </p:sp>
          </p:grpSp>
          <p:cxnSp>
            <p:nvCxnSpPr>
              <p:cNvPr id="137" name="Google Shape;137;p16"/>
              <p:cNvCxnSpPr/>
              <p:nvPr/>
            </p:nvCxnSpPr>
            <p:spPr>
              <a:xfrm>
                <a:off x="2174450" y="2825840"/>
                <a:ext cx="0" cy="8082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138" name="Google Shape;138;p16"/>
          <p:cNvGrpSpPr/>
          <p:nvPr/>
        </p:nvGrpSpPr>
        <p:grpSpPr>
          <a:xfrm>
            <a:off x="3023609" y="2158476"/>
            <a:ext cx="2221455" cy="2624612"/>
            <a:chOff x="5890648" y="2264535"/>
            <a:chExt cx="2221455" cy="2624612"/>
          </a:xfrm>
        </p:grpSpPr>
        <p:sp>
          <p:nvSpPr>
            <p:cNvPr id="139" name="Google Shape;139;p16"/>
            <p:cNvSpPr txBox="1"/>
            <p:nvPr/>
          </p:nvSpPr>
          <p:spPr>
            <a:xfrm>
              <a:off x="5890648" y="3767900"/>
              <a:ext cx="2221455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Set others’ expectation straight</a:t>
              </a:r>
              <a:endParaRPr sz="2000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" name="Google Shape;140;p16"/>
            <p:cNvSpPr txBox="1"/>
            <p:nvPr/>
          </p:nvSpPr>
          <p:spPr>
            <a:xfrm>
              <a:off x="6001467" y="4192247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1" name="Google Shape;141;p16"/>
            <p:cNvGrpSpPr/>
            <p:nvPr/>
          </p:nvGrpSpPr>
          <p:grpSpPr>
            <a:xfrm>
              <a:off x="6689546" y="2264535"/>
              <a:ext cx="561249" cy="1369505"/>
              <a:chOff x="6689546" y="2264535"/>
              <a:chExt cx="561249" cy="1369505"/>
            </a:xfrm>
          </p:grpSpPr>
          <p:grpSp>
            <p:nvGrpSpPr>
              <p:cNvPr id="142" name="Google Shape;142;p16"/>
              <p:cNvGrpSpPr/>
              <p:nvPr/>
            </p:nvGrpSpPr>
            <p:grpSpPr>
              <a:xfrm>
                <a:off x="6689546" y="2264535"/>
                <a:ext cx="561249" cy="561249"/>
                <a:chOff x="459325" y="3292175"/>
                <a:chExt cx="630900" cy="630900"/>
              </a:xfrm>
            </p:grpSpPr>
            <p:sp>
              <p:nvSpPr>
                <p:cNvPr id="143" name="Google Shape;143;p16"/>
                <p:cNvSpPr/>
                <p:nvPr/>
              </p:nvSpPr>
              <p:spPr>
                <a:xfrm>
                  <a:off x="459325" y="3292175"/>
                  <a:ext cx="630900" cy="630900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16"/>
                <p:cNvSpPr/>
                <p:nvPr/>
              </p:nvSpPr>
              <p:spPr>
                <a:xfrm>
                  <a:off x="537475" y="3370324"/>
                  <a:ext cx="474600" cy="474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dirty="0"/>
                    <a:t>3</a:t>
                  </a:r>
                  <a:endParaRPr dirty="0"/>
                </a:p>
              </p:txBody>
            </p:sp>
          </p:grpSp>
          <p:cxnSp>
            <p:nvCxnSpPr>
              <p:cNvPr id="145" name="Google Shape;145;p16"/>
              <p:cNvCxnSpPr/>
              <p:nvPr/>
            </p:nvCxnSpPr>
            <p:spPr>
              <a:xfrm>
                <a:off x="6970175" y="2825840"/>
                <a:ext cx="0" cy="8082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146" name="Google Shape;146;p16"/>
          <p:cNvGrpSpPr/>
          <p:nvPr/>
        </p:nvGrpSpPr>
        <p:grpSpPr>
          <a:xfrm>
            <a:off x="1375348" y="2155189"/>
            <a:ext cx="1937438" cy="2251656"/>
            <a:chOff x="3603281" y="2637491"/>
            <a:chExt cx="1937438" cy="2251656"/>
          </a:xfrm>
        </p:grpSpPr>
        <p:sp>
          <p:nvSpPr>
            <p:cNvPr id="147" name="Google Shape;147;p16"/>
            <p:cNvSpPr txBox="1"/>
            <p:nvPr/>
          </p:nvSpPr>
          <p:spPr>
            <a:xfrm>
              <a:off x="3603281" y="385174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Think through your expectation</a:t>
              </a:r>
              <a:endParaRPr sz="20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8" name="Google Shape;148;p16"/>
            <p:cNvSpPr txBox="1"/>
            <p:nvPr/>
          </p:nvSpPr>
          <p:spPr>
            <a:xfrm>
              <a:off x="3603319" y="4192247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9" name="Google Shape;149;p16"/>
            <p:cNvGrpSpPr/>
            <p:nvPr/>
          </p:nvGrpSpPr>
          <p:grpSpPr>
            <a:xfrm>
              <a:off x="4291376" y="2637491"/>
              <a:ext cx="561249" cy="996549"/>
              <a:chOff x="4291376" y="2637491"/>
              <a:chExt cx="561249" cy="996549"/>
            </a:xfrm>
          </p:grpSpPr>
          <p:grpSp>
            <p:nvGrpSpPr>
              <p:cNvPr id="150" name="Google Shape;150;p16"/>
              <p:cNvGrpSpPr/>
              <p:nvPr/>
            </p:nvGrpSpPr>
            <p:grpSpPr>
              <a:xfrm>
                <a:off x="4291376" y="2637491"/>
                <a:ext cx="561249" cy="561249"/>
                <a:chOff x="459325" y="3292175"/>
                <a:chExt cx="630900" cy="630900"/>
              </a:xfrm>
            </p:grpSpPr>
            <p:sp>
              <p:nvSpPr>
                <p:cNvPr id="151" name="Google Shape;151;p16"/>
                <p:cNvSpPr/>
                <p:nvPr/>
              </p:nvSpPr>
              <p:spPr>
                <a:xfrm>
                  <a:off x="459325" y="3292175"/>
                  <a:ext cx="630900" cy="630900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  <p:sp>
              <p:nvSpPr>
                <p:cNvPr id="152" name="Google Shape;152;p16"/>
                <p:cNvSpPr/>
                <p:nvPr/>
              </p:nvSpPr>
              <p:spPr>
                <a:xfrm>
                  <a:off x="537475" y="3370324"/>
                  <a:ext cx="474600" cy="474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b="1" dirty="0"/>
                    <a:t>2</a:t>
                  </a:r>
                  <a:endParaRPr b="1" dirty="0"/>
                </a:p>
              </p:txBody>
            </p:sp>
          </p:grpSp>
          <p:cxnSp>
            <p:nvCxnSpPr>
              <p:cNvPr id="153" name="Google Shape;153;p16"/>
              <p:cNvCxnSpPr>
                <a:stCxn id="151" idx="4"/>
              </p:cNvCxnSpPr>
              <p:nvPr/>
            </p:nvCxnSpPr>
            <p:spPr>
              <a:xfrm>
                <a:off x="4572000" y="3198740"/>
                <a:ext cx="0" cy="4353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49" name="Google Shape;130;p16">
            <a:extLst>
              <a:ext uri="{FF2B5EF4-FFF2-40B4-BE49-F238E27FC236}">
                <a16:creationId xmlns:a16="http://schemas.microsoft.com/office/drawing/2014/main" id="{1D1DAA98-6B85-4D52-A7EB-A1A0EEED027A}"/>
              </a:ext>
            </a:extLst>
          </p:cNvPr>
          <p:cNvGrpSpPr/>
          <p:nvPr/>
        </p:nvGrpSpPr>
        <p:grpSpPr>
          <a:xfrm>
            <a:off x="4546775" y="3400813"/>
            <a:ext cx="1962613" cy="2624612"/>
            <a:chOff x="1205167" y="2264535"/>
            <a:chExt cx="1962613" cy="2624612"/>
          </a:xfrm>
        </p:grpSpPr>
        <p:sp>
          <p:nvSpPr>
            <p:cNvPr id="50" name="Google Shape;131;p16">
              <a:extLst>
                <a:ext uri="{FF2B5EF4-FFF2-40B4-BE49-F238E27FC236}">
                  <a16:creationId xmlns:a16="http://schemas.microsoft.com/office/drawing/2014/main" id="{45CE037C-6C8D-4773-9203-6811211F6358}"/>
                </a:ext>
              </a:extLst>
            </p:cNvPr>
            <p:cNvSpPr txBox="1"/>
            <p:nvPr/>
          </p:nvSpPr>
          <p:spPr>
            <a:xfrm>
              <a:off x="1230380" y="3427400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Choose your strategy now !</a:t>
              </a:r>
            </a:p>
          </p:txBody>
        </p:sp>
        <p:sp>
          <p:nvSpPr>
            <p:cNvPr id="51" name="Google Shape;132;p16">
              <a:extLst>
                <a:ext uri="{FF2B5EF4-FFF2-40B4-BE49-F238E27FC236}">
                  <a16:creationId xmlns:a16="http://schemas.microsoft.com/office/drawing/2014/main" id="{6E6EFB4A-955C-4A7A-8647-C84270F9A080}"/>
                </a:ext>
              </a:extLst>
            </p:cNvPr>
            <p:cNvSpPr txBox="1"/>
            <p:nvPr/>
          </p:nvSpPr>
          <p:spPr>
            <a:xfrm>
              <a:off x="1205167" y="4192247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2" name="Google Shape;133;p16">
              <a:extLst>
                <a:ext uri="{FF2B5EF4-FFF2-40B4-BE49-F238E27FC236}">
                  <a16:creationId xmlns:a16="http://schemas.microsoft.com/office/drawing/2014/main" id="{91C6CB91-6A52-4184-9CC1-D4B2B6C34B44}"/>
                </a:ext>
              </a:extLst>
            </p:cNvPr>
            <p:cNvGrpSpPr/>
            <p:nvPr/>
          </p:nvGrpSpPr>
          <p:grpSpPr>
            <a:xfrm>
              <a:off x="1893817" y="2264535"/>
              <a:ext cx="561249" cy="1006032"/>
              <a:chOff x="1893817" y="2264535"/>
              <a:chExt cx="561249" cy="1006032"/>
            </a:xfrm>
          </p:grpSpPr>
          <p:grpSp>
            <p:nvGrpSpPr>
              <p:cNvPr id="53" name="Google Shape;134;p16">
                <a:extLst>
                  <a:ext uri="{FF2B5EF4-FFF2-40B4-BE49-F238E27FC236}">
                    <a16:creationId xmlns:a16="http://schemas.microsoft.com/office/drawing/2014/main" id="{CBC024BE-A5FE-4A1F-9791-A94EA1D546F1}"/>
                  </a:ext>
                </a:extLst>
              </p:cNvPr>
              <p:cNvGrpSpPr/>
              <p:nvPr/>
            </p:nvGrpSpPr>
            <p:grpSpPr>
              <a:xfrm>
                <a:off x="1893817" y="2264535"/>
                <a:ext cx="561249" cy="561249"/>
                <a:chOff x="459325" y="3292175"/>
                <a:chExt cx="630900" cy="630900"/>
              </a:xfrm>
            </p:grpSpPr>
            <p:sp>
              <p:nvSpPr>
                <p:cNvPr id="55" name="Google Shape;135;p16">
                  <a:extLst>
                    <a:ext uri="{FF2B5EF4-FFF2-40B4-BE49-F238E27FC236}">
                      <a16:creationId xmlns:a16="http://schemas.microsoft.com/office/drawing/2014/main" id="{352873A5-C197-4E1D-9E4A-FEB05B63265F}"/>
                    </a:ext>
                  </a:extLst>
                </p:cNvPr>
                <p:cNvSpPr/>
                <p:nvPr/>
              </p:nvSpPr>
              <p:spPr>
                <a:xfrm>
                  <a:off x="459325" y="3292175"/>
                  <a:ext cx="630900" cy="630900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136;p16">
                  <a:extLst>
                    <a:ext uri="{FF2B5EF4-FFF2-40B4-BE49-F238E27FC236}">
                      <a16:creationId xmlns:a16="http://schemas.microsoft.com/office/drawing/2014/main" id="{54BCB2A0-09C8-4155-96E4-F0CFF4018E8A}"/>
                    </a:ext>
                  </a:extLst>
                </p:cNvPr>
                <p:cNvSpPr/>
                <p:nvPr/>
              </p:nvSpPr>
              <p:spPr>
                <a:xfrm>
                  <a:off x="537475" y="3370324"/>
                  <a:ext cx="474600" cy="474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dirty="0"/>
                    <a:t>4</a:t>
                  </a:r>
                  <a:endParaRPr dirty="0"/>
                </a:p>
              </p:txBody>
            </p:sp>
          </p:grpSp>
          <p:cxnSp>
            <p:nvCxnSpPr>
              <p:cNvPr id="54" name="Google Shape;137;p16">
                <a:extLst>
                  <a:ext uri="{FF2B5EF4-FFF2-40B4-BE49-F238E27FC236}">
                    <a16:creationId xmlns:a16="http://schemas.microsoft.com/office/drawing/2014/main" id="{AB0A2E55-1F55-4560-A4BF-442771DE4F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4450" y="2825840"/>
                <a:ext cx="0" cy="444727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57" name="Google Shape;146;p16">
            <a:extLst>
              <a:ext uri="{FF2B5EF4-FFF2-40B4-BE49-F238E27FC236}">
                <a16:creationId xmlns:a16="http://schemas.microsoft.com/office/drawing/2014/main" id="{01DC03F5-4802-46A8-BB00-53AA20625875}"/>
              </a:ext>
            </a:extLst>
          </p:cNvPr>
          <p:cNvGrpSpPr/>
          <p:nvPr/>
        </p:nvGrpSpPr>
        <p:grpSpPr>
          <a:xfrm>
            <a:off x="5804920" y="2671887"/>
            <a:ext cx="1937438" cy="2251656"/>
            <a:chOff x="3603281" y="2637491"/>
            <a:chExt cx="1937438" cy="2251656"/>
          </a:xfrm>
        </p:grpSpPr>
        <p:sp>
          <p:nvSpPr>
            <p:cNvPr id="58" name="Google Shape;147;p16">
              <a:extLst>
                <a:ext uri="{FF2B5EF4-FFF2-40B4-BE49-F238E27FC236}">
                  <a16:creationId xmlns:a16="http://schemas.microsoft.com/office/drawing/2014/main" id="{CBE75496-E64B-48CE-9D74-AA9D930958B9}"/>
                </a:ext>
              </a:extLst>
            </p:cNvPr>
            <p:cNvSpPr txBox="1"/>
            <p:nvPr/>
          </p:nvSpPr>
          <p:spPr>
            <a:xfrm>
              <a:off x="3603281" y="385174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Expect to feel like an imposter !</a:t>
              </a:r>
              <a:endParaRPr sz="20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9" name="Google Shape;148;p16">
              <a:extLst>
                <a:ext uri="{FF2B5EF4-FFF2-40B4-BE49-F238E27FC236}">
                  <a16:creationId xmlns:a16="http://schemas.microsoft.com/office/drawing/2014/main" id="{B046F936-149D-4D53-8D2F-81CAC5B1E71A}"/>
                </a:ext>
              </a:extLst>
            </p:cNvPr>
            <p:cNvSpPr txBox="1"/>
            <p:nvPr/>
          </p:nvSpPr>
          <p:spPr>
            <a:xfrm>
              <a:off x="3603319" y="4192247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60" name="Google Shape;149;p16">
              <a:extLst>
                <a:ext uri="{FF2B5EF4-FFF2-40B4-BE49-F238E27FC236}">
                  <a16:creationId xmlns:a16="http://schemas.microsoft.com/office/drawing/2014/main" id="{55ABE075-C9A2-47C5-B1B6-BF54DD05551C}"/>
                </a:ext>
              </a:extLst>
            </p:cNvPr>
            <p:cNvGrpSpPr/>
            <p:nvPr/>
          </p:nvGrpSpPr>
          <p:grpSpPr>
            <a:xfrm>
              <a:off x="4291376" y="2637491"/>
              <a:ext cx="561249" cy="996549"/>
              <a:chOff x="4291376" y="2637491"/>
              <a:chExt cx="561249" cy="996549"/>
            </a:xfrm>
          </p:grpSpPr>
          <p:grpSp>
            <p:nvGrpSpPr>
              <p:cNvPr id="61" name="Google Shape;150;p16">
                <a:extLst>
                  <a:ext uri="{FF2B5EF4-FFF2-40B4-BE49-F238E27FC236}">
                    <a16:creationId xmlns:a16="http://schemas.microsoft.com/office/drawing/2014/main" id="{FA0FA2B6-563E-401D-A0AF-B249322ECB4A}"/>
                  </a:ext>
                </a:extLst>
              </p:cNvPr>
              <p:cNvGrpSpPr/>
              <p:nvPr/>
            </p:nvGrpSpPr>
            <p:grpSpPr>
              <a:xfrm>
                <a:off x="4291376" y="2637491"/>
                <a:ext cx="561249" cy="561249"/>
                <a:chOff x="459325" y="3292175"/>
                <a:chExt cx="630900" cy="630900"/>
              </a:xfrm>
            </p:grpSpPr>
            <p:sp>
              <p:nvSpPr>
                <p:cNvPr id="63" name="Google Shape;151;p16">
                  <a:extLst>
                    <a:ext uri="{FF2B5EF4-FFF2-40B4-BE49-F238E27FC236}">
                      <a16:creationId xmlns:a16="http://schemas.microsoft.com/office/drawing/2014/main" id="{12C2400B-8E23-4150-96FB-DB53A66724BB}"/>
                    </a:ext>
                  </a:extLst>
                </p:cNvPr>
                <p:cNvSpPr/>
                <p:nvPr/>
              </p:nvSpPr>
              <p:spPr>
                <a:xfrm>
                  <a:off x="459325" y="3292175"/>
                  <a:ext cx="630900" cy="630900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  <p:sp>
              <p:nvSpPr>
                <p:cNvPr id="64" name="Google Shape;152;p16">
                  <a:extLst>
                    <a:ext uri="{FF2B5EF4-FFF2-40B4-BE49-F238E27FC236}">
                      <a16:creationId xmlns:a16="http://schemas.microsoft.com/office/drawing/2014/main" id="{B2DC17D4-7D52-4143-8FEE-131D78174941}"/>
                    </a:ext>
                  </a:extLst>
                </p:cNvPr>
                <p:cNvSpPr/>
                <p:nvPr/>
              </p:nvSpPr>
              <p:spPr>
                <a:xfrm>
                  <a:off x="537475" y="3370324"/>
                  <a:ext cx="474600" cy="474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b="1" dirty="0"/>
                    <a:t>5</a:t>
                  </a:r>
                  <a:endParaRPr b="1" dirty="0"/>
                </a:p>
              </p:txBody>
            </p:sp>
          </p:grpSp>
          <p:cxnSp>
            <p:nvCxnSpPr>
              <p:cNvPr id="62" name="Google Shape;153;p16">
                <a:extLst>
                  <a:ext uri="{FF2B5EF4-FFF2-40B4-BE49-F238E27FC236}">
                    <a16:creationId xmlns:a16="http://schemas.microsoft.com/office/drawing/2014/main" id="{0A52308E-7D77-4276-9915-E85356E776EA}"/>
                  </a:ext>
                </a:extLst>
              </p:cNvPr>
              <p:cNvCxnSpPr>
                <a:stCxn id="63" idx="4"/>
              </p:cNvCxnSpPr>
              <p:nvPr/>
            </p:nvCxnSpPr>
            <p:spPr>
              <a:xfrm>
                <a:off x="4572000" y="3198740"/>
                <a:ext cx="0" cy="4353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65" name="Google Shape;138;p16">
            <a:extLst>
              <a:ext uri="{FF2B5EF4-FFF2-40B4-BE49-F238E27FC236}">
                <a16:creationId xmlns:a16="http://schemas.microsoft.com/office/drawing/2014/main" id="{D5E42D15-AC1C-4AD3-AB0B-99E6ECAF825D}"/>
              </a:ext>
            </a:extLst>
          </p:cNvPr>
          <p:cNvGrpSpPr/>
          <p:nvPr/>
        </p:nvGrpSpPr>
        <p:grpSpPr>
          <a:xfrm>
            <a:off x="6735896" y="1311749"/>
            <a:ext cx="1937400" cy="2624612"/>
            <a:chOff x="6001467" y="2264535"/>
            <a:chExt cx="1937400" cy="2624612"/>
          </a:xfrm>
        </p:grpSpPr>
        <p:sp>
          <p:nvSpPr>
            <p:cNvPr id="66" name="Google Shape;139;p16">
              <a:extLst>
                <a:ext uri="{FF2B5EF4-FFF2-40B4-BE49-F238E27FC236}">
                  <a16:creationId xmlns:a16="http://schemas.microsoft.com/office/drawing/2014/main" id="{91D962B6-0757-4907-A4C2-02C2190D24CC}"/>
                </a:ext>
              </a:extLst>
            </p:cNvPr>
            <p:cNvSpPr txBox="1"/>
            <p:nvPr/>
          </p:nvSpPr>
          <p:spPr>
            <a:xfrm>
              <a:off x="6121232" y="3918220"/>
              <a:ext cx="1809395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Strive for balance</a:t>
              </a:r>
              <a:endParaRPr sz="2000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7" name="Google Shape;140;p16">
              <a:extLst>
                <a:ext uri="{FF2B5EF4-FFF2-40B4-BE49-F238E27FC236}">
                  <a16:creationId xmlns:a16="http://schemas.microsoft.com/office/drawing/2014/main" id="{5CE47E1B-25A1-40AF-A6FE-1ADCB886CD43}"/>
                </a:ext>
              </a:extLst>
            </p:cNvPr>
            <p:cNvSpPr txBox="1"/>
            <p:nvPr/>
          </p:nvSpPr>
          <p:spPr>
            <a:xfrm>
              <a:off x="6001467" y="4192247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68" name="Google Shape;141;p16">
              <a:extLst>
                <a:ext uri="{FF2B5EF4-FFF2-40B4-BE49-F238E27FC236}">
                  <a16:creationId xmlns:a16="http://schemas.microsoft.com/office/drawing/2014/main" id="{73B27263-C742-4FE5-89A8-B0663168455F}"/>
                </a:ext>
              </a:extLst>
            </p:cNvPr>
            <p:cNvGrpSpPr/>
            <p:nvPr/>
          </p:nvGrpSpPr>
          <p:grpSpPr>
            <a:xfrm>
              <a:off x="6689546" y="2264535"/>
              <a:ext cx="561249" cy="1369505"/>
              <a:chOff x="6689546" y="2264535"/>
              <a:chExt cx="561249" cy="1369505"/>
            </a:xfrm>
          </p:grpSpPr>
          <p:grpSp>
            <p:nvGrpSpPr>
              <p:cNvPr id="69" name="Google Shape;142;p16">
                <a:extLst>
                  <a:ext uri="{FF2B5EF4-FFF2-40B4-BE49-F238E27FC236}">
                    <a16:creationId xmlns:a16="http://schemas.microsoft.com/office/drawing/2014/main" id="{ECFBF213-3759-40D3-B2BC-121F86F3F445}"/>
                  </a:ext>
                </a:extLst>
              </p:cNvPr>
              <p:cNvGrpSpPr/>
              <p:nvPr/>
            </p:nvGrpSpPr>
            <p:grpSpPr>
              <a:xfrm>
                <a:off x="6689546" y="2264535"/>
                <a:ext cx="561249" cy="561249"/>
                <a:chOff x="459325" y="3292175"/>
                <a:chExt cx="630900" cy="630900"/>
              </a:xfrm>
            </p:grpSpPr>
            <p:sp>
              <p:nvSpPr>
                <p:cNvPr id="71" name="Google Shape;143;p16">
                  <a:extLst>
                    <a:ext uri="{FF2B5EF4-FFF2-40B4-BE49-F238E27FC236}">
                      <a16:creationId xmlns:a16="http://schemas.microsoft.com/office/drawing/2014/main" id="{C91D30AB-AD7C-4B80-A73F-73D2A09DA075}"/>
                    </a:ext>
                  </a:extLst>
                </p:cNvPr>
                <p:cNvSpPr/>
                <p:nvPr/>
              </p:nvSpPr>
              <p:spPr>
                <a:xfrm>
                  <a:off x="459325" y="3292175"/>
                  <a:ext cx="630900" cy="630900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144;p16">
                  <a:extLst>
                    <a:ext uri="{FF2B5EF4-FFF2-40B4-BE49-F238E27FC236}">
                      <a16:creationId xmlns:a16="http://schemas.microsoft.com/office/drawing/2014/main" id="{02F4F98D-E7F3-41AD-B3F2-E7266B70980C}"/>
                    </a:ext>
                  </a:extLst>
                </p:cNvPr>
                <p:cNvSpPr/>
                <p:nvPr/>
              </p:nvSpPr>
              <p:spPr>
                <a:xfrm>
                  <a:off x="537475" y="3370324"/>
                  <a:ext cx="474600" cy="474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dirty="0"/>
                    <a:t>6</a:t>
                  </a:r>
                  <a:endParaRPr dirty="0"/>
                </a:p>
              </p:txBody>
            </p:sp>
          </p:grpSp>
          <p:cxnSp>
            <p:nvCxnSpPr>
              <p:cNvPr id="70" name="Google Shape;145;p16">
                <a:extLst>
                  <a:ext uri="{FF2B5EF4-FFF2-40B4-BE49-F238E27FC236}">
                    <a16:creationId xmlns:a16="http://schemas.microsoft.com/office/drawing/2014/main" id="{9C888537-A4B2-433D-B6CE-E661017B9787}"/>
                  </a:ext>
                </a:extLst>
              </p:cNvPr>
              <p:cNvCxnSpPr/>
              <p:nvPr/>
            </p:nvCxnSpPr>
            <p:spPr>
              <a:xfrm>
                <a:off x="6970175" y="2825840"/>
                <a:ext cx="0" cy="8082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004;p26">
            <a:extLst>
              <a:ext uri="{FF2B5EF4-FFF2-40B4-BE49-F238E27FC236}">
                <a16:creationId xmlns:a16="http://schemas.microsoft.com/office/drawing/2014/main" id="{4F58D37C-E7AC-49A8-9895-55E28C1046D5}"/>
              </a:ext>
            </a:extLst>
          </p:cNvPr>
          <p:cNvSpPr/>
          <p:nvPr/>
        </p:nvSpPr>
        <p:spPr>
          <a:xfrm>
            <a:off x="7160025" y="1093024"/>
            <a:ext cx="1879915" cy="234271"/>
          </a:xfrm>
          <a:custGeom>
            <a:avLst/>
            <a:gdLst/>
            <a:ahLst/>
            <a:cxnLst/>
            <a:rect l="l" t="t" r="r" b="b"/>
            <a:pathLst>
              <a:path w="46142" h="9485" extrusionOk="0">
                <a:moveTo>
                  <a:pt x="3618" y="1"/>
                </a:moveTo>
                <a:cubicBezTo>
                  <a:pt x="1612" y="1"/>
                  <a:pt x="1" y="1642"/>
                  <a:pt x="1" y="3648"/>
                </a:cubicBezTo>
                <a:lnTo>
                  <a:pt x="1" y="9484"/>
                </a:lnTo>
                <a:lnTo>
                  <a:pt x="46141" y="9484"/>
                </a:lnTo>
                <a:lnTo>
                  <a:pt x="46141" y="3648"/>
                </a:lnTo>
                <a:cubicBezTo>
                  <a:pt x="46141" y="1642"/>
                  <a:pt x="44530" y="1"/>
                  <a:pt x="4252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5" name="Google Shape;945;p26"/>
          <p:cNvGrpSpPr/>
          <p:nvPr/>
        </p:nvGrpSpPr>
        <p:grpSpPr>
          <a:xfrm>
            <a:off x="460200" y="2572575"/>
            <a:ext cx="8257900" cy="758850"/>
            <a:chOff x="460200" y="2572575"/>
            <a:chExt cx="8257900" cy="758850"/>
          </a:xfrm>
        </p:grpSpPr>
        <p:sp>
          <p:nvSpPr>
            <p:cNvPr id="946" name="Google Shape;946;p26"/>
            <p:cNvSpPr/>
            <p:nvPr/>
          </p:nvSpPr>
          <p:spPr>
            <a:xfrm>
              <a:off x="460200" y="2572575"/>
              <a:ext cx="8257900" cy="682650"/>
            </a:xfrm>
            <a:custGeom>
              <a:avLst/>
              <a:gdLst/>
              <a:ahLst/>
              <a:cxnLst/>
              <a:rect l="l" t="t" r="r" b="b"/>
              <a:pathLst>
                <a:path w="330316" h="27306" extrusionOk="0">
                  <a:moveTo>
                    <a:pt x="0" y="0"/>
                  </a:moveTo>
                  <a:cubicBezTo>
                    <a:pt x="6803" y="4549"/>
                    <a:pt x="23671" y="26596"/>
                    <a:pt x="40816" y="27291"/>
                  </a:cubicBezTo>
                  <a:cubicBezTo>
                    <a:pt x="57961" y="27986"/>
                    <a:pt x="82188" y="4287"/>
                    <a:pt x="102869" y="4169"/>
                  </a:cubicBezTo>
                  <a:cubicBezTo>
                    <a:pt x="123550" y="4051"/>
                    <a:pt x="144222" y="26504"/>
                    <a:pt x="164903" y="26583"/>
                  </a:cubicBezTo>
                  <a:cubicBezTo>
                    <a:pt x="185584" y="26662"/>
                    <a:pt x="206252" y="4602"/>
                    <a:pt x="226956" y="4641"/>
                  </a:cubicBezTo>
                  <a:cubicBezTo>
                    <a:pt x="247661" y="4680"/>
                    <a:pt x="271903" y="27514"/>
                    <a:pt x="289130" y="26819"/>
                  </a:cubicBezTo>
                  <a:cubicBezTo>
                    <a:pt x="306357" y="26124"/>
                    <a:pt x="323452" y="4863"/>
                    <a:pt x="330316" y="47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947" name="Google Shape;947;p26"/>
            <p:cNvSpPr/>
            <p:nvPr/>
          </p:nvSpPr>
          <p:spPr>
            <a:xfrm>
              <a:off x="460200" y="2648775"/>
              <a:ext cx="8257900" cy="682650"/>
            </a:xfrm>
            <a:custGeom>
              <a:avLst/>
              <a:gdLst/>
              <a:ahLst/>
              <a:cxnLst/>
              <a:rect l="l" t="t" r="r" b="b"/>
              <a:pathLst>
                <a:path w="330316" h="27306" extrusionOk="0">
                  <a:moveTo>
                    <a:pt x="0" y="0"/>
                  </a:moveTo>
                  <a:cubicBezTo>
                    <a:pt x="6803" y="4549"/>
                    <a:pt x="23671" y="26596"/>
                    <a:pt x="40816" y="27291"/>
                  </a:cubicBezTo>
                  <a:cubicBezTo>
                    <a:pt x="57961" y="27986"/>
                    <a:pt x="82188" y="4287"/>
                    <a:pt x="102869" y="4169"/>
                  </a:cubicBezTo>
                  <a:cubicBezTo>
                    <a:pt x="123550" y="4051"/>
                    <a:pt x="144222" y="26504"/>
                    <a:pt x="164903" y="26583"/>
                  </a:cubicBezTo>
                  <a:cubicBezTo>
                    <a:pt x="185584" y="26662"/>
                    <a:pt x="206252" y="4602"/>
                    <a:pt x="226956" y="4641"/>
                  </a:cubicBezTo>
                  <a:cubicBezTo>
                    <a:pt x="247661" y="4680"/>
                    <a:pt x="271903" y="27514"/>
                    <a:pt x="289130" y="26819"/>
                  </a:cubicBezTo>
                  <a:cubicBezTo>
                    <a:pt x="306357" y="26124"/>
                    <a:pt x="323452" y="4863"/>
                    <a:pt x="330316" y="472"/>
                  </a:cubicBezTo>
                </a:path>
              </a:pathLst>
            </a:custGeom>
            <a:noFill/>
            <a:ln w="9525" cap="rnd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sp>
        <p:nvSpPr>
          <p:cNvPr id="948" name="Google Shape;948;p26"/>
          <p:cNvSpPr txBox="1">
            <a:spLocks noGrp="1"/>
          </p:cNvSpPr>
          <p:nvPr>
            <p:ph type="title"/>
          </p:nvPr>
        </p:nvSpPr>
        <p:spPr>
          <a:xfrm>
            <a:off x="457200" y="3012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How to survive</a:t>
            </a:r>
            <a:r>
              <a:rPr lang="en-US" dirty="0"/>
              <a:t> [and Thrive] in Graduate School</a:t>
            </a:r>
            <a:endParaRPr dirty="0"/>
          </a:p>
        </p:txBody>
      </p:sp>
      <p:grpSp>
        <p:nvGrpSpPr>
          <p:cNvPr id="949" name="Google Shape;949;p26"/>
          <p:cNvGrpSpPr/>
          <p:nvPr/>
        </p:nvGrpSpPr>
        <p:grpSpPr>
          <a:xfrm>
            <a:off x="1342389" y="923133"/>
            <a:ext cx="2019541" cy="2308454"/>
            <a:chOff x="2256784" y="1217325"/>
            <a:chExt cx="1513815" cy="1954833"/>
          </a:xfrm>
        </p:grpSpPr>
        <p:sp>
          <p:nvSpPr>
            <p:cNvPr id="950" name="Google Shape;950;p26"/>
            <p:cNvSpPr/>
            <p:nvPr/>
          </p:nvSpPr>
          <p:spPr>
            <a:xfrm>
              <a:off x="2715102" y="2754486"/>
              <a:ext cx="474255" cy="417672"/>
            </a:xfrm>
            <a:custGeom>
              <a:avLst/>
              <a:gdLst/>
              <a:ahLst/>
              <a:cxnLst/>
              <a:rect l="l" t="t" r="r" b="b"/>
              <a:pathLst>
                <a:path w="19697" h="17347" extrusionOk="0">
                  <a:moveTo>
                    <a:pt x="9849" y="0"/>
                  </a:moveTo>
                  <a:cubicBezTo>
                    <a:pt x="8744" y="0"/>
                    <a:pt x="7621" y="212"/>
                    <a:pt x="6535" y="658"/>
                  </a:cubicBezTo>
                  <a:cubicBezTo>
                    <a:pt x="2128" y="2481"/>
                    <a:pt x="0" y="7527"/>
                    <a:pt x="1824" y="11965"/>
                  </a:cubicBezTo>
                  <a:cubicBezTo>
                    <a:pt x="3206" y="15328"/>
                    <a:pt x="6456" y="17347"/>
                    <a:pt x="9867" y="17347"/>
                  </a:cubicBezTo>
                  <a:cubicBezTo>
                    <a:pt x="10957" y="17347"/>
                    <a:pt x="12064" y="17141"/>
                    <a:pt x="13131" y="16707"/>
                  </a:cubicBezTo>
                  <a:cubicBezTo>
                    <a:pt x="17569" y="14883"/>
                    <a:pt x="19697" y="9807"/>
                    <a:pt x="17873" y="5369"/>
                  </a:cubicBezTo>
                  <a:cubicBezTo>
                    <a:pt x="16495" y="2017"/>
                    <a:pt x="13262" y="0"/>
                    <a:pt x="9849" y="0"/>
                  </a:cubicBezTo>
                  <a:close/>
                </a:path>
              </a:pathLst>
            </a:custGeom>
            <a:solidFill>
              <a:srgbClr val="000000">
                <a:alpha val="14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2816083" y="2690536"/>
              <a:ext cx="417913" cy="417913"/>
            </a:xfrm>
            <a:custGeom>
              <a:avLst/>
              <a:gdLst/>
              <a:ahLst/>
              <a:cxnLst/>
              <a:rect l="l" t="t" r="r" b="b"/>
              <a:pathLst>
                <a:path w="17357" h="17357" extrusionOk="0">
                  <a:moveTo>
                    <a:pt x="8694" y="1"/>
                  </a:moveTo>
                  <a:cubicBezTo>
                    <a:pt x="3891" y="1"/>
                    <a:pt x="1" y="3891"/>
                    <a:pt x="1" y="8663"/>
                  </a:cubicBezTo>
                  <a:cubicBezTo>
                    <a:pt x="1" y="13466"/>
                    <a:pt x="3891" y="17356"/>
                    <a:pt x="8694" y="17356"/>
                  </a:cubicBezTo>
                  <a:cubicBezTo>
                    <a:pt x="13466" y="17356"/>
                    <a:pt x="17357" y="13466"/>
                    <a:pt x="17357" y="8663"/>
                  </a:cubicBezTo>
                  <a:cubicBezTo>
                    <a:pt x="17357" y="3891"/>
                    <a:pt x="13466" y="1"/>
                    <a:pt x="86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2" name="Google Shape;952;p26"/>
            <p:cNvGrpSpPr/>
            <p:nvPr/>
          </p:nvGrpSpPr>
          <p:grpSpPr>
            <a:xfrm>
              <a:off x="2256784" y="1217325"/>
              <a:ext cx="1513815" cy="1123414"/>
              <a:chOff x="2245802" y="1217325"/>
              <a:chExt cx="1513815" cy="1123414"/>
            </a:xfrm>
          </p:grpSpPr>
          <p:sp>
            <p:nvSpPr>
              <p:cNvPr id="953" name="Google Shape;953;p26"/>
              <p:cNvSpPr/>
              <p:nvPr/>
            </p:nvSpPr>
            <p:spPr>
              <a:xfrm>
                <a:off x="2245802" y="1291225"/>
                <a:ext cx="1448724" cy="1049514"/>
              </a:xfrm>
              <a:custGeom>
                <a:avLst/>
                <a:gdLst/>
                <a:ahLst/>
                <a:cxnLst/>
                <a:rect l="l" t="t" r="r" b="b"/>
                <a:pathLst>
                  <a:path w="46112" h="43589" extrusionOk="0">
                    <a:moveTo>
                      <a:pt x="3618" y="1"/>
                    </a:moveTo>
                    <a:cubicBezTo>
                      <a:pt x="1612" y="1"/>
                      <a:pt x="1" y="1612"/>
                      <a:pt x="1" y="3618"/>
                    </a:cubicBezTo>
                    <a:lnTo>
                      <a:pt x="1" y="37813"/>
                    </a:lnTo>
                    <a:cubicBezTo>
                      <a:pt x="1" y="39819"/>
                      <a:pt x="1612" y="41430"/>
                      <a:pt x="3618" y="41430"/>
                    </a:cubicBezTo>
                    <a:lnTo>
                      <a:pt x="19272" y="41430"/>
                    </a:lnTo>
                    <a:cubicBezTo>
                      <a:pt x="20001" y="41430"/>
                      <a:pt x="20700" y="41704"/>
                      <a:pt x="21247" y="42190"/>
                    </a:cubicBezTo>
                    <a:lnTo>
                      <a:pt x="22676" y="43467"/>
                    </a:lnTo>
                    <a:cubicBezTo>
                      <a:pt x="22767" y="43558"/>
                      <a:pt x="22919" y="43588"/>
                      <a:pt x="23041" y="43588"/>
                    </a:cubicBezTo>
                    <a:cubicBezTo>
                      <a:pt x="23193" y="43588"/>
                      <a:pt x="23314" y="43558"/>
                      <a:pt x="23436" y="43467"/>
                    </a:cubicBezTo>
                    <a:lnTo>
                      <a:pt x="24834" y="42190"/>
                    </a:lnTo>
                    <a:cubicBezTo>
                      <a:pt x="25381" y="41704"/>
                      <a:pt x="26111" y="41430"/>
                      <a:pt x="26840" y="41430"/>
                    </a:cubicBezTo>
                    <a:lnTo>
                      <a:pt x="42494" y="41430"/>
                    </a:lnTo>
                    <a:cubicBezTo>
                      <a:pt x="44500" y="41430"/>
                      <a:pt x="46111" y="39819"/>
                      <a:pt x="46111" y="37813"/>
                    </a:cubicBezTo>
                    <a:lnTo>
                      <a:pt x="46111" y="3618"/>
                    </a:lnTo>
                    <a:cubicBezTo>
                      <a:pt x="46111" y="1612"/>
                      <a:pt x="44500" y="1"/>
                      <a:pt x="42494" y="1"/>
                    </a:cubicBezTo>
                    <a:close/>
                  </a:path>
                </a:pathLst>
              </a:custGeom>
              <a:solidFill>
                <a:srgbClr val="000000">
                  <a:alpha val="14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54" name="Google Shape;954;p26"/>
              <p:cNvGrpSpPr/>
              <p:nvPr/>
            </p:nvGrpSpPr>
            <p:grpSpPr>
              <a:xfrm>
                <a:off x="2310925" y="1217325"/>
                <a:ext cx="1448692" cy="1063384"/>
                <a:chOff x="2463325" y="1217325"/>
                <a:chExt cx="1448692" cy="1063384"/>
              </a:xfrm>
            </p:grpSpPr>
            <p:sp>
              <p:nvSpPr>
                <p:cNvPr id="955" name="Google Shape;955;p26"/>
                <p:cNvSpPr/>
                <p:nvPr/>
              </p:nvSpPr>
              <p:spPr>
                <a:xfrm>
                  <a:off x="2469925" y="1450775"/>
                  <a:ext cx="1408023" cy="821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42" h="34135" extrusionOk="0">
                      <a:moveTo>
                        <a:pt x="1" y="0"/>
                      </a:moveTo>
                      <a:lnTo>
                        <a:pt x="1" y="28329"/>
                      </a:lnTo>
                      <a:cubicBezTo>
                        <a:pt x="1" y="30335"/>
                        <a:pt x="1612" y="31976"/>
                        <a:pt x="3618" y="31976"/>
                      </a:cubicBezTo>
                      <a:lnTo>
                        <a:pt x="19302" y="31976"/>
                      </a:lnTo>
                      <a:cubicBezTo>
                        <a:pt x="20031" y="31976"/>
                        <a:pt x="20730" y="32250"/>
                        <a:pt x="21278" y="32736"/>
                      </a:cubicBezTo>
                      <a:lnTo>
                        <a:pt x="22706" y="33983"/>
                      </a:lnTo>
                      <a:cubicBezTo>
                        <a:pt x="22797" y="34074"/>
                        <a:pt x="22949" y="34135"/>
                        <a:pt x="23071" y="34135"/>
                      </a:cubicBezTo>
                      <a:cubicBezTo>
                        <a:pt x="23223" y="34135"/>
                        <a:pt x="23344" y="34074"/>
                        <a:pt x="23466" y="33983"/>
                      </a:cubicBezTo>
                      <a:lnTo>
                        <a:pt x="24864" y="32736"/>
                      </a:lnTo>
                      <a:cubicBezTo>
                        <a:pt x="25411" y="32250"/>
                        <a:pt x="26141" y="31976"/>
                        <a:pt x="26870" y="31976"/>
                      </a:cubicBezTo>
                      <a:lnTo>
                        <a:pt x="42524" y="31976"/>
                      </a:lnTo>
                      <a:cubicBezTo>
                        <a:pt x="44530" y="31976"/>
                        <a:pt x="46141" y="30335"/>
                        <a:pt x="46141" y="28329"/>
                      </a:cubicBezTo>
                      <a:lnTo>
                        <a:pt x="461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6" name="Google Shape;956;p26"/>
                <p:cNvSpPr/>
                <p:nvPr/>
              </p:nvSpPr>
              <p:spPr>
                <a:xfrm>
                  <a:off x="2469926" y="1222425"/>
                  <a:ext cx="1408023" cy="22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42" h="9485" extrusionOk="0">
                      <a:moveTo>
                        <a:pt x="3618" y="1"/>
                      </a:moveTo>
                      <a:cubicBezTo>
                        <a:pt x="1612" y="1"/>
                        <a:pt x="1" y="1642"/>
                        <a:pt x="1" y="3648"/>
                      </a:cubicBezTo>
                      <a:lnTo>
                        <a:pt x="1" y="9484"/>
                      </a:lnTo>
                      <a:lnTo>
                        <a:pt x="46141" y="9484"/>
                      </a:lnTo>
                      <a:lnTo>
                        <a:pt x="46141" y="3648"/>
                      </a:lnTo>
                      <a:cubicBezTo>
                        <a:pt x="46141" y="1642"/>
                        <a:pt x="44530" y="1"/>
                        <a:pt x="4252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7" name="Google Shape;957;p26"/>
                <p:cNvSpPr/>
                <p:nvPr/>
              </p:nvSpPr>
              <p:spPr>
                <a:xfrm>
                  <a:off x="2464280" y="1445316"/>
                  <a:ext cx="1447737" cy="835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93" h="34696" extrusionOk="0">
                      <a:moveTo>
                        <a:pt x="15580" y="1"/>
                      </a:moveTo>
                      <a:cubicBezTo>
                        <a:pt x="14546" y="1"/>
                        <a:pt x="13516" y="4"/>
                        <a:pt x="12493" y="14"/>
                      </a:cubicBezTo>
                      <a:lnTo>
                        <a:pt x="6383" y="75"/>
                      </a:lnTo>
                      <a:lnTo>
                        <a:pt x="0" y="75"/>
                      </a:lnTo>
                      <a:lnTo>
                        <a:pt x="0" y="7765"/>
                      </a:lnTo>
                      <a:lnTo>
                        <a:pt x="0" y="10653"/>
                      </a:lnTo>
                      <a:lnTo>
                        <a:pt x="0" y="24240"/>
                      </a:lnTo>
                      <a:lnTo>
                        <a:pt x="0" y="28708"/>
                      </a:lnTo>
                      <a:lnTo>
                        <a:pt x="31" y="29042"/>
                      </a:lnTo>
                      <a:cubicBezTo>
                        <a:pt x="31" y="29164"/>
                        <a:pt x="61" y="29255"/>
                        <a:pt x="61" y="29377"/>
                      </a:cubicBezTo>
                      <a:cubicBezTo>
                        <a:pt x="422" y="31210"/>
                        <a:pt x="2001" y="32538"/>
                        <a:pt x="3888" y="32538"/>
                      </a:cubicBezTo>
                      <a:cubicBezTo>
                        <a:pt x="3909" y="32538"/>
                        <a:pt x="3930" y="32538"/>
                        <a:pt x="3952" y="32538"/>
                      </a:cubicBezTo>
                      <a:lnTo>
                        <a:pt x="18815" y="32538"/>
                      </a:lnTo>
                      <a:cubicBezTo>
                        <a:pt x="18922" y="32529"/>
                        <a:pt x="19032" y="32525"/>
                        <a:pt x="19142" y="32525"/>
                      </a:cubicBezTo>
                      <a:cubicBezTo>
                        <a:pt x="19409" y="32525"/>
                        <a:pt x="19682" y="32547"/>
                        <a:pt x="19940" y="32568"/>
                      </a:cubicBezTo>
                      <a:cubicBezTo>
                        <a:pt x="20305" y="32629"/>
                        <a:pt x="20639" y="32751"/>
                        <a:pt x="20943" y="32933"/>
                      </a:cubicBezTo>
                      <a:cubicBezTo>
                        <a:pt x="21095" y="33024"/>
                        <a:pt x="21247" y="33146"/>
                        <a:pt x="21369" y="33267"/>
                      </a:cubicBezTo>
                      <a:lnTo>
                        <a:pt x="21824" y="33632"/>
                      </a:lnTo>
                      <a:lnTo>
                        <a:pt x="22676" y="34392"/>
                      </a:lnTo>
                      <a:lnTo>
                        <a:pt x="22797" y="34514"/>
                      </a:lnTo>
                      <a:cubicBezTo>
                        <a:pt x="22858" y="34544"/>
                        <a:pt x="22919" y="34574"/>
                        <a:pt x="22980" y="34605"/>
                      </a:cubicBezTo>
                      <a:cubicBezTo>
                        <a:pt x="23101" y="34666"/>
                        <a:pt x="23223" y="34696"/>
                        <a:pt x="23375" y="34696"/>
                      </a:cubicBezTo>
                      <a:cubicBezTo>
                        <a:pt x="23496" y="34666"/>
                        <a:pt x="23618" y="34635"/>
                        <a:pt x="23739" y="34574"/>
                      </a:cubicBezTo>
                      <a:cubicBezTo>
                        <a:pt x="23831" y="34514"/>
                        <a:pt x="23922" y="34422"/>
                        <a:pt x="23983" y="34362"/>
                      </a:cubicBezTo>
                      <a:lnTo>
                        <a:pt x="24864" y="33602"/>
                      </a:lnTo>
                      <a:lnTo>
                        <a:pt x="25290" y="33207"/>
                      </a:lnTo>
                      <a:cubicBezTo>
                        <a:pt x="25442" y="33085"/>
                        <a:pt x="25594" y="32994"/>
                        <a:pt x="25746" y="32903"/>
                      </a:cubicBezTo>
                      <a:cubicBezTo>
                        <a:pt x="26049" y="32720"/>
                        <a:pt x="26384" y="32629"/>
                        <a:pt x="26749" y="32568"/>
                      </a:cubicBezTo>
                      <a:lnTo>
                        <a:pt x="42524" y="32568"/>
                      </a:lnTo>
                      <a:cubicBezTo>
                        <a:pt x="42889" y="32568"/>
                        <a:pt x="43284" y="32538"/>
                        <a:pt x="43649" y="32447"/>
                      </a:cubicBezTo>
                      <a:cubicBezTo>
                        <a:pt x="45229" y="32052"/>
                        <a:pt x="46384" y="30744"/>
                        <a:pt x="46567" y="29164"/>
                      </a:cubicBezTo>
                      <a:cubicBezTo>
                        <a:pt x="46627" y="28799"/>
                        <a:pt x="46627" y="28404"/>
                        <a:pt x="46627" y="28039"/>
                      </a:cubicBezTo>
                      <a:lnTo>
                        <a:pt x="46627" y="26945"/>
                      </a:lnTo>
                      <a:cubicBezTo>
                        <a:pt x="46658" y="24027"/>
                        <a:pt x="46688" y="21109"/>
                        <a:pt x="46688" y="18191"/>
                      </a:cubicBezTo>
                      <a:cubicBezTo>
                        <a:pt x="46719" y="17006"/>
                        <a:pt x="46719" y="15759"/>
                        <a:pt x="46779" y="14665"/>
                      </a:cubicBezTo>
                      <a:cubicBezTo>
                        <a:pt x="46992" y="10592"/>
                        <a:pt x="46992" y="6550"/>
                        <a:pt x="46779" y="2477"/>
                      </a:cubicBezTo>
                      <a:lnTo>
                        <a:pt x="46779" y="2142"/>
                      </a:lnTo>
                      <a:cubicBezTo>
                        <a:pt x="46749" y="1261"/>
                        <a:pt x="46688" y="501"/>
                        <a:pt x="46567" y="379"/>
                      </a:cubicBezTo>
                      <a:cubicBezTo>
                        <a:pt x="46549" y="362"/>
                        <a:pt x="46532" y="353"/>
                        <a:pt x="46516" y="353"/>
                      </a:cubicBezTo>
                      <a:cubicBezTo>
                        <a:pt x="46420" y="353"/>
                        <a:pt x="46345" y="666"/>
                        <a:pt x="46293" y="1291"/>
                      </a:cubicBezTo>
                      <a:cubicBezTo>
                        <a:pt x="46202" y="2294"/>
                        <a:pt x="46141" y="3358"/>
                        <a:pt x="46080" y="4483"/>
                      </a:cubicBezTo>
                      <a:cubicBezTo>
                        <a:pt x="45928" y="7978"/>
                        <a:pt x="45867" y="11686"/>
                        <a:pt x="45867" y="16033"/>
                      </a:cubicBezTo>
                      <a:cubicBezTo>
                        <a:pt x="45867" y="19073"/>
                        <a:pt x="45807" y="22659"/>
                        <a:pt x="45837" y="26489"/>
                      </a:cubicBezTo>
                      <a:cubicBezTo>
                        <a:pt x="45867" y="27279"/>
                        <a:pt x="45867" y="28039"/>
                        <a:pt x="45867" y="28799"/>
                      </a:cubicBezTo>
                      <a:cubicBezTo>
                        <a:pt x="45867" y="30197"/>
                        <a:pt x="44956" y="31413"/>
                        <a:pt x="43618" y="31778"/>
                      </a:cubicBezTo>
                      <a:cubicBezTo>
                        <a:pt x="43343" y="31853"/>
                        <a:pt x="43068" y="31907"/>
                        <a:pt x="42793" y="31907"/>
                      </a:cubicBezTo>
                      <a:cubicBezTo>
                        <a:pt x="42734" y="31907"/>
                        <a:pt x="42674" y="31905"/>
                        <a:pt x="42615" y="31900"/>
                      </a:cubicBezTo>
                      <a:lnTo>
                        <a:pt x="26840" y="31900"/>
                      </a:lnTo>
                      <a:cubicBezTo>
                        <a:pt x="26688" y="31930"/>
                        <a:pt x="26536" y="31930"/>
                        <a:pt x="26384" y="31991"/>
                      </a:cubicBezTo>
                      <a:cubicBezTo>
                        <a:pt x="26080" y="32052"/>
                        <a:pt x="25776" y="32143"/>
                        <a:pt x="25502" y="32295"/>
                      </a:cubicBezTo>
                      <a:cubicBezTo>
                        <a:pt x="25290" y="32386"/>
                        <a:pt x="25107" y="32538"/>
                        <a:pt x="24925" y="32659"/>
                      </a:cubicBezTo>
                      <a:cubicBezTo>
                        <a:pt x="24712" y="32842"/>
                        <a:pt x="24590" y="32963"/>
                        <a:pt x="24439" y="33085"/>
                      </a:cubicBezTo>
                      <a:lnTo>
                        <a:pt x="23527" y="33906"/>
                      </a:lnTo>
                      <a:lnTo>
                        <a:pt x="23405" y="34027"/>
                      </a:lnTo>
                      <a:lnTo>
                        <a:pt x="23375" y="34027"/>
                      </a:lnTo>
                      <a:cubicBezTo>
                        <a:pt x="23359" y="34042"/>
                        <a:pt x="23344" y="34050"/>
                        <a:pt x="23333" y="34050"/>
                      </a:cubicBezTo>
                      <a:cubicBezTo>
                        <a:pt x="23321" y="34050"/>
                        <a:pt x="23314" y="34042"/>
                        <a:pt x="23314" y="34027"/>
                      </a:cubicBezTo>
                      <a:cubicBezTo>
                        <a:pt x="23299" y="34027"/>
                        <a:pt x="23289" y="34029"/>
                        <a:pt x="23280" y="34029"/>
                      </a:cubicBezTo>
                      <a:cubicBezTo>
                        <a:pt x="23253" y="34029"/>
                        <a:pt x="23230" y="34012"/>
                        <a:pt x="23071" y="33875"/>
                      </a:cubicBezTo>
                      <a:lnTo>
                        <a:pt x="22159" y="33055"/>
                      </a:lnTo>
                      <a:cubicBezTo>
                        <a:pt x="22007" y="32933"/>
                        <a:pt x="21855" y="32811"/>
                        <a:pt x="21673" y="32629"/>
                      </a:cubicBezTo>
                      <a:cubicBezTo>
                        <a:pt x="21490" y="32477"/>
                        <a:pt x="21277" y="32355"/>
                        <a:pt x="21065" y="32264"/>
                      </a:cubicBezTo>
                      <a:cubicBezTo>
                        <a:pt x="20639" y="32052"/>
                        <a:pt x="20183" y="31900"/>
                        <a:pt x="19697" y="31869"/>
                      </a:cubicBezTo>
                      <a:lnTo>
                        <a:pt x="17204" y="31869"/>
                      </a:lnTo>
                      <a:lnTo>
                        <a:pt x="7356" y="31930"/>
                      </a:lnTo>
                      <a:lnTo>
                        <a:pt x="3769" y="31930"/>
                      </a:lnTo>
                      <a:cubicBezTo>
                        <a:pt x="3405" y="31900"/>
                        <a:pt x="3040" y="31839"/>
                        <a:pt x="2706" y="31717"/>
                      </a:cubicBezTo>
                      <a:cubicBezTo>
                        <a:pt x="2037" y="31444"/>
                        <a:pt x="1459" y="30988"/>
                        <a:pt x="1064" y="30349"/>
                      </a:cubicBezTo>
                      <a:cubicBezTo>
                        <a:pt x="882" y="30045"/>
                        <a:pt x="760" y="29711"/>
                        <a:pt x="669" y="29377"/>
                      </a:cubicBezTo>
                      <a:cubicBezTo>
                        <a:pt x="608" y="28982"/>
                        <a:pt x="578" y="28617"/>
                        <a:pt x="578" y="28222"/>
                      </a:cubicBezTo>
                      <a:cubicBezTo>
                        <a:pt x="578" y="25000"/>
                        <a:pt x="547" y="21778"/>
                        <a:pt x="517" y="18556"/>
                      </a:cubicBezTo>
                      <a:cubicBezTo>
                        <a:pt x="487" y="15212"/>
                        <a:pt x="487" y="11899"/>
                        <a:pt x="487" y="8556"/>
                      </a:cubicBezTo>
                      <a:cubicBezTo>
                        <a:pt x="456" y="5881"/>
                        <a:pt x="456" y="3206"/>
                        <a:pt x="426" y="531"/>
                      </a:cubicBezTo>
                      <a:lnTo>
                        <a:pt x="7204" y="470"/>
                      </a:lnTo>
                      <a:lnTo>
                        <a:pt x="14226" y="470"/>
                      </a:lnTo>
                      <a:cubicBezTo>
                        <a:pt x="16961" y="470"/>
                        <a:pt x="19697" y="410"/>
                        <a:pt x="22432" y="410"/>
                      </a:cubicBezTo>
                      <a:lnTo>
                        <a:pt x="37448" y="318"/>
                      </a:lnTo>
                      <a:lnTo>
                        <a:pt x="44956" y="258"/>
                      </a:lnTo>
                      <a:cubicBezTo>
                        <a:pt x="45381" y="227"/>
                        <a:pt x="45807" y="197"/>
                        <a:pt x="46232" y="166"/>
                      </a:cubicBezTo>
                      <a:cubicBezTo>
                        <a:pt x="46293" y="166"/>
                        <a:pt x="46384" y="136"/>
                        <a:pt x="46384" y="136"/>
                      </a:cubicBezTo>
                      <a:cubicBezTo>
                        <a:pt x="46293" y="75"/>
                        <a:pt x="46202" y="75"/>
                        <a:pt x="46111" y="75"/>
                      </a:cubicBezTo>
                      <a:cubicBezTo>
                        <a:pt x="45533" y="45"/>
                        <a:pt x="44956" y="45"/>
                        <a:pt x="44348" y="45"/>
                      </a:cubicBezTo>
                      <a:lnTo>
                        <a:pt x="38633" y="45"/>
                      </a:lnTo>
                      <a:lnTo>
                        <a:pt x="21794" y="14"/>
                      </a:lnTo>
                      <a:cubicBezTo>
                        <a:pt x="19727" y="14"/>
                        <a:pt x="17647" y="1"/>
                        <a:pt x="155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8" name="Google Shape;958;p26"/>
                <p:cNvSpPr/>
                <p:nvPr/>
              </p:nvSpPr>
              <p:spPr>
                <a:xfrm>
                  <a:off x="2463325" y="1217325"/>
                  <a:ext cx="1446813" cy="244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63" h="10153" extrusionOk="0">
                      <a:moveTo>
                        <a:pt x="41370" y="0"/>
                      </a:moveTo>
                      <a:lnTo>
                        <a:pt x="37357" y="61"/>
                      </a:lnTo>
                      <a:lnTo>
                        <a:pt x="25564" y="30"/>
                      </a:lnTo>
                      <a:cubicBezTo>
                        <a:pt x="24125" y="30"/>
                        <a:pt x="22673" y="17"/>
                        <a:pt x="21225" y="17"/>
                      </a:cubicBezTo>
                      <a:cubicBezTo>
                        <a:pt x="20501" y="17"/>
                        <a:pt x="19778" y="20"/>
                        <a:pt x="19059" y="30"/>
                      </a:cubicBezTo>
                      <a:cubicBezTo>
                        <a:pt x="14469" y="91"/>
                        <a:pt x="9910" y="91"/>
                        <a:pt x="5320" y="91"/>
                      </a:cubicBezTo>
                      <a:lnTo>
                        <a:pt x="4317" y="91"/>
                      </a:lnTo>
                      <a:cubicBezTo>
                        <a:pt x="4219" y="83"/>
                        <a:pt x="4124" y="79"/>
                        <a:pt x="4029" y="79"/>
                      </a:cubicBezTo>
                      <a:cubicBezTo>
                        <a:pt x="3771" y="79"/>
                        <a:pt x="3520" y="107"/>
                        <a:pt x="3253" y="152"/>
                      </a:cubicBezTo>
                      <a:cubicBezTo>
                        <a:pt x="1521" y="426"/>
                        <a:pt x="183" y="1854"/>
                        <a:pt x="31" y="3617"/>
                      </a:cubicBezTo>
                      <a:cubicBezTo>
                        <a:pt x="1" y="4043"/>
                        <a:pt x="31" y="4438"/>
                        <a:pt x="31" y="4833"/>
                      </a:cubicBezTo>
                      <a:lnTo>
                        <a:pt x="31" y="10091"/>
                      </a:lnTo>
                      <a:lnTo>
                        <a:pt x="33193" y="10091"/>
                      </a:lnTo>
                      <a:cubicBezTo>
                        <a:pt x="34395" y="10074"/>
                        <a:pt x="35597" y="10066"/>
                        <a:pt x="36798" y="10066"/>
                      </a:cubicBezTo>
                      <a:cubicBezTo>
                        <a:pt x="39698" y="10066"/>
                        <a:pt x="42593" y="10109"/>
                        <a:pt x="45473" y="10152"/>
                      </a:cubicBezTo>
                      <a:lnTo>
                        <a:pt x="46750" y="10152"/>
                      </a:lnTo>
                      <a:lnTo>
                        <a:pt x="46750" y="9514"/>
                      </a:lnTo>
                      <a:lnTo>
                        <a:pt x="46750" y="9028"/>
                      </a:lnTo>
                      <a:cubicBezTo>
                        <a:pt x="46780" y="8754"/>
                        <a:pt x="46780" y="8511"/>
                        <a:pt x="46780" y="8268"/>
                      </a:cubicBezTo>
                      <a:cubicBezTo>
                        <a:pt x="46902" y="6839"/>
                        <a:pt x="46962" y="5441"/>
                        <a:pt x="46962" y="4012"/>
                      </a:cubicBezTo>
                      <a:cubicBezTo>
                        <a:pt x="46962" y="3192"/>
                        <a:pt x="46719" y="2401"/>
                        <a:pt x="46263" y="1733"/>
                      </a:cubicBezTo>
                      <a:cubicBezTo>
                        <a:pt x="45777" y="1064"/>
                        <a:pt x="45139" y="547"/>
                        <a:pt x="44379" y="274"/>
                      </a:cubicBezTo>
                      <a:cubicBezTo>
                        <a:pt x="44318" y="243"/>
                        <a:pt x="44196" y="213"/>
                        <a:pt x="44136" y="182"/>
                      </a:cubicBezTo>
                      <a:cubicBezTo>
                        <a:pt x="43816" y="81"/>
                        <a:pt x="43518" y="42"/>
                        <a:pt x="43283" y="42"/>
                      </a:cubicBezTo>
                      <a:cubicBezTo>
                        <a:pt x="43026" y="42"/>
                        <a:pt x="42846" y="88"/>
                        <a:pt x="42798" y="152"/>
                      </a:cubicBezTo>
                      <a:cubicBezTo>
                        <a:pt x="42737" y="213"/>
                        <a:pt x="42768" y="274"/>
                        <a:pt x="42889" y="304"/>
                      </a:cubicBezTo>
                      <a:cubicBezTo>
                        <a:pt x="43041" y="395"/>
                        <a:pt x="43224" y="456"/>
                        <a:pt x="43406" y="486"/>
                      </a:cubicBezTo>
                      <a:cubicBezTo>
                        <a:pt x="44075" y="699"/>
                        <a:pt x="44683" y="1094"/>
                        <a:pt x="45139" y="1641"/>
                      </a:cubicBezTo>
                      <a:cubicBezTo>
                        <a:pt x="45534" y="2067"/>
                        <a:pt x="45777" y="2584"/>
                        <a:pt x="45898" y="3161"/>
                      </a:cubicBezTo>
                      <a:cubicBezTo>
                        <a:pt x="45959" y="3435"/>
                        <a:pt x="45990" y="3708"/>
                        <a:pt x="45990" y="4012"/>
                      </a:cubicBezTo>
                      <a:cubicBezTo>
                        <a:pt x="45959" y="4316"/>
                        <a:pt x="45959" y="4651"/>
                        <a:pt x="45959" y="4985"/>
                      </a:cubicBezTo>
                      <a:cubicBezTo>
                        <a:pt x="45929" y="6322"/>
                        <a:pt x="45898" y="7721"/>
                        <a:pt x="45898" y="9240"/>
                      </a:cubicBezTo>
                      <a:lnTo>
                        <a:pt x="45898" y="9301"/>
                      </a:lnTo>
                      <a:lnTo>
                        <a:pt x="43224" y="9271"/>
                      </a:lnTo>
                      <a:lnTo>
                        <a:pt x="39728" y="9271"/>
                      </a:lnTo>
                      <a:cubicBezTo>
                        <a:pt x="37138" y="9325"/>
                        <a:pt x="34527" y="9336"/>
                        <a:pt x="31913" y="9336"/>
                      </a:cubicBezTo>
                      <a:cubicBezTo>
                        <a:pt x="30171" y="9336"/>
                        <a:pt x="28427" y="9331"/>
                        <a:pt x="26688" y="9331"/>
                      </a:cubicBezTo>
                      <a:lnTo>
                        <a:pt x="22190" y="9331"/>
                      </a:lnTo>
                      <a:lnTo>
                        <a:pt x="8390" y="9392"/>
                      </a:lnTo>
                      <a:lnTo>
                        <a:pt x="609" y="9483"/>
                      </a:lnTo>
                      <a:lnTo>
                        <a:pt x="548" y="4407"/>
                      </a:lnTo>
                      <a:lnTo>
                        <a:pt x="548" y="3982"/>
                      </a:lnTo>
                      <a:cubicBezTo>
                        <a:pt x="578" y="3830"/>
                        <a:pt x="578" y="3708"/>
                        <a:pt x="578" y="3587"/>
                      </a:cubicBezTo>
                      <a:cubicBezTo>
                        <a:pt x="609" y="3313"/>
                        <a:pt x="670" y="3040"/>
                        <a:pt x="761" y="2796"/>
                      </a:cubicBezTo>
                      <a:cubicBezTo>
                        <a:pt x="943" y="2280"/>
                        <a:pt x="1247" y="1824"/>
                        <a:pt x="1642" y="1459"/>
                      </a:cubicBezTo>
                      <a:cubicBezTo>
                        <a:pt x="2068" y="1094"/>
                        <a:pt x="2554" y="821"/>
                        <a:pt x="3071" y="699"/>
                      </a:cubicBezTo>
                      <a:cubicBezTo>
                        <a:pt x="3345" y="608"/>
                        <a:pt x="3618" y="578"/>
                        <a:pt x="3892" y="578"/>
                      </a:cubicBezTo>
                      <a:lnTo>
                        <a:pt x="4773" y="578"/>
                      </a:lnTo>
                      <a:cubicBezTo>
                        <a:pt x="9374" y="550"/>
                        <a:pt x="13951" y="451"/>
                        <a:pt x="18568" y="451"/>
                      </a:cubicBezTo>
                      <a:cubicBezTo>
                        <a:pt x="19136" y="451"/>
                        <a:pt x="19705" y="453"/>
                        <a:pt x="20275" y="456"/>
                      </a:cubicBezTo>
                      <a:cubicBezTo>
                        <a:pt x="22190" y="456"/>
                        <a:pt x="24105" y="395"/>
                        <a:pt x="26020" y="395"/>
                      </a:cubicBezTo>
                      <a:lnTo>
                        <a:pt x="36537" y="304"/>
                      </a:lnTo>
                      <a:lnTo>
                        <a:pt x="41795" y="213"/>
                      </a:lnTo>
                      <a:cubicBezTo>
                        <a:pt x="42099" y="213"/>
                        <a:pt x="42403" y="182"/>
                        <a:pt x="42677" y="152"/>
                      </a:cubicBezTo>
                      <a:cubicBezTo>
                        <a:pt x="42737" y="122"/>
                        <a:pt x="42798" y="91"/>
                        <a:pt x="42798" y="91"/>
                      </a:cubicBezTo>
                      <a:cubicBezTo>
                        <a:pt x="42737" y="61"/>
                        <a:pt x="42677" y="30"/>
                        <a:pt x="42585" y="30"/>
                      </a:cubicBezTo>
                      <a:cubicBezTo>
                        <a:pt x="42190" y="0"/>
                        <a:pt x="41765" y="0"/>
                        <a:pt x="413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59" name="Google Shape;959;p26"/>
            <p:cNvSpPr/>
            <p:nvPr/>
          </p:nvSpPr>
          <p:spPr>
            <a:xfrm>
              <a:off x="3014410" y="2275391"/>
              <a:ext cx="21983" cy="422488"/>
            </a:xfrm>
            <a:custGeom>
              <a:avLst/>
              <a:gdLst/>
              <a:ahLst/>
              <a:cxnLst/>
              <a:rect l="l" t="t" r="r" b="b"/>
              <a:pathLst>
                <a:path w="913" h="17547" extrusionOk="0">
                  <a:moveTo>
                    <a:pt x="559" y="0"/>
                  </a:moveTo>
                  <a:cubicBezTo>
                    <a:pt x="486" y="0"/>
                    <a:pt x="421" y="50"/>
                    <a:pt x="396" y="99"/>
                  </a:cubicBezTo>
                  <a:cubicBezTo>
                    <a:pt x="335" y="221"/>
                    <a:pt x="275" y="343"/>
                    <a:pt x="244" y="464"/>
                  </a:cubicBezTo>
                  <a:cubicBezTo>
                    <a:pt x="123" y="890"/>
                    <a:pt x="62" y="1346"/>
                    <a:pt x="62" y="1771"/>
                  </a:cubicBezTo>
                  <a:cubicBezTo>
                    <a:pt x="62" y="2136"/>
                    <a:pt x="31" y="2531"/>
                    <a:pt x="1" y="2957"/>
                  </a:cubicBezTo>
                  <a:cubicBezTo>
                    <a:pt x="62" y="3686"/>
                    <a:pt x="62" y="4385"/>
                    <a:pt x="62" y="5084"/>
                  </a:cubicBezTo>
                  <a:lnTo>
                    <a:pt x="62" y="5814"/>
                  </a:lnTo>
                  <a:cubicBezTo>
                    <a:pt x="62" y="6574"/>
                    <a:pt x="62" y="7334"/>
                    <a:pt x="92" y="8063"/>
                  </a:cubicBezTo>
                  <a:cubicBezTo>
                    <a:pt x="123" y="8793"/>
                    <a:pt x="153" y="9522"/>
                    <a:pt x="183" y="10252"/>
                  </a:cubicBezTo>
                  <a:cubicBezTo>
                    <a:pt x="214" y="10616"/>
                    <a:pt x="214" y="11011"/>
                    <a:pt x="214" y="11376"/>
                  </a:cubicBezTo>
                  <a:cubicBezTo>
                    <a:pt x="244" y="12227"/>
                    <a:pt x="335" y="13048"/>
                    <a:pt x="305" y="13899"/>
                  </a:cubicBezTo>
                  <a:cubicBezTo>
                    <a:pt x="305" y="14203"/>
                    <a:pt x="366" y="14537"/>
                    <a:pt x="366" y="14841"/>
                  </a:cubicBezTo>
                  <a:cubicBezTo>
                    <a:pt x="396" y="15388"/>
                    <a:pt x="396" y="15966"/>
                    <a:pt x="426" y="16543"/>
                  </a:cubicBezTo>
                  <a:cubicBezTo>
                    <a:pt x="457" y="16817"/>
                    <a:pt x="487" y="17121"/>
                    <a:pt x="487" y="17394"/>
                  </a:cubicBezTo>
                  <a:cubicBezTo>
                    <a:pt x="518" y="17455"/>
                    <a:pt x="518" y="17486"/>
                    <a:pt x="548" y="17546"/>
                  </a:cubicBezTo>
                  <a:lnTo>
                    <a:pt x="578" y="17546"/>
                  </a:lnTo>
                  <a:cubicBezTo>
                    <a:pt x="609" y="17516"/>
                    <a:pt x="639" y="17516"/>
                    <a:pt x="639" y="17516"/>
                  </a:cubicBezTo>
                  <a:cubicBezTo>
                    <a:pt x="639" y="17425"/>
                    <a:pt x="670" y="17364"/>
                    <a:pt x="670" y="17303"/>
                  </a:cubicBezTo>
                  <a:cubicBezTo>
                    <a:pt x="639" y="17091"/>
                    <a:pt x="639" y="16878"/>
                    <a:pt x="639" y="16665"/>
                  </a:cubicBezTo>
                  <a:cubicBezTo>
                    <a:pt x="670" y="16027"/>
                    <a:pt x="670" y="15388"/>
                    <a:pt x="670" y="14750"/>
                  </a:cubicBezTo>
                  <a:cubicBezTo>
                    <a:pt x="670" y="14416"/>
                    <a:pt x="700" y="14051"/>
                    <a:pt x="670" y="13686"/>
                  </a:cubicBezTo>
                  <a:cubicBezTo>
                    <a:pt x="609" y="12957"/>
                    <a:pt x="609" y="12227"/>
                    <a:pt x="609" y="11467"/>
                  </a:cubicBezTo>
                  <a:lnTo>
                    <a:pt x="609" y="11133"/>
                  </a:lnTo>
                  <a:lnTo>
                    <a:pt x="609" y="9583"/>
                  </a:lnTo>
                  <a:lnTo>
                    <a:pt x="609" y="7273"/>
                  </a:lnTo>
                  <a:lnTo>
                    <a:pt x="609" y="5175"/>
                  </a:lnTo>
                  <a:lnTo>
                    <a:pt x="609" y="4020"/>
                  </a:lnTo>
                  <a:cubicBezTo>
                    <a:pt x="609" y="3352"/>
                    <a:pt x="639" y="2683"/>
                    <a:pt x="700" y="2045"/>
                  </a:cubicBezTo>
                  <a:cubicBezTo>
                    <a:pt x="700" y="1893"/>
                    <a:pt x="700" y="1741"/>
                    <a:pt x="761" y="1619"/>
                  </a:cubicBezTo>
                  <a:cubicBezTo>
                    <a:pt x="913" y="1163"/>
                    <a:pt x="913" y="677"/>
                    <a:pt x="761" y="221"/>
                  </a:cubicBezTo>
                  <a:cubicBezTo>
                    <a:pt x="761" y="221"/>
                    <a:pt x="761" y="221"/>
                    <a:pt x="761" y="191"/>
                  </a:cubicBezTo>
                  <a:cubicBezTo>
                    <a:pt x="730" y="99"/>
                    <a:pt x="700" y="8"/>
                    <a:pt x="609" y="8"/>
                  </a:cubicBezTo>
                  <a:cubicBezTo>
                    <a:pt x="592" y="3"/>
                    <a:pt x="575" y="0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2807295" y="2685889"/>
              <a:ext cx="485258" cy="427785"/>
            </a:xfrm>
            <a:custGeom>
              <a:avLst/>
              <a:gdLst/>
              <a:ahLst/>
              <a:cxnLst/>
              <a:rect l="l" t="t" r="r" b="b"/>
              <a:pathLst>
                <a:path w="20154" h="17767" extrusionOk="0">
                  <a:moveTo>
                    <a:pt x="9021" y="1"/>
                  </a:moveTo>
                  <a:cubicBezTo>
                    <a:pt x="8648" y="1"/>
                    <a:pt x="8274" y="24"/>
                    <a:pt x="7904" y="72"/>
                  </a:cubicBezTo>
                  <a:cubicBezTo>
                    <a:pt x="5776" y="376"/>
                    <a:pt x="3831" y="1379"/>
                    <a:pt x="2372" y="2929"/>
                  </a:cubicBezTo>
                  <a:lnTo>
                    <a:pt x="2159" y="3172"/>
                  </a:lnTo>
                  <a:lnTo>
                    <a:pt x="1946" y="3415"/>
                  </a:lnTo>
                  <a:cubicBezTo>
                    <a:pt x="1794" y="3598"/>
                    <a:pt x="1642" y="3750"/>
                    <a:pt x="1521" y="3902"/>
                  </a:cubicBezTo>
                  <a:cubicBezTo>
                    <a:pt x="518" y="5057"/>
                    <a:pt x="1" y="6546"/>
                    <a:pt x="92" y="8066"/>
                  </a:cubicBezTo>
                  <a:lnTo>
                    <a:pt x="92" y="8218"/>
                  </a:lnTo>
                  <a:cubicBezTo>
                    <a:pt x="92" y="8522"/>
                    <a:pt x="153" y="8795"/>
                    <a:pt x="244" y="8856"/>
                  </a:cubicBezTo>
                  <a:cubicBezTo>
                    <a:pt x="265" y="8867"/>
                    <a:pt x="285" y="8872"/>
                    <a:pt x="305" y="8872"/>
                  </a:cubicBezTo>
                  <a:cubicBezTo>
                    <a:pt x="405" y="8872"/>
                    <a:pt x="498" y="8749"/>
                    <a:pt x="548" y="8522"/>
                  </a:cubicBezTo>
                  <a:cubicBezTo>
                    <a:pt x="609" y="8370"/>
                    <a:pt x="639" y="8188"/>
                    <a:pt x="700" y="8005"/>
                  </a:cubicBezTo>
                  <a:cubicBezTo>
                    <a:pt x="730" y="7823"/>
                    <a:pt x="791" y="7640"/>
                    <a:pt x="852" y="7458"/>
                  </a:cubicBezTo>
                  <a:cubicBezTo>
                    <a:pt x="1217" y="6242"/>
                    <a:pt x="1794" y="5087"/>
                    <a:pt x="2554" y="4054"/>
                  </a:cubicBezTo>
                  <a:cubicBezTo>
                    <a:pt x="3253" y="3142"/>
                    <a:pt x="4135" y="2412"/>
                    <a:pt x="5107" y="1835"/>
                  </a:cubicBezTo>
                  <a:cubicBezTo>
                    <a:pt x="6314" y="1119"/>
                    <a:pt x="7673" y="761"/>
                    <a:pt x="9044" y="761"/>
                  </a:cubicBezTo>
                  <a:cubicBezTo>
                    <a:pt x="9710" y="761"/>
                    <a:pt x="10379" y="845"/>
                    <a:pt x="11035" y="1014"/>
                  </a:cubicBezTo>
                  <a:cubicBezTo>
                    <a:pt x="17782" y="2625"/>
                    <a:pt x="19606" y="11379"/>
                    <a:pt x="14044" y="15574"/>
                  </a:cubicBezTo>
                  <a:cubicBezTo>
                    <a:pt x="13041" y="16334"/>
                    <a:pt x="11886" y="16881"/>
                    <a:pt x="10639" y="17154"/>
                  </a:cubicBezTo>
                  <a:cubicBezTo>
                    <a:pt x="10079" y="17277"/>
                    <a:pt x="9506" y="17339"/>
                    <a:pt x="8931" y="17339"/>
                  </a:cubicBezTo>
                  <a:cubicBezTo>
                    <a:pt x="8229" y="17339"/>
                    <a:pt x="7525" y="17247"/>
                    <a:pt x="6840" y="17063"/>
                  </a:cubicBezTo>
                  <a:cubicBezTo>
                    <a:pt x="5928" y="16820"/>
                    <a:pt x="5047" y="16425"/>
                    <a:pt x="4256" y="15908"/>
                  </a:cubicBezTo>
                  <a:cubicBezTo>
                    <a:pt x="2037" y="14419"/>
                    <a:pt x="609" y="12017"/>
                    <a:pt x="335" y="9373"/>
                  </a:cubicBezTo>
                  <a:cubicBezTo>
                    <a:pt x="335" y="9191"/>
                    <a:pt x="275" y="9069"/>
                    <a:pt x="244" y="8917"/>
                  </a:cubicBezTo>
                  <a:cubicBezTo>
                    <a:pt x="244" y="8887"/>
                    <a:pt x="214" y="8856"/>
                    <a:pt x="214" y="8856"/>
                  </a:cubicBezTo>
                  <a:cubicBezTo>
                    <a:pt x="183" y="8887"/>
                    <a:pt x="153" y="8917"/>
                    <a:pt x="153" y="8947"/>
                  </a:cubicBezTo>
                  <a:lnTo>
                    <a:pt x="153" y="9586"/>
                  </a:lnTo>
                  <a:cubicBezTo>
                    <a:pt x="153" y="9920"/>
                    <a:pt x="214" y="10285"/>
                    <a:pt x="305" y="10619"/>
                  </a:cubicBezTo>
                  <a:cubicBezTo>
                    <a:pt x="396" y="10954"/>
                    <a:pt x="457" y="11288"/>
                    <a:pt x="578" y="11622"/>
                  </a:cubicBezTo>
                  <a:cubicBezTo>
                    <a:pt x="1217" y="13568"/>
                    <a:pt x="2493" y="15270"/>
                    <a:pt x="4226" y="16394"/>
                  </a:cubicBezTo>
                  <a:cubicBezTo>
                    <a:pt x="5168" y="17002"/>
                    <a:pt x="6232" y="17428"/>
                    <a:pt x="7357" y="17641"/>
                  </a:cubicBezTo>
                  <a:cubicBezTo>
                    <a:pt x="7863" y="17725"/>
                    <a:pt x="8371" y="17766"/>
                    <a:pt x="8877" y="17766"/>
                  </a:cubicBezTo>
                  <a:cubicBezTo>
                    <a:pt x="10744" y="17766"/>
                    <a:pt x="12581" y="17203"/>
                    <a:pt x="14135" y="16151"/>
                  </a:cubicBezTo>
                  <a:cubicBezTo>
                    <a:pt x="14409" y="15938"/>
                    <a:pt x="14682" y="15726"/>
                    <a:pt x="14925" y="15483"/>
                  </a:cubicBezTo>
                  <a:cubicBezTo>
                    <a:pt x="20153" y="10832"/>
                    <a:pt x="18178" y="2260"/>
                    <a:pt x="11460" y="345"/>
                  </a:cubicBezTo>
                  <a:cubicBezTo>
                    <a:pt x="10666" y="116"/>
                    <a:pt x="9843" y="1"/>
                    <a:pt x="9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1" name="Google Shape;961;p26"/>
            <p:cNvGrpSpPr/>
            <p:nvPr/>
          </p:nvGrpSpPr>
          <p:grpSpPr>
            <a:xfrm>
              <a:off x="2915183" y="2770764"/>
              <a:ext cx="231510" cy="257457"/>
              <a:chOff x="2887088" y="2741869"/>
              <a:chExt cx="282501" cy="314163"/>
            </a:xfrm>
          </p:grpSpPr>
          <p:sp>
            <p:nvSpPr>
              <p:cNvPr id="962" name="Google Shape;962;p26"/>
              <p:cNvSpPr/>
              <p:nvPr/>
            </p:nvSpPr>
            <p:spPr>
              <a:xfrm>
                <a:off x="2887088" y="2741869"/>
                <a:ext cx="129561" cy="111190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4618" extrusionOk="0">
                    <a:moveTo>
                      <a:pt x="2961" y="1"/>
                    </a:moveTo>
                    <a:cubicBezTo>
                      <a:pt x="2465" y="1"/>
                      <a:pt x="1968" y="152"/>
                      <a:pt x="1550" y="422"/>
                    </a:cubicBezTo>
                    <a:cubicBezTo>
                      <a:pt x="1489" y="483"/>
                      <a:pt x="1429" y="543"/>
                      <a:pt x="1337" y="604"/>
                    </a:cubicBezTo>
                    <a:cubicBezTo>
                      <a:pt x="0" y="1820"/>
                      <a:pt x="517" y="4008"/>
                      <a:pt x="2249" y="4525"/>
                    </a:cubicBezTo>
                    <a:cubicBezTo>
                      <a:pt x="2446" y="4584"/>
                      <a:pt x="2642" y="4618"/>
                      <a:pt x="2846" y="4618"/>
                    </a:cubicBezTo>
                    <a:cubicBezTo>
                      <a:pt x="2959" y="4618"/>
                      <a:pt x="3073" y="4607"/>
                      <a:pt x="3192" y="4586"/>
                    </a:cubicBezTo>
                    <a:cubicBezTo>
                      <a:pt x="3708" y="4495"/>
                      <a:pt x="4225" y="4252"/>
                      <a:pt x="4651" y="3887"/>
                    </a:cubicBezTo>
                    <a:cubicBezTo>
                      <a:pt x="4711" y="3796"/>
                      <a:pt x="4803" y="3735"/>
                      <a:pt x="4894" y="3644"/>
                    </a:cubicBezTo>
                    <a:cubicBezTo>
                      <a:pt x="5228" y="3401"/>
                      <a:pt x="5380" y="2945"/>
                      <a:pt x="5259" y="2519"/>
                    </a:cubicBezTo>
                    <a:cubicBezTo>
                      <a:pt x="5259" y="2519"/>
                      <a:pt x="5259" y="2519"/>
                      <a:pt x="5259" y="2489"/>
                    </a:cubicBezTo>
                    <a:cubicBezTo>
                      <a:pt x="5259" y="2428"/>
                      <a:pt x="5228" y="2337"/>
                      <a:pt x="5137" y="2337"/>
                    </a:cubicBezTo>
                    <a:cubicBezTo>
                      <a:pt x="5113" y="2329"/>
                      <a:pt x="5088" y="2325"/>
                      <a:pt x="5065" y="2325"/>
                    </a:cubicBezTo>
                    <a:cubicBezTo>
                      <a:pt x="5001" y="2325"/>
                      <a:pt x="4946" y="2353"/>
                      <a:pt x="4924" y="2397"/>
                    </a:cubicBezTo>
                    <a:cubicBezTo>
                      <a:pt x="4863" y="2489"/>
                      <a:pt x="4803" y="2549"/>
                      <a:pt x="4742" y="2641"/>
                    </a:cubicBezTo>
                    <a:cubicBezTo>
                      <a:pt x="4559" y="2884"/>
                      <a:pt x="4438" y="3097"/>
                      <a:pt x="4255" y="3340"/>
                    </a:cubicBezTo>
                    <a:cubicBezTo>
                      <a:pt x="4104" y="3522"/>
                      <a:pt x="3921" y="3674"/>
                      <a:pt x="3739" y="3826"/>
                    </a:cubicBezTo>
                    <a:cubicBezTo>
                      <a:pt x="3475" y="3988"/>
                      <a:pt x="3185" y="4069"/>
                      <a:pt x="2894" y="4069"/>
                    </a:cubicBezTo>
                    <a:cubicBezTo>
                      <a:pt x="2749" y="4069"/>
                      <a:pt x="2604" y="4049"/>
                      <a:pt x="2462" y="4008"/>
                    </a:cubicBezTo>
                    <a:cubicBezTo>
                      <a:pt x="2310" y="3978"/>
                      <a:pt x="2189" y="3917"/>
                      <a:pt x="2037" y="3856"/>
                    </a:cubicBezTo>
                    <a:cubicBezTo>
                      <a:pt x="1611" y="3644"/>
                      <a:pt x="1307" y="3249"/>
                      <a:pt x="1155" y="2793"/>
                    </a:cubicBezTo>
                    <a:cubicBezTo>
                      <a:pt x="1003" y="2337"/>
                      <a:pt x="1034" y="1820"/>
                      <a:pt x="1246" y="1394"/>
                    </a:cubicBezTo>
                    <a:cubicBezTo>
                      <a:pt x="1603" y="732"/>
                      <a:pt x="2280" y="347"/>
                      <a:pt x="2990" y="347"/>
                    </a:cubicBezTo>
                    <a:cubicBezTo>
                      <a:pt x="3128" y="347"/>
                      <a:pt x="3266" y="362"/>
                      <a:pt x="3404" y="391"/>
                    </a:cubicBezTo>
                    <a:cubicBezTo>
                      <a:pt x="3648" y="452"/>
                      <a:pt x="3860" y="513"/>
                      <a:pt x="4043" y="635"/>
                    </a:cubicBezTo>
                    <a:cubicBezTo>
                      <a:pt x="4407" y="847"/>
                      <a:pt x="4711" y="1182"/>
                      <a:pt x="4894" y="1577"/>
                    </a:cubicBezTo>
                    <a:cubicBezTo>
                      <a:pt x="4985" y="1790"/>
                      <a:pt x="5046" y="2002"/>
                      <a:pt x="5076" y="2215"/>
                    </a:cubicBezTo>
                    <a:cubicBezTo>
                      <a:pt x="5107" y="2245"/>
                      <a:pt x="5137" y="2276"/>
                      <a:pt x="5137" y="2337"/>
                    </a:cubicBezTo>
                    <a:lnTo>
                      <a:pt x="5167" y="2337"/>
                    </a:lnTo>
                    <a:cubicBezTo>
                      <a:pt x="5198" y="2306"/>
                      <a:pt x="5228" y="2306"/>
                      <a:pt x="5228" y="2306"/>
                    </a:cubicBezTo>
                    <a:cubicBezTo>
                      <a:pt x="5228" y="2245"/>
                      <a:pt x="5228" y="2185"/>
                      <a:pt x="5228" y="2124"/>
                    </a:cubicBezTo>
                    <a:cubicBezTo>
                      <a:pt x="5198" y="1942"/>
                      <a:pt x="5167" y="1759"/>
                      <a:pt x="5107" y="1607"/>
                    </a:cubicBezTo>
                    <a:cubicBezTo>
                      <a:pt x="4955" y="1090"/>
                      <a:pt x="4620" y="635"/>
                      <a:pt x="4164" y="331"/>
                    </a:cubicBezTo>
                    <a:cubicBezTo>
                      <a:pt x="3891" y="179"/>
                      <a:pt x="3617" y="57"/>
                      <a:pt x="3313" y="27"/>
                    </a:cubicBezTo>
                    <a:cubicBezTo>
                      <a:pt x="3196" y="9"/>
                      <a:pt x="3079" y="1"/>
                      <a:pt x="29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26"/>
              <p:cNvSpPr/>
              <p:nvPr/>
            </p:nvSpPr>
            <p:spPr>
              <a:xfrm>
                <a:off x="2894407" y="2944601"/>
                <a:ext cx="122241" cy="111431"/>
              </a:xfrm>
              <a:custGeom>
                <a:avLst/>
                <a:gdLst/>
                <a:ahLst/>
                <a:cxnLst/>
                <a:rect l="l" t="t" r="r" b="b"/>
                <a:pathLst>
                  <a:path w="5077" h="4628" extrusionOk="0">
                    <a:moveTo>
                      <a:pt x="2661" y="0"/>
                    </a:moveTo>
                    <a:cubicBezTo>
                      <a:pt x="2163" y="0"/>
                      <a:pt x="1665" y="156"/>
                      <a:pt x="1246" y="452"/>
                    </a:cubicBezTo>
                    <a:cubicBezTo>
                      <a:pt x="1185" y="482"/>
                      <a:pt x="1125" y="543"/>
                      <a:pt x="1033" y="604"/>
                    </a:cubicBezTo>
                    <a:cubicBezTo>
                      <a:pt x="730" y="908"/>
                      <a:pt x="486" y="1272"/>
                      <a:pt x="395" y="1668"/>
                    </a:cubicBezTo>
                    <a:cubicBezTo>
                      <a:pt x="0" y="2914"/>
                      <a:pt x="730" y="4190"/>
                      <a:pt x="1945" y="4555"/>
                    </a:cubicBezTo>
                    <a:cubicBezTo>
                      <a:pt x="2168" y="4600"/>
                      <a:pt x="2390" y="4628"/>
                      <a:pt x="2625" y="4628"/>
                    </a:cubicBezTo>
                    <a:cubicBezTo>
                      <a:pt x="2711" y="4628"/>
                      <a:pt x="2798" y="4624"/>
                      <a:pt x="2888" y="4616"/>
                    </a:cubicBezTo>
                    <a:cubicBezTo>
                      <a:pt x="3404" y="4525"/>
                      <a:pt x="3921" y="4282"/>
                      <a:pt x="4347" y="3917"/>
                    </a:cubicBezTo>
                    <a:cubicBezTo>
                      <a:pt x="4407" y="3826"/>
                      <a:pt x="4499" y="3734"/>
                      <a:pt x="4590" y="3674"/>
                    </a:cubicBezTo>
                    <a:cubicBezTo>
                      <a:pt x="4924" y="3400"/>
                      <a:pt x="5076" y="2975"/>
                      <a:pt x="4955" y="2549"/>
                    </a:cubicBezTo>
                    <a:cubicBezTo>
                      <a:pt x="4955" y="2549"/>
                      <a:pt x="4955" y="2519"/>
                      <a:pt x="4955" y="2519"/>
                    </a:cubicBezTo>
                    <a:cubicBezTo>
                      <a:pt x="4955" y="2427"/>
                      <a:pt x="4924" y="2336"/>
                      <a:pt x="4833" y="2336"/>
                    </a:cubicBezTo>
                    <a:cubicBezTo>
                      <a:pt x="4742" y="2336"/>
                      <a:pt x="4651" y="2367"/>
                      <a:pt x="4620" y="2427"/>
                    </a:cubicBezTo>
                    <a:cubicBezTo>
                      <a:pt x="4559" y="2488"/>
                      <a:pt x="4499" y="2579"/>
                      <a:pt x="4438" y="2671"/>
                    </a:cubicBezTo>
                    <a:cubicBezTo>
                      <a:pt x="4255" y="2914"/>
                      <a:pt x="4134" y="3127"/>
                      <a:pt x="3951" y="3370"/>
                    </a:cubicBezTo>
                    <a:cubicBezTo>
                      <a:pt x="3800" y="3552"/>
                      <a:pt x="3617" y="3704"/>
                      <a:pt x="3435" y="3826"/>
                    </a:cubicBezTo>
                    <a:cubicBezTo>
                      <a:pt x="3158" y="3996"/>
                      <a:pt x="2850" y="4092"/>
                      <a:pt x="2545" y="4092"/>
                    </a:cubicBezTo>
                    <a:cubicBezTo>
                      <a:pt x="2415" y="4092"/>
                      <a:pt x="2285" y="4075"/>
                      <a:pt x="2158" y="4038"/>
                    </a:cubicBezTo>
                    <a:cubicBezTo>
                      <a:pt x="2006" y="4008"/>
                      <a:pt x="1885" y="3947"/>
                      <a:pt x="1733" y="3886"/>
                    </a:cubicBezTo>
                    <a:cubicBezTo>
                      <a:pt x="1307" y="3643"/>
                      <a:pt x="1003" y="3279"/>
                      <a:pt x="851" y="2823"/>
                    </a:cubicBezTo>
                    <a:cubicBezTo>
                      <a:pt x="578" y="2093"/>
                      <a:pt x="821" y="1272"/>
                      <a:pt x="1429" y="817"/>
                    </a:cubicBezTo>
                    <a:cubicBezTo>
                      <a:pt x="1769" y="499"/>
                      <a:pt x="2211" y="333"/>
                      <a:pt x="2654" y="333"/>
                    </a:cubicBezTo>
                    <a:cubicBezTo>
                      <a:pt x="2804" y="333"/>
                      <a:pt x="2954" y="352"/>
                      <a:pt x="3100" y="391"/>
                    </a:cubicBezTo>
                    <a:cubicBezTo>
                      <a:pt x="3344" y="452"/>
                      <a:pt x="3556" y="543"/>
                      <a:pt x="3739" y="634"/>
                    </a:cubicBezTo>
                    <a:cubicBezTo>
                      <a:pt x="4103" y="877"/>
                      <a:pt x="4407" y="1212"/>
                      <a:pt x="4590" y="1607"/>
                    </a:cubicBezTo>
                    <a:cubicBezTo>
                      <a:pt x="4681" y="1789"/>
                      <a:pt x="4742" y="2002"/>
                      <a:pt x="4772" y="2215"/>
                    </a:cubicBezTo>
                    <a:cubicBezTo>
                      <a:pt x="4803" y="2275"/>
                      <a:pt x="4833" y="2306"/>
                      <a:pt x="4833" y="2336"/>
                    </a:cubicBezTo>
                    <a:lnTo>
                      <a:pt x="4863" y="2336"/>
                    </a:lnTo>
                    <a:cubicBezTo>
                      <a:pt x="4894" y="2306"/>
                      <a:pt x="4924" y="2306"/>
                      <a:pt x="4924" y="2306"/>
                    </a:cubicBezTo>
                    <a:cubicBezTo>
                      <a:pt x="4924" y="2245"/>
                      <a:pt x="4924" y="2215"/>
                      <a:pt x="4924" y="2154"/>
                    </a:cubicBezTo>
                    <a:cubicBezTo>
                      <a:pt x="4894" y="1972"/>
                      <a:pt x="4863" y="1789"/>
                      <a:pt x="4803" y="1607"/>
                    </a:cubicBezTo>
                    <a:cubicBezTo>
                      <a:pt x="4651" y="1090"/>
                      <a:pt x="4316" y="634"/>
                      <a:pt x="3860" y="361"/>
                    </a:cubicBezTo>
                    <a:cubicBezTo>
                      <a:pt x="3587" y="178"/>
                      <a:pt x="3313" y="57"/>
                      <a:pt x="3009" y="26"/>
                    </a:cubicBezTo>
                    <a:cubicBezTo>
                      <a:pt x="2894" y="9"/>
                      <a:pt x="2777" y="0"/>
                      <a:pt x="26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6"/>
              <p:cNvSpPr/>
              <p:nvPr/>
            </p:nvSpPr>
            <p:spPr>
              <a:xfrm>
                <a:off x="3040028" y="2843187"/>
                <a:ext cx="129561" cy="111599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4635" extrusionOk="0">
                    <a:moveTo>
                      <a:pt x="2946" y="351"/>
                    </a:moveTo>
                    <a:cubicBezTo>
                      <a:pt x="3097" y="351"/>
                      <a:pt x="3251" y="370"/>
                      <a:pt x="3405" y="408"/>
                    </a:cubicBezTo>
                    <a:cubicBezTo>
                      <a:pt x="3618" y="469"/>
                      <a:pt x="3831" y="560"/>
                      <a:pt x="4043" y="652"/>
                    </a:cubicBezTo>
                    <a:cubicBezTo>
                      <a:pt x="4408" y="895"/>
                      <a:pt x="4682" y="1229"/>
                      <a:pt x="4864" y="1594"/>
                    </a:cubicBezTo>
                    <a:cubicBezTo>
                      <a:pt x="4955" y="1807"/>
                      <a:pt x="5046" y="2019"/>
                      <a:pt x="5077" y="2232"/>
                    </a:cubicBezTo>
                    <a:cubicBezTo>
                      <a:pt x="5077" y="2273"/>
                      <a:pt x="5091" y="2301"/>
                      <a:pt x="5109" y="2323"/>
                    </a:cubicBezTo>
                    <a:lnTo>
                      <a:pt x="5109" y="2323"/>
                    </a:lnTo>
                    <a:cubicBezTo>
                      <a:pt x="5109" y="2323"/>
                      <a:pt x="5108" y="2323"/>
                      <a:pt x="5107" y="2323"/>
                    </a:cubicBezTo>
                    <a:cubicBezTo>
                      <a:pt x="5046" y="2323"/>
                      <a:pt x="4955" y="2354"/>
                      <a:pt x="4894" y="2414"/>
                    </a:cubicBezTo>
                    <a:cubicBezTo>
                      <a:pt x="4834" y="2506"/>
                      <a:pt x="4773" y="2566"/>
                      <a:pt x="4743" y="2658"/>
                    </a:cubicBezTo>
                    <a:cubicBezTo>
                      <a:pt x="4560" y="2901"/>
                      <a:pt x="4439" y="3114"/>
                      <a:pt x="4256" y="3357"/>
                    </a:cubicBezTo>
                    <a:cubicBezTo>
                      <a:pt x="4104" y="3539"/>
                      <a:pt x="3922" y="3721"/>
                      <a:pt x="3709" y="3843"/>
                    </a:cubicBezTo>
                    <a:cubicBezTo>
                      <a:pt x="3453" y="4014"/>
                      <a:pt x="3152" y="4109"/>
                      <a:pt x="2849" y="4109"/>
                    </a:cubicBezTo>
                    <a:cubicBezTo>
                      <a:pt x="2720" y="4109"/>
                      <a:pt x="2590" y="4092"/>
                      <a:pt x="2463" y="4056"/>
                    </a:cubicBezTo>
                    <a:cubicBezTo>
                      <a:pt x="2311" y="4025"/>
                      <a:pt x="2159" y="3965"/>
                      <a:pt x="2037" y="3904"/>
                    </a:cubicBezTo>
                    <a:cubicBezTo>
                      <a:pt x="1612" y="3661"/>
                      <a:pt x="1277" y="3296"/>
                      <a:pt x="1156" y="2840"/>
                    </a:cubicBezTo>
                    <a:cubicBezTo>
                      <a:pt x="882" y="2111"/>
                      <a:pt x="1125" y="1290"/>
                      <a:pt x="1733" y="834"/>
                    </a:cubicBezTo>
                    <a:cubicBezTo>
                      <a:pt x="2074" y="516"/>
                      <a:pt x="2499" y="351"/>
                      <a:pt x="2946" y="351"/>
                    </a:cubicBezTo>
                    <a:close/>
                    <a:moveTo>
                      <a:pt x="3040" y="0"/>
                    </a:moveTo>
                    <a:cubicBezTo>
                      <a:pt x="2502" y="0"/>
                      <a:pt x="1993" y="153"/>
                      <a:pt x="1551" y="439"/>
                    </a:cubicBezTo>
                    <a:cubicBezTo>
                      <a:pt x="1460" y="500"/>
                      <a:pt x="1399" y="530"/>
                      <a:pt x="1338" y="621"/>
                    </a:cubicBezTo>
                    <a:cubicBezTo>
                      <a:pt x="1" y="1807"/>
                      <a:pt x="518" y="4025"/>
                      <a:pt x="2250" y="4542"/>
                    </a:cubicBezTo>
                    <a:cubicBezTo>
                      <a:pt x="2427" y="4601"/>
                      <a:pt x="2629" y="4635"/>
                      <a:pt x="2832" y="4635"/>
                    </a:cubicBezTo>
                    <a:cubicBezTo>
                      <a:pt x="2943" y="4635"/>
                      <a:pt x="3054" y="4624"/>
                      <a:pt x="3162" y="4603"/>
                    </a:cubicBezTo>
                    <a:cubicBezTo>
                      <a:pt x="3709" y="4512"/>
                      <a:pt x="4226" y="4269"/>
                      <a:pt x="4621" y="3904"/>
                    </a:cubicBezTo>
                    <a:cubicBezTo>
                      <a:pt x="4712" y="3813"/>
                      <a:pt x="4773" y="3721"/>
                      <a:pt x="4864" y="3661"/>
                    </a:cubicBezTo>
                    <a:cubicBezTo>
                      <a:pt x="5229" y="3418"/>
                      <a:pt x="5381" y="2962"/>
                      <a:pt x="5259" y="2536"/>
                    </a:cubicBezTo>
                    <a:lnTo>
                      <a:pt x="5259" y="2506"/>
                    </a:lnTo>
                    <a:cubicBezTo>
                      <a:pt x="5237" y="2440"/>
                      <a:pt x="5215" y="2373"/>
                      <a:pt x="5170" y="2342"/>
                    </a:cubicBezTo>
                    <a:lnTo>
                      <a:pt x="5170" y="2342"/>
                    </a:lnTo>
                    <a:cubicBezTo>
                      <a:pt x="5176" y="2323"/>
                      <a:pt x="5198" y="2323"/>
                      <a:pt x="5198" y="2323"/>
                    </a:cubicBezTo>
                    <a:cubicBezTo>
                      <a:pt x="5229" y="2262"/>
                      <a:pt x="5229" y="2202"/>
                      <a:pt x="5198" y="2171"/>
                    </a:cubicBezTo>
                    <a:cubicBezTo>
                      <a:pt x="5198" y="1989"/>
                      <a:pt x="5138" y="1807"/>
                      <a:pt x="5077" y="1624"/>
                    </a:cubicBezTo>
                    <a:cubicBezTo>
                      <a:pt x="4925" y="1107"/>
                      <a:pt x="4591" y="652"/>
                      <a:pt x="4135" y="348"/>
                    </a:cubicBezTo>
                    <a:cubicBezTo>
                      <a:pt x="3891" y="165"/>
                      <a:pt x="3618" y="74"/>
                      <a:pt x="3314" y="13"/>
                    </a:cubicBezTo>
                    <a:cubicBezTo>
                      <a:pt x="3222" y="4"/>
                      <a:pt x="3130" y="0"/>
                      <a:pt x="30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6"/>
              <p:cNvSpPr/>
              <p:nvPr/>
            </p:nvSpPr>
            <p:spPr>
              <a:xfrm>
                <a:off x="2998326" y="2824455"/>
                <a:ext cx="69536" cy="48588"/>
              </a:xfrm>
              <a:custGeom>
                <a:avLst/>
                <a:gdLst/>
                <a:ahLst/>
                <a:cxnLst/>
                <a:rect l="l" t="t" r="r" b="b"/>
                <a:pathLst>
                  <a:path w="2888" h="2018" extrusionOk="0">
                    <a:moveTo>
                      <a:pt x="31" y="1"/>
                    </a:moveTo>
                    <a:lnTo>
                      <a:pt x="0" y="31"/>
                    </a:lnTo>
                    <a:cubicBezTo>
                      <a:pt x="31" y="31"/>
                      <a:pt x="31" y="31"/>
                      <a:pt x="31" y="62"/>
                    </a:cubicBezTo>
                    <a:lnTo>
                      <a:pt x="152" y="123"/>
                    </a:lnTo>
                    <a:cubicBezTo>
                      <a:pt x="243" y="183"/>
                      <a:pt x="335" y="274"/>
                      <a:pt x="426" y="335"/>
                    </a:cubicBezTo>
                    <a:cubicBezTo>
                      <a:pt x="487" y="396"/>
                      <a:pt x="547" y="426"/>
                      <a:pt x="608" y="457"/>
                    </a:cubicBezTo>
                    <a:cubicBezTo>
                      <a:pt x="730" y="518"/>
                      <a:pt x="882" y="609"/>
                      <a:pt x="1003" y="700"/>
                    </a:cubicBezTo>
                    <a:lnTo>
                      <a:pt x="1034" y="730"/>
                    </a:lnTo>
                    <a:lnTo>
                      <a:pt x="1307" y="882"/>
                    </a:lnTo>
                    <a:lnTo>
                      <a:pt x="1672" y="1156"/>
                    </a:lnTo>
                    <a:lnTo>
                      <a:pt x="2006" y="1399"/>
                    </a:lnTo>
                    <a:cubicBezTo>
                      <a:pt x="2067" y="1430"/>
                      <a:pt x="2128" y="1490"/>
                      <a:pt x="2189" y="1521"/>
                    </a:cubicBezTo>
                    <a:cubicBezTo>
                      <a:pt x="2310" y="1582"/>
                      <a:pt x="2401" y="1673"/>
                      <a:pt x="2462" y="1794"/>
                    </a:cubicBezTo>
                    <a:cubicBezTo>
                      <a:pt x="2493" y="1794"/>
                      <a:pt x="2523" y="1825"/>
                      <a:pt x="2523" y="1855"/>
                    </a:cubicBezTo>
                    <a:cubicBezTo>
                      <a:pt x="2523" y="1973"/>
                      <a:pt x="2578" y="2018"/>
                      <a:pt x="2659" y="2018"/>
                    </a:cubicBezTo>
                    <a:cubicBezTo>
                      <a:pt x="2683" y="2018"/>
                      <a:pt x="2709" y="2014"/>
                      <a:pt x="2736" y="2007"/>
                    </a:cubicBezTo>
                    <a:cubicBezTo>
                      <a:pt x="2766" y="2007"/>
                      <a:pt x="2797" y="2007"/>
                      <a:pt x="2827" y="1977"/>
                    </a:cubicBezTo>
                    <a:cubicBezTo>
                      <a:pt x="2857" y="1916"/>
                      <a:pt x="2888" y="1885"/>
                      <a:pt x="2888" y="1825"/>
                    </a:cubicBezTo>
                    <a:cubicBezTo>
                      <a:pt x="2888" y="1794"/>
                      <a:pt x="2888" y="1764"/>
                      <a:pt x="2888" y="1703"/>
                    </a:cubicBezTo>
                    <a:cubicBezTo>
                      <a:pt x="2888" y="1612"/>
                      <a:pt x="2827" y="1521"/>
                      <a:pt x="2766" y="1460"/>
                    </a:cubicBezTo>
                    <a:cubicBezTo>
                      <a:pt x="2705" y="1430"/>
                      <a:pt x="2645" y="1369"/>
                      <a:pt x="2553" y="1338"/>
                    </a:cubicBezTo>
                    <a:cubicBezTo>
                      <a:pt x="2432" y="1278"/>
                      <a:pt x="2310" y="1217"/>
                      <a:pt x="2219" y="1126"/>
                    </a:cubicBezTo>
                    <a:lnTo>
                      <a:pt x="2098" y="1065"/>
                    </a:lnTo>
                    <a:cubicBezTo>
                      <a:pt x="1946" y="974"/>
                      <a:pt x="1824" y="913"/>
                      <a:pt x="1702" y="822"/>
                    </a:cubicBezTo>
                    <a:cubicBezTo>
                      <a:pt x="1581" y="761"/>
                      <a:pt x="1398" y="670"/>
                      <a:pt x="1338" y="639"/>
                    </a:cubicBezTo>
                    <a:cubicBezTo>
                      <a:pt x="1246" y="609"/>
                      <a:pt x="1186" y="548"/>
                      <a:pt x="1125" y="518"/>
                    </a:cubicBezTo>
                    <a:cubicBezTo>
                      <a:pt x="973" y="457"/>
                      <a:pt x="821" y="366"/>
                      <a:pt x="699" y="274"/>
                    </a:cubicBezTo>
                    <a:cubicBezTo>
                      <a:pt x="639" y="244"/>
                      <a:pt x="578" y="214"/>
                      <a:pt x="547" y="214"/>
                    </a:cubicBezTo>
                    <a:cubicBezTo>
                      <a:pt x="426" y="153"/>
                      <a:pt x="335" y="92"/>
                      <a:pt x="243" y="31"/>
                    </a:cubicBezTo>
                    <a:cubicBezTo>
                      <a:pt x="183" y="31"/>
                      <a:pt x="122" y="1"/>
                      <a:pt x="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6"/>
              <p:cNvSpPr/>
              <p:nvPr/>
            </p:nvSpPr>
            <p:spPr>
              <a:xfrm>
                <a:off x="2996135" y="2925460"/>
                <a:ext cx="68813" cy="49792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2068" extrusionOk="0">
                    <a:moveTo>
                      <a:pt x="2796" y="1"/>
                    </a:moveTo>
                    <a:lnTo>
                      <a:pt x="2705" y="92"/>
                    </a:lnTo>
                    <a:lnTo>
                      <a:pt x="2401" y="274"/>
                    </a:lnTo>
                    <a:cubicBezTo>
                      <a:pt x="2341" y="304"/>
                      <a:pt x="2280" y="365"/>
                      <a:pt x="2219" y="396"/>
                    </a:cubicBezTo>
                    <a:cubicBezTo>
                      <a:pt x="2128" y="517"/>
                      <a:pt x="2006" y="578"/>
                      <a:pt x="1885" y="669"/>
                    </a:cubicBezTo>
                    <a:lnTo>
                      <a:pt x="1824" y="700"/>
                    </a:lnTo>
                    <a:lnTo>
                      <a:pt x="1581" y="882"/>
                    </a:lnTo>
                    <a:lnTo>
                      <a:pt x="1216" y="1125"/>
                    </a:lnTo>
                    <a:lnTo>
                      <a:pt x="851" y="1368"/>
                    </a:lnTo>
                    <a:cubicBezTo>
                      <a:pt x="790" y="1399"/>
                      <a:pt x="730" y="1429"/>
                      <a:pt x="669" y="1490"/>
                    </a:cubicBezTo>
                    <a:cubicBezTo>
                      <a:pt x="578" y="1551"/>
                      <a:pt x="456" y="1612"/>
                      <a:pt x="334" y="1642"/>
                    </a:cubicBezTo>
                    <a:cubicBezTo>
                      <a:pt x="319" y="1657"/>
                      <a:pt x="304" y="1665"/>
                      <a:pt x="289" y="1665"/>
                    </a:cubicBezTo>
                    <a:cubicBezTo>
                      <a:pt x="274" y="1665"/>
                      <a:pt x="258" y="1657"/>
                      <a:pt x="243" y="1642"/>
                    </a:cubicBezTo>
                    <a:cubicBezTo>
                      <a:pt x="222" y="1637"/>
                      <a:pt x="202" y="1634"/>
                      <a:pt x="184" y="1634"/>
                    </a:cubicBezTo>
                    <a:cubicBezTo>
                      <a:pt x="93" y="1634"/>
                      <a:pt x="30" y="1693"/>
                      <a:pt x="30" y="1794"/>
                    </a:cubicBezTo>
                    <a:cubicBezTo>
                      <a:pt x="0" y="1824"/>
                      <a:pt x="0" y="1855"/>
                      <a:pt x="61" y="1915"/>
                    </a:cubicBezTo>
                    <a:cubicBezTo>
                      <a:pt x="61" y="1946"/>
                      <a:pt x="91" y="1976"/>
                      <a:pt x="152" y="2007"/>
                    </a:cubicBezTo>
                    <a:cubicBezTo>
                      <a:pt x="182" y="2037"/>
                      <a:pt x="213" y="2037"/>
                      <a:pt x="243" y="2067"/>
                    </a:cubicBezTo>
                    <a:cubicBezTo>
                      <a:pt x="334" y="2067"/>
                      <a:pt x="456" y="2067"/>
                      <a:pt x="517" y="2007"/>
                    </a:cubicBezTo>
                    <a:cubicBezTo>
                      <a:pt x="578" y="1946"/>
                      <a:pt x="699" y="1946"/>
                      <a:pt x="730" y="1915"/>
                    </a:cubicBezTo>
                    <a:cubicBezTo>
                      <a:pt x="821" y="1824"/>
                      <a:pt x="942" y="1733"/>
                      <a:pt x="1034" y="1672"/>
                    </a:cubicBezTo>
                    <a:lnTo>
                      <a:pt x="1155" y="1581"/>
                    </a:lnTo>
                    <a:cubicBezTo>
                      <a:pt x="1277" y="1490"/>
                      <a:pt x="1398" y="1399"/>
                      <a:pt x="1489" y="1308"/>
                    </a:cubicBezTo>
                    <a:cubicBezTo>
                      <a:pt x="1611" y="1216"/>
                      <a:pt x="1763" y="1064"/>
                      <a:pt x="1824" y="1004"/>
                    </a:cubicBezTo>
                    <a:cubicBezTo>
                      <a:pt x="1854" y="973"/>
                      <a:pt x="1945" y="912"/>
                      <a:pt x="1976" y="882"/>
                    </a:cubicBezTo>
                    <a:cubicBezTo>
                      <a:pt x="2097" y="760"/>
                      <a:pt x="2219" y="639"/>
                      <a:pt x="2371" y="548"/>
                    </a:cubicBezTo>
                    <a:cubicBezTo>
                      <a:pt x="2432" y="517"/>
                      <a:pt x="2462" y="487"/>
                      <a:pt x="2523" y="426"/>
                    </a:cubicBezTo>
                    <a:lnTo>
                      <a:pt x="2766" y="213"/>
                    </a:lnTo>
                    <a:cubicBezTo>
                      <a:pt x="2796" y="183"/>
                      <a:pt x="2827" y="122"/>
                      <a:pt x="2857" y="92"/>
                    </a:cubicBezTo>
                    <a:lnTo>
                      <a:pt x="2857" y="31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6"/>
              <p:cNvSpPr/>
              <p:nvPr/>
            </p:nvSpPr>
            <p:spPr>
              <a:xfrm>
                <a:off x="2903172" y="2749814"/>
                <a:ext cx="74688" cy="52272"/>
              </a:xfrm>
              <a:custGeom>
                <a:avLst/>
                <a:gdLst/>
                <a:ahLst/>
                <a:cxnLst/>
                <a:rect l="l" t="t" r="r" b="b"/>
                <a:pathLst>
                  <a:path w="3102" h="2171" extrusionOk="0">
                    <a:moveTo>
                      <a:pt x="3040" y="1"/>
                    </a:moveTo>
                    <a:cubicBezTo>
                      <a:pt x="3010" y="31"/>
                      <a:pt x="2980" y="61"/>
                      <a:pt x="2949" y="61"/>
                    </a:cubicBezTo>
                    <a:lnTo>
                      <a:pt x="2584" y="274"/>
                    </a:lnTo>
                    <a:cubicBezTo>
                      <a:pt x="2524" y="305"/>
                      <a:pt x="2463" y="335"/>
                      <a:pt x="2402" y="396"/>
                    </a:cubicBezTo>
                    <a:cubicBezTo>
                      <a:pt x="2280" y="487"/>
                      <a:pt x="2159" y="578"/>
                      <a:pt x="2037" y="669"/>
                    </a:cubicBezTo>
                    <a:lnTo>
                      <a:pt x="1977" y="700"/>
                    </a:lnTo>
                    <a:lnTo>
                      <a:pt x="1703" y="882"/>
                    </a:lnTo>
                    <a:lnTo>
                      <a:pt x="1308" y="1156"/>
                    </a:lnTo>
                    <a:lnTo>
                      <a:pt x="913" y="1399"/>
                    </a:lnTo>
                    <a:cubicBezTo>
                      <a:pt x="852" y="1429"/>
                      <a:pt x="791" y="1490"/>
                      <a:pt x="730" y="1551"/>
                    </a:cubicBezTo>
                    <a:cubicBezTo>
                      <a:pt x="609" y="1612"/>
                      <a:pt x="487" y="1703"/>
                      <a:pt x="335" y="1733"/>
                    </a:cubicBezTo>
                    <a:cubicBezTo>
                      <a:pt x="305" y="1764"/>
                      <a:pt x="274" y="1764"/>
                      <a:pt x="244" y="1764"/>
                    </a:cubicBezTo>
                    <a:cubicBezTo>
                      <a:pt x="224" y="1750"/>
                      <a:pt x="203" y="1744"/>
                      <a:pt x="181" y="1744"/>
                    </a:cubicBezTo>
                    <a:cubicBezTo>
                      <a:pt x="105" y="1744"/>
                      <a:pt x="31" y="1821"/>
                      <a:pt x="31" y="1915"/>
                    </a:cubicBezTo>
                    <a:cubicBezTo>
                      <a:pt x="1" y="1946"/>
                      <a:pt x="1" y="2007"/>
                      <a:pt x="31" y="2037"/>
                    </a:cubicBezTo>
                    <a:cubicBezTo>
                      <a:pt x="62" y="2067"/>
                      <a:pt x="92" y="2098"/>
                      <a:pt x="153" y="2128"/>
                    </a:cubicBezTo>
                    <a:cubicBezTo>
                      <a:pt x="183" y="2159"/>
                      <a:pt x="214" y="2159"/>
                      <a:pt x="274" y="2159"/>
                    </a:cubicBezTo>
                    <a:cubicBezTo>
                      <a:pt x="299" y="2167"/>
                      <a:pt x="323" y="2171"/>
                      <a:pt x="348" y="2171"/>
                    </a:cubicBezTo>
                    <a:cubicBezTo>
                      <a:pt x="414" y="2171"/>
                      <a:pt x="481" y="2142"/>
                      <a:pt x="548" y="2098"/>
                    </a:cubicBezTo>
                    <a:cubicBezTo>
                      <a:pt x="609" y="2067"/>
                      <a:pt x="700" y="2037"/>
                      <a:pt x="761" y="1976"/>
                    </a:cubicBezTo>
                    <a:cubicBezTo>
                      <a:pt x="882" y="1885"/>
                      <a:pt x="1004" y="1794"/>
                      <a:pt x="1125" y="1703"/>
                    </a:cubicBezTo>
                    <a:lnTo>
                      <a:pt x="1247" y="1612"/>
                    </a:lnTo>
                    <a:cubicBezTo>
                      <a:pt x="1369" y="1520"/>
                      <a:pt x="1490" y="1429"/>
                      <a:pt x="1612" y="1338"/>
                    </a:cubicBezTo>
                    <a:cubicBezTo>
                      <a:pt x="1733" y="1247"/>
                      <a:pt x="1885" y="1095"/>
                      <a:pt x="1946" y="1034"/>
                    </a:cubicBezTo>
                    <a:cubicBezTo>
                      <a:pt x="2007" y="973"/>
                      <a:pt x="2098" y="943"/>
                      <a:pt x="2159" y="882"/>
                    </a:cubicBezTo>
                    <a:cubicBezTo>
                      <a:pt x="2280" y="760"/>
                      <a:pt x="2402" y="639"/>
                      <a:pt x="2554" y="548"/>
                    </a:cubicBezTo>
                    <a:cubicBezTo>
                      <a:pt x="2615" y="517"/>
                      <a:pt x="2676" y="487"/>
                      <a:pt x="2706" y="426"/>
                    </a:cubicBezTo>
                    <a:lnTo>
                      <a:pt x="2980" y="213"/>
                    </a:lnTo>
                    <a:cubicBezTo>
                      <a:pt x="3040" y="153"/>
                      <a:pt x="3071" y="122"/>
                      <a:pt x="3101" y="61"/>
                    </a:cubicBezTo>
                    <a:lnTo>
                      <a:pt x="3101" y="31"/>
                    </a:lnTo>
                    <a:cubicBezTo>
                      <a:pt x="3101" y="1"/>
                      <a:pt x="3101" y="1"/>
                      <a:pt x="31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6"/>
              <p:cNvSpPr/>
              <p:nvPr/>
            </p:nvSpPr>
            <p:spPr>
              <a:xfrm>
                <a:off x="2909022" y="2763394"/>
                <a:ext cx="85668" cy="59640"/>
              </a:xfrm>
              <a:custGeom>
                <a:avLst/>
                <a:gdLst/>
                <a:ahLst/>
                <a:cxnLst/>
                <a:rect l="l" t="t" r="r" b="b"/>
                <a:pathLst>
                  <a:path w="3558" h="2477" extrusionOk="0">
                    <a:moveTo>
                      <a:pt x="3502" y="1"/>
                    </a:moveTo>
                    <a:cubicBezTo>
                      <a:pt x="3496" y="1"/>
                      <a:pt x="3486" y="4"/>
                      <a:pt x="3466" y="14"/>
                    </a:cubicBezTo>
                    <a:cubicBezTo>
                      <a:pt x="3436" y="44"/>
                      <a:pt x="3375" y="75"/>
                      <a:pt x="3344" y="105"/>
                    </a:cubicBezTo>
                    <a:lnTo>
                      <a:pt x="2980" y="348"/>
                    </a:lnTo>
                    <a:cubicBezTo>
                      <a:pt x="2889" y="379"/>
                      <a:pt x="2828" y="409"/>
                      <a:pt x="2767" y="470"/>
                    </a:cubicBezTo>
                    <a:cubicBezTo>
                      <a:pt x="2615" y="592"/>
                      <a:pt x="2463" y="713"/>
                      <a:pt x="2311" y="804"/>
                    </a:cubicBezTo>
                    <a:lnTo>
                      <a:pt x="2250" y="835"/>
                    </a:lnTo>
                    <a:lnTo>
                      <a:pt x="1946" y="1048"/>
                    </a:lnTo>
                    <a:lnTo>
                      <a:pt x="1490" y="1351"/>
                    </a:lnTo>
                    <a:lnTo>
                      <a:pt x="1065" y="1655"/>
                    </a:lnTo>
                    <a:cubicBezTo>
                      <a:pt x="1004" y="1686"/>
                      <a:pt x="913" y="1747"/>
                      <a:pt x="852" y="1777"/>
                    </a:cubicBezTo>
                    <a:cubicBezTo>
                      <a:pt x="700" y="1899"/>
                      <a:pt x="578" y="1959"/>
                      <a:pt x="426" y="2020"/>
                    </a:cubicBezTo>
                    <a:cubicBezTo>
                      <a:pt x="396" y="2020"/>
                      <a:pt x="366" y="2051"/>
                      <a:pt x="305" y="2051"/>
                    </a:cubicBezTo>
                    <a:cubicBezTo>
                      <a:pt x="279" y="2038"/>
                      <a:pt x="253" y="2032"/>
                      <a:pt x="228" y="2032"/>
                    </a:cubicBezTo>
                    <a:cubicBezTo>
                      <a:pt x="136" y="2032"/>
                      <a:pt x="55" y="2113"/>
                      <a:pt x="31" y="2233"/>
                    </a:cubicBezTo>
                    <a:cubicBezTo>
                      <a:pt x="1" y="2233"/>
                      <a:pt x="1" y="2263"/>
                      <a:pt x="31" y="2324"/>
                    </a:cubicBezTo>
                    <a:cubicBezTo>
                      <a:pt x="62" y="2355"/>
                      <a:pt x="92" y="2415"/>
                      <a:pt x="153" y="2446"/>
                    </a:cubicBezTo>
                    <a:cubicBezTo>
                      <a:pt x="183" y="2446"/>
                      <a:pt x="214" y="2446"/>
                      <a:pt x="275" y="2476"/>
                    </a:cubicBezTo>
                    <a:cubicBezTo>
                      <a:pt x="396" y="2476"/>
                      <a:pt x="487" y="2446"/>
                      <a:pt x="609" y="2385"/>
                    </a:cubicBezTo>
                    <a:cubicBezTo>
                      <a:pt x="700" y="2355"/>
                      <a:pt x="761" y="2294"/>
                      <a:pt x="852" y="2233"/>
                    </a:cubicBezTo>
                    <a:cubicBezTo>
                      <a:pt x="974" y="2142"/>
                      <a:pt x="1126" y="2051"/>
                      <a:pt x="1278" y="1959"/>
                    </a:cubicBezTo>
                    <a:lnTo>
                      <a:pt x="1399" y="1838"/>
                    </a:lnTo>
                    <a:cubicBezTo>
                      <a:pt x="1551" y="1747"/>
                      <a:pt x="1734" y="1625"/>
                      <a:pt x="1855" y="1534"/>
                    </a:cubicBezTo>
                    <a:cubicBezTo>
                      <a:pt x="1946" y="1412"/>
                      <a:pt x="2098" y="1291"/>
                      <a:pt x="2220" y="1169"/>
                    </a:cubicBezTo>
                    <a:cubicBezTo>
                      <a:pt x="2281" y="1108"/>
                      <a:pt x="2372" y="1078"/>
                      <a:pt x="2433" y="1017"/>
                    </a:cubicBezTo>
                    <a:cubicBezTo>
                      <a:pt x="2585" y="865"/>
                      <a:pt x="2737" y="744"/>
                      <a:pt x="2919" y="622"/>
                    </a:cubicBezTo>
                    <a:cubicBezTo>
                      <a:pt x="2980" y="592"/>
                      <a:pt x="3041" y="561"/>
                      <a:pt x="3071" y="500"/>
                    </a:cubicBezTo>
                    <a:lnTo>
                      <a:pt x="3405" y="227"/>
                    </a:lnTo>
                    <a:cubicBezTo>
                      <a:pt x="3436" y="166"/>
                      <a:pt x="3496" y="136"/>
                      <a:pt x="3557" y="75"/>
                    </a:cubicBezTo>
                    <a:cubicBezTo>
                      <a:pt x="3557" y="75"/>
                      <a:pt x="3557" y="44"/>
                      <a:pt x="3557" y="44"/>
                    </a:cubicBezTo>
                    <a:lnTo>
                      <a:pt x="3527" y="14"/>
                    </a:lnTo>
                    <a:cubicBezTo>
                      <a:pt x="3507" y="14"/>
                      <a:pt x="3513" y="1"/>
                      <a:pt x="35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6"/>
              <p:cNvSpPr/>
              <p:nvPr/>
            </p:nvSpPr>
            <p:spPr>
              <a:xfrm>
                <a:off x="2927321" y="2790794"/>
                <a:ext cx="78348" cy="51983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2159" extrusionOk="0">
                    <a:moveTo>
                      <a:pt x="3192" y="1"/>
                    </a:moveTo>
                    <a:cubicBezTo>
                      <a:pt x="3162" y="31"/>
                      <a:pt x="3101" y="62"/>
                      <a:pt x="3071" y="92"/>
                    </a:cubicBezTo>
                    <a:lnTo>
                      <a:pt x="2676" y="274"/>
                    </a:lnTo>
                    <a:cubicBezTo>
                      <a:pt x="2615" y="305"/>
                      <a:pt x="2554" y="335"/>
                      <a:pt x="2493" y="396"/>
                    </a:cubicBezTo>
                    <a:cubicBezTo>
                      <a:pt x="2372" y="487"/>
                      <a:pt x="2250" y="578"/>
                      <a:pt x="2098" y="669"/>
                    </a:cubicBezTo>
                    <a:cubicBezTo>
                      <a:pt x="2068" y="669"/>
                      <a:pt x="2037" y="700"/>
                      <a:pt x="2037" y="700"/>
                    </a:cubicBezTo>
                    <a:lnTo>
                      <a:pt x="1764" y="882"/>
                    </a:lnTo>
                    <a:lnTo>
                      <a:pt x="1338" y="1156"/>
                    </a:lnTo>
                    <a:lnTo>
                      <a:pt x="943" y="1399"/>
                    </a:lnTo>
                    <a:cubicBezTo>
                      <a:pt x="882" y="1429"/>
                      <a:pt x="822" y="1490"/>
                      <a:pt x="730" y="1551"/>
                    </a:cubicBezTo>
                    <a:cubicBezTo>
                      <a:pt x="639" y="1612"/>
                      <a:pt x="487" y="1703"/>
                      <a:pt x="366" y="1733"/>
                    </a:cubicBezTo>
                    <a:lnTo>
                      <a:pt x="274" y="1733"/>
                    </a:lnTo>
                    <a:cubicBezTo>
                      <a:pt x="254" y="1728"/>
                      <a:pt x="234" y="1726"/>
                      <a:pt x="214" y="1726"/>
                    </a:cubicBezTo>
                    <a:cubicBezTo>
                      <a:pt x="116" y="1726"/>
                      <a:pt x="31" y="1789"/>
                      <a:pt x="31" y="1916"/>
                    </a:cubicBezTo>
                    <a:cubicBezTo>
                      <a:pt x="1" y="1916"/>
                      <a:pt x="1" y="1946"/>
                      <a:pt x="31" y="2007"/>
                    </a:cubicBezTo>
                    <a:cubicBezTo>
                      <a:pt x="62" y="2037"/>
                      <a:pt x="92" y="2068"/>
                      <a:pt x="153" y="2098"/>
                    </a:cubicBezTo>
                    <a:cubicBezTo>
                      <a:pt x="183" y="2128"/>
                      <a:pt x="214" y="2128"/>
                      <a:pt x="274" y="2159"/>
                    </a:cubicBezTo>
                    <a:cubicBezTo>
                      <a:pt x="366" y="2159"/>
                      <a:pt x="457" y="2128"/>
                      <a:pt x="548" y="2098"/>
                    </a:cubicBezTo>
                    <a:cubicBezTo>
                      <a:pt x="609" y="2037"/>
                      <a:pt x="700" y="2037"/>
                      <a:pt x="761" y="1976"/>
                    </a:cubicBezTo>
                    <a:cubicBezTo>
                      <a:pt x="882" y="1885"/>
                      <a:pt x="1004" y="1794"/>
                      <a:pt x="1156" y="1703"/>
                    </a:cubicBezTo>
                    <a:lnTo>
                      <a:pt x="1277" y="1612"/>
                    </a:lnTo>
                    <a:cubicBezTo>
                      <a:pt x="1399" y="1521"/>
                      <a:pt x="1521" y="1429"/>
                      <a:pt x="1642" y="1338"/>
                    </a:cubicBezTo>
                    <a:cubicBezTo>
                      <a:pt x="1794" y="1247"/>
                      <a:pt x="1916" y="1125"/>
                      <a:pt x="2037" y="1034"/>
                    </a:cubicBezTo>
                    <a:cubicBezTo>
                      <a:pt x="2098" y="973"/>
                      <a:pt x="2159" y="943"/>
                      <a:pt x="2220" y="882"/>
                    </a:cubicBezTo>
                    <a:cubicBezTo>
                      <a:pt x="2372" y="761"/>
                      <a:pt x="2493" y="669"/>
                      <a:pt x="2645" y="548"/>
                    </a:cubicBezTo>
                    <a:cubicBezTo>
                      <a:pt x="2706" y="517"/>
                      <a:pt x="2767" y="487"/>
                      <a:pt x="2828" y="426"/>
                    </a:cubicBezTo>
                    <a:lnTo>
                      <a:pt x="3132" y="213"/>
                    </a:lnTo>
                    <a:cubicBezTo>
                      <a:pt x="3162" y="153"/>
                      <a:pt x="3223" y="122"/>
                      <a:pt x="3253" y="92"/>
                    </a:cubicBezTo>
                    <a:lnTo>
                      <a:pt x="3253" y="31"/>
                    </a:lnTo>
                    <a:cubicBezTo>
                      <a:pt x="3223" y="31"/>
                      <a:pt x="3223" y="1"/>
                      <a:pt x="32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6"/>
              <p:cNvSpPr/>
              <p:nvPr/>
            </p:nvSpPr>
            <p:spPr>
              <a:xfrm>
                <a:off x="3056136" y="2849351"/>
                <a:ext cx="69560" cy="47168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1959" extrusionOk="0">
                    <a:moveTo>
                      <a:pt x="2827" y="0"/>
                    </a:moveTo>
                    <a:cubicBezTo>
                      <a:pt x="2797" y="31"/>
                      <a:pt x="2767" y="61"/>
                      <a:pt x="2736" y="92"/>
                    </a:cubicBezTo>
                    <a:lnTo>
                      <a:pt x="2402" y="274"/>
                    </a:lnTo>
                    <a:cubicBezTo>
                      <a:pt x="2341" y="304"/>
                      <a:pt x="2280" y="335"/>
                      <a:pt x="2250" y="365"/>
                    </a:cubicBezTo>
                    <a:cubicBezTo>
                      <a:pt x="2128" y="456"/>
                      <a:pt x="2007" y="548"/>
                      <a:pt x="1885" y="608"/>
                    </a:cubicBezTo>
                    <a:lnTo>
                      <a:pt x="1824" y="669"/>
                    </a:lnTo>
                    <a:lnTo>
                      <a:pt x="1581" y="821"/>
                    </a:lnTo>
                    <a:lnTo>
                      <a:pt x="1216" y="1064"/>
                    </a:lnTo>
                    <a:lnTo>
                      <a:pt x="852" y="1277"/>
                    </a:lnTo>
                    <a:cubicBezTo>
                      <a:pt x="791" y="1307"/>
                      <a:pt x="730" y="1338"/>
                      <a:pt x="669" y="1368"/>
                    </a:cubicBezTo>
                    <a:cubicBezTo>
                      <a:pt x="578" y="1459"/>
                      <a:pt x="456" y="1520"/>
                      <a:pt x="335" y="1551"/>
                    </a:cubicBezTo>
                    <a:lnTo>
                      <a:pt x="244" y="1551"/>
                    </a:lnTo>
                    <a:cubicBezTo>
                      <a:pt x="211" y="1534"/>
                      <a:pt x="179" y="1527"/>
                      <a:pt x="148" y="1527"/>
                    </a:cubicBezTo>
                    <a:cubicBezTo>
                      <a:pt x="66" y="1527"/>
                      <a:pt x="0" y="1583"/>
                      <a:pt x="0" y="1672"/>
                    </a:cubicBezTo>
                    <a:cubicBezTo>
                      <a:pt x="0" y="1703"/>
                      <a:pt x="0" y="1733"/>
                      <a:pt x="31" y="1794"/>
                    </a:cubicBezTo>
                    <a:cubicBezTo>
                      <a:pt x="61" y="1824"/>
                      <a:pt x="92" y="1855"/>
                      <a:pt x="122" y="1885"/>
                    </a:cubicBezTo>
                    <a:cubicBezTo>
                      <a:pt x="152" y="1915"/>
                      <a:pt x="183" y="1915"/>
                      <a:pt x="244" y="1946"/>
                    </a:cubicBezTo>
                    <a:cubicBezTo>
                      <a:pt x="270" y="1955"/>
                      <a:pt x="297" y="1958"/>
                      <a:pt x="324" y="1958"/>
                    </a:cubicBezTo>
                    <a:cubicBezTo>
                      <a:pt x="388" y="1958"/>
                      <a:pt x="453" y="1937"/>
                      <a:pt x="517" y="1915"/>
                    </a:cubicBezTo>
                    <a:cubicBezTo>
                      <a:pt x="578" y="1855"/>
                      <a:pt x="669" y="1855"/>
                      <a:pt x="700" y="1824"/>
                    </a:cubicBezTo>
                    <a:cubicBezTo>
                      <a:pt x="821" y="1733"/>
                      <a:pt x="912" y="1672"/>
                      <a:pt x="1034" y="1611"/>
                    </a:cubicBezTo>
                    <a:lnTo>
                      <a:pt x="1156" y="1520"/>
                    </a:lnTo>
                    <a:cubicBezTo>
                      <a:pt x="1277" y="1429"/>
                      <a:pt x="1399" y="1368"/>
                      <a:pt x="1490" y="1277"/>
                    </a:cubicBezTo>
                    <a:cubicBezTo>
                      <a:pt x="1611" y="1186"/>
                      <a:pt x="1703" y="1064"/>
                      <a:pt x="1824" y="973"/>
                    </a:cubicBezTo>
                    <a:cubicBezTo>
                      <a:pt x="1885" y="943"/>
                      <a:pt x="1946" y="912"/>
                      <a:pt x="2007" y="851"/>
                    </a:cubicBezTo>
                    <a:cubicBezTo>
                      <a:pt x="2128" y="730"/>
                      <a:pt x="2250" y="639"/>
                      <a:pt x="2371" y="548"/>
                    </a:cubicBezTo>
                    <a:cubicBezTo>
                      <a:pt x="2432" y="517"/>
                      <a:pt x="2493" y="487"/>
                      <a:pt x="2523" y="426"/>
                    </a:cubicBezTo>
                    <a:lnTo>
                      <a:pt x="2767" y="213"/>
                    </a:lnTo>
                    <a:cubicBezTo>
                      <a:pt x="2827" y="183"/>
                      <a:pt x="2858" y="152"/>
                      <a:pt x="2888" y="92"/>
                    </a:cubicBezTo>
                    <a:cubicBezTo>
                      <a:pt x="2888" y="92"/>
                      <a:pt x="2888" y="61"/>
                      <a:pt x="2888" y="61"/>
                    </a:cubicBezTo>
                    <a:lnTo>
                      <a:pt x="2888" y="31"/>
                    </a:lnTo>
                    <a:cubicBezTo>
                      <a:pt x="2858" y="31"/>
                      <a:pt x="2858" y="0"/>
                      <a:pt x="28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6"/>
              <p:cNvSpPr/>
              <p:nvPr/>
            </p:nvSpPr>
            <p:spPr>
              <a:xfrm>
                <a:off x="3059073" y="2864905"/>
                <a:ext cx="87835" cy="53548"/>
              </a:xfrm>
              <a:custGeom>
                <a:avLst/>
                <a:gdLst/>
                <a:ahLst/>
                <a:cxnLst/>
                <a:rect l="l" t="t" r="r" b="b"/>
                <a:pathLst>
                  <a:path w="3648" h="2224" extrusionOk="0">
                    <a:moveTo>
                      <a:pt x="3617" y="0"/>
                    </a:moveTo>
                    <a:cubicBezTo>
                      <a:pt x="3610" y="0"/>
                      <a:pt x="3602" y="8"/>
                      <a:pt x="3587" y="23"/>
                    </a:cubicBezTo>
                    <a:cubicBezTo>
                      <a:pt x="3556" y="23"/>
                      <a:pt x="3496" y="84"/>
                      <a:pt x="3465" y="84"/>
                    </a:cubicBezTo>
                    <a:lnTo>
                      <a:pt x="3070" y="297"/>
                    </a:lnTo>
                    <a:cubicBezTo>
                      <a:pt x="2979" y="327"/>
                      <a:pt x="2918" y="388"/>
                      <a:pt x="2827" y="449"/>
                    </a:cubicBezTo>
                    <a:cubicBezTo>
                      <a:pt x="2705" y="540"/>
                      <a:pt x="2553" y="631"/>
                      <a:pt x="2401" y="722"/>
                    </a:cubicBezTo>
                    <a:lnTo>
                      <a:pt x="2341" y="753"/>
                    </a:lnTo>
                    <a:lnTo>
                      <a:pt x="2006" y="935"/>
                    </a:lnTo>
                    <a:lnTo>
                      <a:pt x="1520" y="1209"/>
                    </a:lnTo>
                    <a:lnTo>
                      <a:pt x="1094" y="1482"/>
                    </a:lnTo>
                    <a:cubicBezTo>
                      <a:pt x="1003" y="1512"/>
                      <a:pt x="942" y="1543"/>
                      <a:pt x="851" y="1604"/>
                    </a:cubicBezTo>
                    <a:cubicBezTo>
                      <a:pt x="730" y="1695"/>
                      <a:pt x="578" y="1756"/>
                      <a:pt x="426" y="1786"/>
                    </a:cubicBezTo>
                    <a:lnTo>
                      <a:pt x="334" y="1786"/>
                    </a:lnTo>
                    <a:cubicBezTo>
                      <a:pt x="314" y="1781"/>
                      <a:pt x="292" y="1778"/>
                      <a:pt x="270" y="1778"/>
                    </a:cubicBezTo>
                    <a:cubicBezTo>
                      <a:pt x="164" y="1778"/>
                      <a:pt x="56" y="1837"/>
                      <a:pt x="30" y="1938"/>
                    </a:cubicBezTo>
                    <a:cubicBezTo>
                      <a:pt x="0" y="1968"/>
                      <a:pt x="0" y="1999"/>
                      <a:pt x="30" y="2060"/>
                    </a:cubicBezTo>
                    <a:cubicBezTo>
                      <a:pt x="61" y="2090"/>
                      <a:pt x="91" y="2151"/>
                      <a:pt x="122" y="2181"/>
                    </a:cubicBezTo>
                    <a:cubicBezTo>
                      <a:pt x="182" y="2181"/>
                      <a:pt x="213" y="2212"/>
                      <a:pt x="243" y="2212"/>
                    </a:cubicBezTo>
                    <a:cubicBezTo>
                      <a:pt x="276" y="2220"/>
                      <a:pt x="308" y="2223"/>
                      <a:pt x="340" y="2223"/>
                    </a:cubicBezTo>
                    <a:cubicBezTo>
                      <a:pt x="428" y="2223"/>
                      <a:pt x="511" y="2195"/>
                      <a:pt x="578" y="2151"/>
                    </a:cubicBezTo>
                    <a:cubicBezTo>
                      <a:pt x="669" y="2120"/>
                      <a:pt x="760" y="2120"/>
                      <a:pt x="851" y="2060"/>
                    </a:cubicBezTo>
                    <a:cubicBezTo>
                      <a:pt x="973" y="1968"/>
                      <a:pt x="1125" y="1877"/>
                      <a:pt x="1277" y="1816"/>
                    </a:cubicBezTo>
                    <a:lnTo>
                      <a:pt x="1398" y="1725"/>
                    </a:lnTo>
                    <a:cubicBezTo>
                      <a:pt x="1550" y="1634"/>
                      <a:pt x="1733" y="1543"/>
                      <a:pt x="1854" y="1421"/>
                    </a:cubicBezTo>
                    <a:cubicBezTo>
                      <a:pt x="2006" y="1330"/>
                      <a:pt x="2128" y="1209"/>
                      <a:pt x="2280" y="1117"/>
                    </a:cubicBezTo>
                    <a:cubicBezTo>
                      <a:pt x="2341" y="1057"/>
                      <a:pt x="2432" y="1026"/>
                      <a:pt x="2493" y="965"/>
                    </a:cubicBezTo>
                    <a:cubicBezTo>
                      <a:pt x="2645" y="844"/>
                      <a:pt x="2827" y="722"/>
                      <a:pt x="2979" y="631"/>
                    </a:cubicBezTo>
                    <a:cubicBezTo>
                      <a:pt x="3070" y="570"/>
                      <a:pt x="3131" y="540"/>
                      <a:pt x="3161" y="479"/>
                    </a:cubicBezTo>
                    <a:lnTo>
                      <a:pt x="3496" y="236"/>
                    </a:lnTo>
                    <a:cubicBezTo>
                      <a:pt x="3556" y="205"/>
                      <a:pt x="3617" y="145"/>
                      <a:pt x="3648" y="114"/>
                    </a:cubicBezTo>
                    <a:cubicBezTo>
                      <a:pt x="3648" y="84"/>
                      <a:pt x="3648" y="84"/>
                      <a:pt x="3648" y="53"/>
                    </a:cubicBezTo>
                    <a:lnTo>
                      <a:pt x="3648" y="23"/>
                    </a:lnTo>
                    <a:cubicBezTo>
                      <a:pt x="3632" y="8"/>
                      <a:pt x="3625" y="0"/>
                      <a:pt x="36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6"/>
              <p:cNvSpPr/>
              <p:nvPr/>
            </p:nvSpPr>
            <p:spPr>
              <a:xfrm>
                <a:off x="3075157" y="2886671"/>
                <a:ext cx="82730" cy="53741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2232" extrusionOk="0">
                    <a:moveTo>
                      <a:pt x="3344" y="1"/>
                    </a:moveTo>
                    <a:cubicBezTo>
                      <a:pt x="3314" y="31"/>
                      <a:pt x="3284" y="61"/>
                      <a:pt x="3223" y="92"/>
                    </a:cubicBezTo>
                    <a:lnTo>
                      <a:pt x="2858" y="274"/>
                    </a:lnTo>
                    <a:cubicBezTo>
                      <a:pt x="2767" y="335"/>
                      <a:pt x="2706" y="365"/>
                      <a:pt x="2645" y="426"/>
                    </a:cubicBezTo>
                    <a:cubicBezTo>
                      <a:pt x="2524" y="517"/>
                      <a:pt x="2372" y="608"/>
                      <a:pt x="2220" y="700"/>
                    </a:cubicBezTo>
                    <a:lnTo>
                      <a:pt x="2159" y="730"/>
                    </a:lnTo>
                    <a:lnTo>
                      <a:pt x="1855" y="912"/>
                    </a:lnTo>
                    <a:lnTo>
                      <a:pt x="1429" y="1186"/>
                    </a:lnTo>
                    <a:lnTo>
                      <a:pt x="1004" y="1429"/>
                    </a:lnTo>
                    <a:cubicBezTo>
                      <a:pt x="943" y="1490"/>
                      <a:pt x="852" y="1520"/>
                      <a:pt x="791" y="1581"/>
                    </a:cubicBezTo>
                    <a:cubicBezTo>
                      <a:pt x="669" y="1672"/>
                      <a:pt x="518" y="1733"/>
                      <a:pt x="396" y="1794"/>
                    </a:cubicBezTo>
                    <a:cubicBezTo>
                      <a:pt x="376" y="1794"/>
                      <a:pt x="342" y="1807"/>
                      <a:pt x="313" y="1807"/>
                    </a:cubicBezTo>
                    <a:cubicBezTo>
                      <a:pt x="298" y="1807"/>
                      <a:pt x="284" y="1804"/>
                      <a:pt x="274" y="1794"/>
                    </a:cubicBezTo>
                    <a:cubicBezTo>
                      <a:pt x="258" y="1790"/>
                      <a:pt x="242" y="1788"/>
                      <a:pt x="227" y="1788"/>
                    </a:cubicBezTo>
                    <a:cubicBezTo>
                      <a:pt x="123" y="1788"/>
                      <a:pt x="31" y="1871"/>
                      <a:pt x="31" y="1976"/>
                    </a:cubicBezTo>
                    <a:cubicBezTo>
                      <a:pt x="1" y="2007"/>
                      <a:pt x="1" y="2037"/>
                      <a:pt x="31" y="2067"/>
                    </a:cubicBezTo>
                    <a:cubicBezTo>
                      <a:pt x="31" y="2128"/>
                      <a:pt x="92" y="2159"/>
                      <a:pt x="122" y="2189"/>
                    </a:cubicBezTo>
                    <a:cubicBezTo>
                      <a:pt x="153" y="2219"/>
                      <a:pt x="214" y="2219"/>
                      <a:pt x="244" y="2219"/>
                    </a:cubicBezTo>
                    <a:cubicBezTo>
                      <a:pt x="277" y="2228"/>
                      <a:pt x="307" y="2231"/>
                      <a:pt x="336" y="2231"/>
                    </a:cubicBezTo>
                    <a:cubicBezTo>
                      <a:pt x="414" y="2231"/>
                      <a:pt x="481" y="2203"/>
                      <a:pt x="548" y="2159"/>
                    </a:cubicBezTo>
                    <a:cubicBezTo>
                      <a:pt x="609" y="2128"/>
                      <a:pt x="730" y="2098"/>
                      <a:pt x="821" y="2037"/>
                    </a:cubicBezTo>
                    <a:cubicBezTo>
                      <a:pt x="943" y="1915"/>
                      <a:pt x="1065" y="1824"/>
                      <a:pt x="1186" y="1764"/>
                    </a:cubicBezTo>
                    <a:cubicBezTo>
                      <a:pt x="1247" y="1733"/>
                      <a:pt x="1277" y="1703"/>
                      <a:pt x="1338" y="1672"/>
                    </a:cubicBezTo>
                    <a:lnTo>
                      <a:pt x="1733" y="1368"/>
                    </a:lnTo>
                    <a:cubicBezTo>
                      <a:pt x="1855" y="1277"/>
                      <a:pt x="1977" y="1156"/>
                      <a:pt x="2128" y="1064"/>
                    </a:cubicBezTo>
                    <a:cubicBezTo>
                      <a:pt x="2189" y="1004"/>
                      <a:pt x="2250" y="973"/>
                      <a:pt x="2341" y="912"/>
                    </a:cubicBezTo>
                    <a:cubicBezTo>
                      <a:pt x="2463" y="791"/>
                      <a:pt x="2645" y="669"/>
                      <a:pt x="2797" y="578"/>
                    </a:cubicBezTo>
                    <a:cubicBezTo>
                      <a:pt x="2858" y="548"/>
                      <a:pt x="2919" y="487"/>
                      <a:pt x="2980" y="456"/>
                    </a:cubicBezTo>
                    <a:lnTo>
                      <a:pt x="3284" y="213"/>
                    </a:lnTo>
                    <a:cubicBezTo>
                      <a:pt x="3344" y="183"/>
                      <a:pt x="3435" y="92"/>
                      <a:pt x="3435" y="92"/>
                    </a:cubicBezTo>
                    <a:cubicBezTo>
                      <a:pt x="3435" y="92"/>
                      <a:pt x="3435" y="61"/>
                      <a:pt x="3435" y="31"/>
                    </a:cubicBezTo>
                    <a:lnTo>
                      <a:pt x="34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6"/>
              <p:cNvSpPr/>
              <p:nvPr/>
            </p:nvSpPr>
            <p:spPr>
              <a:xfrm>
                <a:off x="2903172" y="2951801"/>
                <a:ext cx="71029" cy="5273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190" extrusionOk="0">
                    <a:moveTo>
                      <a:pt x="2888" y="1"/>
                    </a:moveTo>
                    <a:cubicBezTo>
                      <a:pt x="2858" y="31"/>
                      <a:pt x="2797" y="62"/>
                      <a:pt x="2767" y="92"/>
                    </a:cubicBezTo>
                    <a:lnTo>
                      <a:pt x="2432" y="305"/>
                    </a:lnTo>
                    <a:cubicBezTo>
                      <a:pt x="2372" y="335"/>
                      <a:pt x="2341" y="366"/>
                      <a:pt x="2280" y="426"/>
                    </a:cubicBezTo>
                    <a:cubicBezTo>
                      <a:pt x="2159" y="548"/>
                      <a:pt x="2037" y="639"/>
                      <a:pt x="1916" y="700"/>
                    </a:cubicBezTo>
                    <a:lnTo>
                      <a:pt x="1855" y="761"/>
                    </a:lnTo>
                    <a:lnTo>
                      <a:pt x="1612" y="943"/>
                    </a:lnTo>
                    <a:lnTo>
                      <a:pt x="1247" y="1217"/>
                    </a:lnTo>
                    <a:lnTo>
                      <a:pt x="882" y="1460"/>
                    </a:lnTo>
                    <a:cubicBezTo>
                      <a:pt x="821" y="1490"/>
                      <a:pt x="761" y="1521"/>
                      <a:pt x="700" y="1581"/>
                    </a:cubicBezTo>
                    <a:cubicBezTo>
                      <a:pt x="578" y="1673"/>
                      <a:pt x="457" y="1733"/>
                      <a:pt x="335" y="1764"/>
                    </a:cubicBezTo>
                    <a:cubicBezTo>
                      <a:pt x="320" y="1779"/>
                      <a:pt x="305" y="1787"/>
                      <a:pt x="290" y="1787"/>
                    </a:cubicBezTo>
                    <a:cubicBezTo>
                      <a:pt x="274" y="1787"/>
                      <a:pt x="259" y="1779"/>
                      <a:pt x="244" y="1764"/>
                    </a:cubicBezTo>
                    <a:cubicBezTo>
                      <a:pt x="224" y="1759"/>
                      <a:pt x="204" y="1756"/>
                      <a:pt x="186" y="1756"/>
                    </a:cubicBezTo>
                    <a:cubicBezTo>
                      <a:pt x="95" y="1756"/>
                      <a:pt x="31" y="1819"/>
                      <a:pt x="31" y="1946"/>
                    </a:cubicBezTo>
                    <a:cubicBezTo>
                      <a:pt x="1" y="1946"/>
                      <a:pt x="1" y="1976"/>
                      <a:pt x="31" y="2037"/>
                    </a:cubicBezTo>
                    <a:cubicBezTo>
                      <a:pt x="62" y="2098"/>
                      <a:pt x="92" y="2128"/>
                      <a:pt x="153" y="2128"/>
                    </a:cubicBezTo>
                    <a:cubicBezTo>
                      <a:pt x="183" y="2159"/>
                      <a:pt x="214" y="2189"/>
                      <a:pt x="274" y="2189"/>
                    </a:cubicBezTo>
                    <a:cubicBezTo>
                      <a:pt x="366" y="2189"/>
                      <a:pt x="457" y="2189"/>
                      <a:pt x="548" y="2128"/>
                    </a:cubicBezTo>
                    <a:cubicBezTo>
                      <a:pt x="609" y="2098"/>
                      <a:pt x="700" y="2068"/>
                      <a:pt x="730" y="2007"/>
                    </a:cubicBezTo>
                    <a:cubicBezTo>
                      <a:pt x="852" y="1916"/>
                      <a:pt x="973" y="1825"/>
                      <a:pt x="1065" y="1764"/>
                    </a:cubicBezTo>
                    <a:lnTo>
                      <a:pt x="1186" y="1673"/>
                    </a:lnTo>
                    <a:cubicBezTo>
                      <a:pt x="1308" y="1581"/>
                      <a:pt x="1429" y="1490"/>
                      <a:pt x="1551" y="1369"/>
                    </a:cubicBezTo>
                    <a:cubicBezTo>
                      <a:pt x="1673" y="1277"/>
                      <a:pt x="1825" y="1125"/>
                      <a:pt x="1885" y="1065"/>
                    </a:cubicBezTo>
                    <a:cubicBezTo>
                      <a:pt x="1916" y="1004"/>
                      <a:pt x="2007" y="973"/>
                      <a:pt x="2037" y="913"/>
                    </a:cubicBezTo>
                    <a:cubicBezTo>
                      <a:pt x="2159" y="791"/>
                      <a:pt x="2280" y="669"/>
                      <a:pt x="2432" y="578"/>
                    </a:cubicBezTo>
                    <a:cubicBezTo>
                      <a:pt x="2493" y="548"/>
                      <a:pt x="2524" y="487"/>
                      <a:pt x="2584" y="457"/>
                    </a:cubicBezTo>
                    <a:lnTo>
                      <a:pt x="2828" y="214"/>
                    </a:lnTo>
                    <a:cubicBezTo>
                      <a:pt x="2858" y="183"/>
                      <a:pt x="2919" y="122"/>
                      <a:pt x="2949" y="62"/>
                    </a:cubicBezTo>
                    <a:lnTo>
                      <a:pt x="2949" y="31"/>
                    </a:lnTo>
                    <a:lnTo>
                      <a:pt x="29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6"/>
              <p:cNvSpPr/>
              <p:nvPr/>
            </p:nvSpPr>
            <p:spPr>
              <a:xfrm>
                <a:off x="2911238" y="2969040"/>
                <a:ext cx="84921" cy="60362"/>
              </a:xfrm>
              <a:custGeom>
                <a:avLst/>
                <a:gdLst/>
                <a:ahLst/>
                <a:cxnLst/>
                <a:rect l="l" t="t" r="r" b="b"/>
                <a:pathLst>
                  <a:path w="3527" h="2507" extrusionOk="0">
                    <a:moveTo>
                      <a:pt x="3487" y="1"/>
                    </a:moveTo>
                    <a:cubicBezTo>
                      <a:pt x="3482" y="1"/>
                      <a:pt x="3475" y="4"/>
                      <a:pt x="3465" y="14"/>
                    </a:cubicBezTo>
                    <a:cubicBezTo>
                      <a:pt x="3404" y="45"/>
                      <a:pt x="3374" y="75"/>
                      <a:pt x="3313" y="105"/>
                    </a:cubicBezTo>
                    <a:lnTo>
                      <a:pt x="2949" y="349"/>
                    </a:lnTo>
                    <a:cubicBezTo>
                      <a:pt x="2888" y="379"/>
                      <a:pt x="2797" y="440"/>
                      <a:pt x="2736" y="501"/>
                    </a:cubicBezTo>
                    <a:cubicBezTo>
                      <a:pt x="2614" y="622"/>
                      <a:pt x="2462" y="713"/>
                      <a:pt x="2310" y="805"/>
                    </a:cubicBezTo>
                    <a:lnTo>
                      <a:pt x="2249" y="865"/>
                    </a:lnTo>
                    <a:lnTo>
                      <a:pt x="1945" y="1078"/>
                    </a:lnTo>
                    <a:lnTo>
                      <a:pt x="1490" y="1382"/>
                    </a:lnTo>
                    <a:lnTo>
                      <a:pt x="1064" y="1656"/>
                    </a:lnTo>
                    <a:cubicBezTo>
                      <a:pt x="973" y="1716"/>
                      <a:pt x="912" y="1747"/>
                      <a:pt x="821" y="1808"/>
                    </a:cubicBezTo>
                    <a:cubicBezTo>
                      <a:pt x="699" y="1899"/>
                      <a:pt x="547" y="1990"/>
                      <a:pt x="395" y="2051"/>
                    </a:cubicBezTo>
                    <a:cubicBezTo>
                      <a:pt x="365" y="2051"/>
                      <a:pt x="334" y="2081"/>
                      <a:pt x="304" y="2081"/>
                    </a:cubicBezTo>
                    <a:cubicBezTo>
                      <a:pt x="278" y="2068"/>
                      <a:pt x="251" y="2062"/>
                      <a:pt x="224" y="2062"/>
                    </a:cubicBezTo>
                    <a:cubicBezTo>
                      <a:pt x="125" y="2062"/>
                      <a:pt x="31" y="2144"/>
                      <a:pt x="31" y="2264"/>
                    </a:cubicBezTo>
                    <a:cubicBezTo>
                      <a:pt x="0" y="2264"/>
                      <a:pt x="0" y="2294"/>
                      <a:pt x="31" y="2355"/>
                    </a:cubicBezTo>
                    <a:cubicBezTo>
                      <a:pt x="61" y="2385"/>
                      <a:pt x="91" y="2446"/>
                      <a:pt x="122" y="2476"/>
                    </a:cubicBezTo>
                    <a:cubicBezTo>
                      <a:pt x="152" y="2476"/>
                      <a:pt x="213" y="2476"/>
                      <a:pt x="243" y="2507"/>
                    </a:cubicBezTo>
                    <a:cubicBezTo>
                      <a:pt x="365" y="2507"/>
                      <a:pt x="486" y="2476"/>
                      <a:pt x="578" y="2416"/>
                    </a:cubicBezTo>
                    <a:cubicBezTo>
                      <a:pt x="669" y="2385"/>
                      <a:pt x="760" y="2324"/>
                      <a:pt x="851" y="2264"/>
                    </a:cubicBezTo>
                    <a:cubicBezTo>
                      <a:pt x="973" y="2172"/>
                      <a:pt x="1125" y="2051"/>
                      <a:pt x="1246" y="1960"/>
                    </a:cubicBezTo>
                    <a:lnTo>
                      <a:pt x="1398" y="1868"/>
                    </a:lnTo>
                    <a:cubicBezTo>
                      <a:pt x="1550" y="1747"/>
                      <a:pt x="1702" y="1656"/>
                      <a:pt x="1824" y="1534"/>
                    </a:cubicBezTo>
                    <a:cubicBezTo>
                      <a:pt x="1945" y="1443"/>
                      <a:pt x="2067" y="1321"/>
                      <a:pt x="2219" y="1200"/>
                    </a:cubicBezTo>
                    <a:cubicBezTo>
                      <a:pt x="2280" y="1139"/>
                      <a:pt x="2371" y="1078"/>
                      <a:pt x="2432" y="1048"/>
                    </a:cubicBezTo>
                    <a:cubicBezTo>
                      <a:pt x="2584" y="896"/>
                      <a:pt x="2736" y="774"/>
                      <a:pt x="2888" y="653"/>
                    </a:cubicBezTo>
                    <a:cubicBezTo>
                      <a:pt x="2949" y="622"/>
                      <a:pt x="3009" y="561"/>
                      <a:pt x="3070" y="501"/>
                    </a:cubicBezTo>
                    <a:lnTo>
                      <a:pt x="3374" y="227"/>
                    </a:lnTo>
                    <a:cubicBezTo>
                      <a:pt x="3435" y="197"/>
                      <a:pt x="3496" y="136"/>
                      <a:pt x="3526" y="105"/>
                    </a:cubicBezTo>
                    <a:cubicBezTo>
                      <a:pt x="3526" y="75"/>
                      <a:pt x="3526" y="75"/>
                      <a:pt x="3526" y="45"/>
                    </a:cubicBezTo>
                    <a:cubicBezTo>
                      <a:pt x="3526" y="14"/>
                      <a:pt x="3526" y="14"/>
                      <a:pt x="3496" y="14"/>
                    </a:cubicBezTo>
                    <a:cubicBezTo>
                      <a:pt x="3496" y="14"/>
                      <a:pt x="3496" y="1"/>
                      <a:pt x="34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6"/>
              <p:cNvSpPr/>
              <p:nvPr/>
            </p:nvSpPr>
            <p:spPr>
              <a:xfrm>
                <a:off x="2929536" y="2996633"/>
                <a:ext cx="76133" cy="50635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2103" extrusionOk="0">
                    <a:moveTo>
                      <a:pt x="3131" y="1"/>
                    </a:moveTo>
                    <a:cubicBezTo>
                      <a:pt x="3123" y="1"/>
                      <a:pt x="3116" y="8"/>
                      <a:pt x="3100" y="23"/>
                    </a:cubicBezTo>
                    <a:cubicBezTo>
                      <a:pt x="3070" y="23"/>
                      <a:pt x="3040" y="54"/>
                      <a:pt x="3009" y="84"/>
                    </a:cubicBezTo>
                    <a:lnTo>
                      <a:pt x="2644" y="297"/>
                    </a:lnTo>
                    <a:cubicBezTo>
                      <a:pt x="2584" y="327"/>
                      <a:pt x="2523" y="358"/>
                      <a:pt x="2462" y="418"/>
                    </a:cubicBezTo>
                    <a:cubicBezTo>
                      <a:pt x="2341" y="510"/>
                      <a:pt x="2219" y="601"/>
                      <a:pt x="2097" y="692"/>
                    </a:cubicBezTo>
                    <a:lnTo>
                      <a:pt x="2037" y="722"/>
                    </a:lnTo>
                    <a:lnTo>
                      <a:pt x="1763" y="905"/>
                    </a:lnTo>
                    <a:lnTo>
                      <a:pt x="1337" y="1148"/>
                    </a:lnTo>
                    <a:lnTo>
                      <a:pt x="973" y="1391"/>
                    </a:lnTo>
                    <a:cubicBezTo>
                      <a:pt x="882" y="1422"/>
                      <a:pt x="821" y="1452"/>
                      <a:pt x="760" y="1513"/>
                    </a:cubicBezTo>
                    <a:cubicBezTo>
                      <a:pt x="638" y="1604"/>
                      <a:pt x="517" y="1665"/>
                      <a:pt x="395" y="1695"/>
                    </a:cubicBezTo>
                    <a:lnTo>
                      <a:pt x="304" y="1695"/>
                    </a:lnTo>
                    <a:cubicBezTo>
                      <a:pt x="277" y="1682"/>
                      <a:pt x="251" y="1676"/>
                      <a:pt x="225" y="1676"/>
                    </a:cubicBezTo>
                    <a:cubicBezTo>
                      <a:pt x="133" y="1676"/>
                      <a:pt x="54" y="1752"/>
                      <a:pt x="30" y="1847"/>
                    </a:cubicBezTo>
                    <a:cubicBezTo>
                      <a:pt x="30" y="1847"/>
                      <a:pt x="0" y="1877"/>
                      <a:pt x="30" y="1938"/>
                    </a:cubicBezTo>
                    <a:cubicBezTo>
                      <a:pt x="61" y="1999"/>
                      <a:pt x="91" y="2029"/>
                      <a:pt x="152" y="2060"/>
                    </a:cubicBezTo>
                    <a:cubicBezTo>
                      <a:pt x="182" y="2060"/>
                      <a:pt x="213" y="2090"/>
                      <a:pt x="243" y="2090"/>
                    </a:cubicBezTo>
                    <a:cubicBezTo>
                      <a:pt x="279" y="2099"/>
                      <a:pt x="312" y="2103"/>
                      <a:pt x="343" y="2103"/>
                    </a:cubicBezTo>
                    <a:cubicBezTo>
                      <a:pt x="418" y="2103"/>
                      <a:pt x="483" y="2081"/>
                      <a:pt x="547" y="2060"/>
                    </a:cubicBezTo>
                    <a:cubicBezTo>
                      <a:pt x="608" y="1999"/>
                      <a:pt x="699" y="1999"/>
                      <a:pt x="790" y="1969"/>
                    </a:cubicBezTo>
                    <a:cubicBezTo>
                      <a:pt x="912" y="1877"/>
                      <a:pt x="1033" y="1786"/>
                      <a:pt x="1155" y="1725"/>
                    </a:cubicBezTo>
                    <a:lnTo>
                      <a:pt x="1277" y="1634"/>
                    </a:lnTo>
                    <a:cubicBezTo>
                      <a:pt x="1398" y="1543"/>
                      <a:pt x="1520" y="1452"/>
                      <a:pt x="1641" y="1361"/>
                    </a:cubicBezTo>
                    <a:cubicBezTo>
                      <a:pt x="1763" y="1270"/>
                      <a:pt x="1945" y="1118"/>
                      <a:pt x="2006" y="1057"/>
                    </a:cubicBezTo>
                    <a:cubicBezTo>
                      <a:pt x="2067" y="996"/>
                      <a:pt x="2128" y="966"/>
                      <a:pt x="2189" y="905"/>
                    </a:cubicBezTo>
                    <a:cubicBezTo>
                      <a:pt x="2341" y="783"/>
                      <a:pt x="2462" y="692"/>
                      <a:pt x="2614" y="601"/>
                    </a:cubicBezTo>
                    <a:cubicBezTo>
                      <a:pt x="2675" y="540"/>
                      <a:pt x="2705" y="510"/>
                      <a:pt x="2766" y="449"/>
                    </a:cubicBezTo>
                    <a:lnTo>
                      <a:pt x="3040" y="236"/>
                    </a:lnTo>
                    <a:cubicBezTo>
                      <a:pt x="3100" y="206"/>
                      <a:pt x="3131" y="145"/>
                      <a:pt x="3161" y="114"/>
                    </a:cubicBezTo>
                    <a:lnTo>
                      <a:pt x="3161" y="54"/>
                    </a:lnTo>
                    <a:cubicBezTo>
                      <a:pt x="3161" y="54"/>
                      <a:pt x="3161" y="54"/>
                      <a:pt x="3161" y="23"/>
                    </a:cubicBezTo>
                    <a:cubicBezTo>
                      <a:pt x="3146" y="8"/>
                      <a:pt x="3138" y="1"/>
                      <a:pt x="31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6" name="Google Shape;976;p26"/>
            <p:cNvSpPr txBox="1"/>
            <p:nvPr/>
          </p:nvSpPr>
          <p:spPr>
            <a:xfrm>
              <a:off x="2389973" y="1518349"/>
              <a:ext cx="1261800" cy="63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Develop an honest relationship with your research advisor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7" name="Google Shape;977;p26"/>
            <p:cNvSpPr txBox="1"/>
            <p:nvPr/>
          </p:nvSpPr>
          <p:spPr>
            <a:xfrm>
              <a:off x="2389973" y="1240726"/>
              <a:ext cx="1261800" cy="18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Fira Sans Extra Condensed Medium"/>
                  <a:sym typeface="Fira Sans Extra Condensed Medium"/>
                </a:rPr>
                <a:t>8</a:t>
              </a:r>
              <a:endParaRPr dirty="0"/>
            </a:p>
          </p:txBody>
        </p:sp>
      </p:grpSp>
      <p:grpSp>
        <p:nvGrpSpPr>
          <p:cNvPr id="978" name="Google Shape;978;p26"/>
          <p:cNvGrpSpPr/>
          <p:nvPr/>
        </p:nvGrpSpPr>
        <p:grpSpPr>
          <a:xfrm>
            <a:off x="4361538" y="1074764"/>
            <a:ext cx="2163106" cy="2128067"/>
            <a:chOff x="5356439" y="1217325"/>
            <a:chExt cx="1553622" cy="1954785"/>
          </a:xfrm>
        </p:grpSpPr>
        <p:sp>
          <p:nvSpPr>
            <p:cNvPr id="979" name="Google Shape;979;p26"/>
            <p:cNvSpPr/>
            <p:nvPr/>
          </p:nvSpPr>
          <p:spPr>
            <a:xfrm>
              <a:off x="5847811" y="2754197"/>
              <a:ext cx="417913" cy="417913"/>
            </a:xfrm>
            <a:custGeom>
              <a:avLst/>
              <a:gdLst/>
              <a:ahLst/>
              <a:cxnLst/>
              <a:rect l="l" t="t" r="r" b="b"/>
              <a:pathLst>
                <a:path w="17357" h="17357" extrusionOk="0">
                  <a:moveTo>
                    <a:pt x="8663" y="1"/>
                  </a:moveTo>
                  <a:cubicBezTo>
                    <a:pt x="3891" y="1"/>
                    <a:pt x="0" y="3892"/>
                    <a:pt x="0" y="8694"/>
                  </a:cubicBezTo>
                  <a:cubicBezTo>
                    <a:pt x="0" y="13466"/>
                    <a:pt x="3891" y="17357"/>
                    <a:pt x="8663" y="17357"/>
                  </a:cubicBezTo>
                  <a:cubicBezTo>
                    <a:pt x="13466" y="17357"/>
                    <a:pt x="17356" y="13466"/>
                    <a:pt x="17356" y="8694"/>
                  </a:cubicBezTo>
                  <a:cubicBezTo>
                    <a:pt x="17356" y="3892"/>
                    <a:pt x="13466" y="1"/>
                    <a:pt x="8663" y="1"/>
                  </a:cubicBezTo>
                  <a:close/>
                </a:path>
              </a:pathLst>
            </a:custGeom>
            <a:solidFill>
              <a:srgbClr val="000000">
                <a:alpha val="14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6"/>
            <p:cNvSpPr/>
            <p:nvPr/>
          </p:nvSpPr>
          <p:spPr>
            <a:xfrm>
              <a:off x="5915878" y="2690536"/>
              <a:ext cx="417913" cy="417913"/>
            </a:xfrm>
            <a:custGeom>
              <a:avLst/>
              <a:gdLst/>
              <a:ahLst/>
              <a:cxnLst/>
              <a:rect l="l" t="t" r="r" b="b"/>
              <a:pathLst>
                <a:path w="17357" h="17357" extrusionOk="0">
                  <a:moveTo>
                    <a:pt x="8693" y="1"/>
                  </a:moveTo>
                  <a:cubicBezTo>
                    <a:pt x="3891" y="1"/>
                    <a:pt x="0" y="3891"/>
                    <a:pt x="0" y="8663"/>
                  </a:cubicBezTo>
                  <a:cubicBezTo>
                    <a:pt x="0" y="13466"/>
                    <a:pt x="3891" y="17356"/>
                    <a:pt x="8693" y="17356"/>
                  </a:cubicBezTo>
                  <a:cubicBezTo>
                    <a:pt x="13465" y="17356"/>
                    <a:pt x="17356" y="13466"/>
                    <a:pt x="17356" y="8663"/>
                  </a:cubicBezTo>
                  <a:cubicBezTo>
                    <a:pt x="17356" y="3891"/>
                    <a:pt x="13465" y="1"/>
                    <a:pt x="8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6"/>
            <p:cNvSpPr/>
            <p:nvPr/>
          </p:nvSpPr>
          <p:spPr>
            <a:xfrm>
              <a:off x="6114205" y="2275391"/>
              <a:ext cx="21236" cy="422295"/>
            </a:xfrm>
            <a:custGeom>
              <a:avLst/>
              <a:gdLst/>
              <a:ahLst/>
              <a:cxnLst/>
              <a:rect l="l" t="t" r="r" b="b"/>
              <a:pathLst>
                <a:path w="882" h="17539" extrusionOk="0">
                  <a:moveTo>
                    <a:pt x="558" y="0"/>
                  </a:moveTo>
                  <a:cubicBezTo>
                    <a:pt x="486" y="0"/>
                    <a:pt x="420" y="50"/>
                    <a:pt x="395" y="99"/>
                  </a:cubicBezTo>
                  <a:cubicBezTo>
                    <a:pt x="335" y="221"/>
                    <a:pt x="274" y="343"/>
                    <a:pt x="244" y="464"/>
                  </a:cubicBezTo>
                  <a:cubicBezTo>
                    <a:pt x="122" y="890"/>
                    <a:pt x="61" y="1346"/>
                    <a:pt x="61" y="1771"/>
                  </a:cubicBezTo>
                  <a:cubicBezTo>
                    <a:pt x="61" y="2136"/>
                    <a:pt x="0" y="2531"/>
                    <a:pt x="31" y="2957"/>
                  </a:cubicBezTo>
                  <a:cubicBezTo>
                    <a:pt x="61" y="3656"/>
                    <a:pt x="61" y="4385"/>
                    <a:pt x="61" y="5084"/>
                  </a:cubicBezTo>
                  <a:lnTo>
                    <a:pt x="61" y="5814"/>
                  </a:lnTo>
                  <a:cubicBezTo>
                    <a:pt x="61" y="6543"/>
                    <a:pt x="92" y="7303"/>
                    <a:pt x="92" y="8033"/>
                  </a:cubicBezTo>
                  <a:cubicBezTo>
                    <a:pt x="122" y="8762"/>
                    <a:pt x="183" y="9522"/>
                    <a:pt x="213" y="10252"/>
                  </a:cubicBezTo>
                  <a:cubicBezTo>
                    <a:pt x="244" y="10616"/>
                    <a:pt x="244" y="11011"/>
                    <a:pt x="244" y="11376"/>
                  </a:cubicBezTo>
                  <a:cubicBezTo>
                    <a:pt x="244" y="12227"/>
                    <a:pt x="365" y="13048"/>
                    <a:pt x="335" y="13899"/>
                  </a:cubicBezTo>
                  <a:cubicBezTo>
                    <a:pt x="335" y="14203"/>
                    <a:pt x="365" y="14507"/>
                    <a:pt x="365" y="14841"/>
                  </a:cubicBezTo>
                  <a:cubicBezTo>
                    <a:pt x="395" y="15388"/>
                    <a:pt x="426" y="15966"/>
                    <a:pt x="456" y="16543"/>
                  </a:cubicBezTo>
                  <a:cubicBezTo>
                    <a:pt x="456" y="16817"/>
                    <a:pt x="487" y="17091"/>
                    <a:pt x="517" y="17394"/>
                  </a:cubicBezTo>
                  <a:cubicBezTo>
                    <a:pt x="517" y="17425"/>
                    <a:pt x="547" y="17486"/>
                    <a:pt x="578" y="17516"/>
                  </a:cubicBezTo>
                  <a:cubicBezTo>
                    <a:pt x="578" y="17531"/>
                    <a:pt x="578" y="17539"/>
                    <a:pt x="582" y="17539"/>
                  </a:cubicBezTo>
                  <a:cubicBezTo>
                    <a:pt x="585" y="17539"/>
                    <a:pt x="593" y="17531"/>
                    <a:pt x="608" y="17516"/>
                  </a:cubicBezTo>
                  <a:cubicBezTo>
                    <a:pt x="608" y="17516"/>
                    <a:pt x="639" y="17486"/>
                    <a:pt x="639" y="17486"/>
                  </a:cubicBezTo>
                  <a:cubicBezTo>
                    <a:pt x="669" y="17425"/>
                    <a:pt x="669" y="17364"/>
                    <a:pt x="669" y="17303"/>
                  </a:cubicBezTo>
                  <a:lnTo>
                    <a:pt x="669" y="16635"/>
                  </a:lnTo>
                  <a:lnTo>
                    <a:pt x="669" y="14750"/>
                  </a:lnTo>
                  <a:cubicBezTo>
                    <a:pt x="669" y="14385"/>
                    <a:pt x="699" y="14051"/>
                    <a:pt x="669" y="13686"/>
                  </a:cubicBezTo>
                  <a:cubicBezTo>
                    <a:pt x="639" y="12957"/>
                    <a:pt x="639" y="12227"/>
                    <a:pt x="639" y="11467"/>
                  </a:cubicBezTo>
                  <a:lnTo>
                    <a:pt x="639" y="11133"/>
                  </a:lnTo>
                  <a:lnTo>
                    <a:pt x="639" y="9583"/>
                  </a:lnTo>
                  <a:lnTo>
                    <a:pt x="639" y="7273"/>
                  </a:lnTo>
                  <a:lnTo>
                    <a:pt x="639" y="5145"/>
                  </a:lnTo>
                  <a:lnTo>
                    <a:pt x="639" y="4020"/>
                  </a:lnTo>
                  <a:cubicBezTo>
                    <a:pt x="608" y="3352"/>
                    <a:pt x="639" y="2683"/>
                    <a:pt x="699" y="2014"/>
                  </a:cubicBezTo>
                  <a:cubicBezTo>
                    <a:pt x="699" y="1893"/>
                    <a:pt x="699" y="1741"/>
                    <a:pt x="730" y="1619"/>
                  </a:cubicBezTo>
                  <a:cubicBezTo>
                    <a:pt x="882" y="1163"/>
                    <a:pt x="882" y="677"/>
                    <a:pt x="730" y="221"/>
                  </a:cubicBezTo>
                  <a:lnTo>
                    <a:pt x="730" y="191"/>
                  </a:lnTo>
                  <a:cubicBezTo>
                    <a:pt x="730" y="99"/>
                    <a:pt x="699" y="8"/>
                    <a:pt x="608" y="8"/>
                  </a:cubicBezTo>
                  <a:cubicBezTo>
                    <a:pt x="592" y="3"/>
                    <a:pt x="575" y="0"/>
                    <a:pt x="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6"/>
            <p:cNvSpPr/>
            <p:nvPr/>
          </p:nvSpPr>
          <p:spPr>
            <a:xfrm>
              <a:off x="5907090" y="2685889"/>
              <a:ext cx="485234" cy="427785"/>
            </a:xfrm>
            <a:custGeom>
              <a:avLst/>
              <a:gdLst/>
              <a:ahLst/>
              <a:cxnLst/>
              <a:rect l="l" t="t" r="r" b="b"/>
              <a:pathLst>
                <a:path w="20153" h="17767" extrusionOk="0">
                  <a:moveTo>
                    <a:pt x="9021" y="1"/>
                  </a:moveTo>
                  <a:cubicBezTo>
                    <a:pt x="8647" y="1"/>
                    <a:pt x="8274" y="24"/>
                    <a:pt x="7903" y="72"/>
                  </a:cubicBezTo>
                  <a:cubicBezTo>
                    <a:pt x="5776" y="376"/>
                    <a:pt x="3830" y="1379"/>
                    <a:pt x="2371" y="2929"/>
                  </a:cubicBezTo>
                  <a:lnTo>
                    <a:pt x="2158" y="3172"/>
                  </a:lnTo>
                  <a:lnTo>
                    <a:pt x="1946" y="3415"/>
                  </a:lnTo>
                  <a:cubicBezTo>
                    <a:pt x="1794" y="3598"/>
                    <a:pt x="1642" y="3750"/>
                    <a:pt x="1520" y="3902"/>
                  </a:cubicBezTo>
                  <a:cubicBezTo>
                    <a:pt x="517" y="5057"/>
                    <a:pt x="0" y="6546"/>
                    <a:pt x="92" y="8066"/>
                  </a:cubicBezTo>
                  <a:lnTo>
                    <a:pt x="92" y="8218"/>
                  </a:lnTo>
                  <a:cubicBezTo>
                    <a:pt x="92" y="8522"/>
                    <a:pt x="122" y="8795"/>
                    <a:pt x="244" y="8856"/>
                  </a:cubicBezTo>
                  <a:cubicBezTo>
                    <a:pt x="264" y="8867"/>
                    <a:pt x="284" y="8872"/>
                    <a:pt x="303" y="8872"/>
                  </a:cubicBezTo>
                  <a:cubicBezTo>
                    <a:pt x="396" y="8872"/>
                    <a:pt x="472" y="8749"/>
                    <a:pt x="547" y="8522"/>
                  </a:cubicBezTo>
                  <a:cubicBezTo>
                    <a:pt x="578" y="8370"/>
                    <a:pt x="608" y="8188"/>
                    <a:pt x="669" y="8005"/>
                  </a:cubicBezTo>
                  <a:cubicBezTo>
                    <a:pt x="730" y="7823"/>
                    <a:pt x="791" y="7640"/>
                    <a:pt x="851" y="7458"/>
                  </a:cubicBezTo>
                  <a:cubicBezTo>
                    <a:pt x="1216" y="6242"/>
                    <a:pt x="1794" y="5087"/>
                    <a:pt x="2554" y="4054"/>
                  </a:cubicBezTo>
                  <a:cubicBezTo>
                    <a:pt x="3253" y="3142"/>
                    <a:pt x="4134" y="2412"/>
                    <a:pt x="5137" y="1835"/>
                  </a:cubicBezTo>
                  <a:cubicBezTo>
                    <a:pt x="6356" y="1133"/>
                    <a:pt x="7729" y="767"/>
                    <a:pt x="9113" y="767"/>
                  </a:cubicBezTo>
                  <a:cubicBezTo>
                    <a:pt x="9766" y="767"/>
                    <a:pt x="10421" y="849"/>
                    <a:pt x="11064" y="1014"/>
                  </a:cubicBezTo>
                  <a:cubicBezTo>
                    <a:pt x="16384" y="2291"/>
                    <a:pt x="18967" y="8279"/>
                    <a:pt x="16292" y="13051"/>
                  </a:cubicBezTo>
                  <a:cubicBezTo>
                    <a:pt x="15745" y="14024"/>
                    <a:pt x="14985" y="14905"/>
                    <a:pt x="14074" y="15574"/>
                  </a:cubicBezTo>
                  <a:cubicBezTo>
                    <a:pt x="13071" y="16364"/>
                    <a:pt x="11915" y="16911"/>
                    <a:pt x="10669" y="17185"/>
                  </a:cubicBezTo>
                  <a:cubicBezTo>
                    <a:pt x="10107" y="17305"/>
                    <a:pt x="9539" y="17367"/>
                    <a:pt x="8976" y="17367"/>
                  </a:cubicBezTo>
                  <a:cubicBezTo>
                    <a:pt x="8259" y="17367"/>
                    <a:pt x="7550" y="17267"/>
                    <a:pt x="6870" y="17063"/>
                  </a:cubicBezTo>
                  <a:cubicBezTo>
                    <a:pt x="5928" y="16820"/>
                    <a:pt x="5076" y="16455"/>
                    <a:pt x="4256" y="15938"/>
                  </a:cubicBezTo>
                  <a:cubicBezTo>
                    <a:pt x="2037" y="14449"/>
                    <a:pt x="578" y="12017"/>
                    <a:pt x="335" y="9373"/>
                  </a:cubicBezTo>
                  <a:cubicBezTo>
                    <a:pt x="335" y="9191"/>
                    <a:pt x="274" y="9069"/>
                    <a:pt x="244" y="8917"/>
                  </a:cubicBezTo>
                  <a:cubicBezTo>
                    <a:pt x="244" y="8887"/>
                    <a:pt x="213" y="8856"/>
                    <a:pt x="213" y="8856"/>
                  </a:cubicBezTo>
                  <a:cubicBezTo>
                    <a:pt x="183" y="8887"/>
                    <a:pt x="152" y="8917"/>
                    <a:pt x="152" y="8947"/>
                  </a:cubicBezTo>
                  <a:lnTo>
                    <a:pt x="152" y="9586"/>
                  </a:lnTo>
                  <a:cubicBezTo>
                    <a:pt x="152" y="9920"/>
                    <a:pt x="213" y="10285"/>
                    <a:pt x="304" y="10619"/>
                  </a:cubicBezTo>
                  <a:cubicBezTo>
                    <a:pt x="365" y="10954"/>
                    <a:pt x="456" y="11288"/>
                    <a:pt x="578" y="11622"/>
                  </a:cubicBezTo>
                  <a:cubicBezTo>
                    <a:pt x="1216" y="13568"/>
                    <a:pt x="2493" y="15270"/>
                    <a:pt x="4225" y="16394"/>
                  </a:cubicBezTo>
                  <a:cubicBezTo>
                    <a:pt x="5168" y="17002"/>
                    <a:pt x="6231" y="17428"/>
                    <a:pt x="7356" y="17641"/>
                  </a:cubicBezTo>
                  <a:cubicBezTo>
                    <a:pt x="7862" y="17725"/>
                    <a:pt x="8369" y="17766"/>
                    <a:pt x="8874" y="17766"/>
                  </a:cubicBezTo>
                  <a:cubicBezTo>
                    <a:pt x="10734" y="17766"/>
                    <a:pt x="12556" y="17203"/>
                    <a:pt x="14134" y="16151"/>
                  </a:cubicBezTo>
                  <a:cubicBezTo>
                    <a:pt x="14408" y="15938"/>
                    <a:pt x="14681" y="15726"/>
                    <a:pt x="14925" y="15483"/>
                  </a:cubicBezTo>
                  <a:cubicBezTo>
                    <a:pt x="20153" y="10832"/>
                    <a:pt x="18207" y="2260"/>
                    <a:pt x="11460" y="345"/>
                  </a:cubicBezTo>
                  <a:cubicBezTo>
                    <a:pt x="10665" y="116"/>
                    <a:pt x="9843" y="1"/>
                    <a:pt x="9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3" name="Google Shape;983;p26"/>
            <p:cNvGrpSpPr/>
            <p:nvPr/>
          </p:nvGrpSpPr>
          <p:grpSpPr>
            <a:xfrm>
              <a:off x="5965647" y="2754991"/>
              <a:ext cx="306651" cy="286883"/>
              <a:chOff x="5965647" y="2754991"/>
              <a:chExt cx="306651" cy="286883"/>
            </a:xfrm>
          </p:grpSpPr>
          <p:sp>
            <p:nvSpPr>
              <p:cNvPr id="984" name="Google Shape;984;p26"/>
              <p:cNvSpPr/>
              <p:nvPr/>
            </p:nvSpPr>
            <p:spPr>
              <a:xfrm>
                <a:off x="5965647" y="2754991"/>
                <a:ext cx="306651" cy="286883"/>
              </a:xfrm>
              <a:custGeom>
                <a:avLst/>
                <a:gdLst/>
                <a:ahLst/>
                <a:cxnLst/>
                <a:rect l="l" t="t" r="r" b="b"/>
                <a:pathLst>
                  <a:path w="12736" h="11915" extrusionOk="0">
                    <a:moveTo>
                      <a:pt x="6642" y="337"/>
                    </a:moveTo>
                    <a:cubicBezTo>
                      <a:pt x="7127" y="337"/>
                      <a:pt x="7616" y="407"/>
                      <a:pt x="8085" y="545"/>
                    </a:cubicBezTo>
                    <a:cubicBezTo>
                      <a:pt x="8693" y="697"/>
                      <a:pt x="9301" y="971"/>
                      <a:pt x="9818" y="1305"/>
                    </a:cubicBezTo>
                    <a:cubicBezTo>
                      <a:pt x="10821" y="1944"/>
                      <a:pt x="11581" y="2856"/>
                      <a:pt x="12006" y="3950"/>
                    </a:cubicBezTo>
                    <a:cubicBezTo>
                      <a:pt x="12249" y="4497"/>
                      <a:pt x="12401" y="5074"/>
                      <a:pt x="12462" y="5652"/>
                    </a:cubicBezTo>
                    <a:cubicBezTo>
                      <a:pt x="12462" y="5774"/>
                      <a:pt x="12493" y="5865"/>
                      <a:pt x="12523" y="5956"/>
                    </a:cubicBezTo>
                    <a:cubicBezTo>
                      <a:pt x="12523" y="5968"/>
                      <a:pt x="12523" y="5978"/>
                      <a:pt x="12523" y="5986"/>
                    </a:cubicBezTo>
                    <a:lnTo>
                      <a:pt x="12523" y="5986"/>
                    </a:lnTo>
                    <a:cubicBezTo>
                      <a:pt x="12523" y="5986"/>
                      <a:pt x="12523" y="5986"/>
                      <a:pt x="12523" y="5986"/>
                    </a:cubicBezTo>
                    <a:cubicBezTo>
                      <a:pt x="12513" y="5983"/>
                      <a:pt x="12504" y="5982"/>
                      <a:pt x="12494" y="5982"/>
                    </a:cubicBezTo>
                    <a:cubicBezTo>
                      <a:pt x="12413" y="5982"/>
                      <a:pt x="12337" y="6090"/>
                      <a:pt x="12310" y="6199"/>
                    </a:cubicBezTo>
                    <a:cubicBezTo>
                      <a:pt x="12280" y="6321"/>
                      <a:pt x="12249" y="6442"/>
                      <a:pt x="12219" y="6564"/>
                    </a:cubicBezTo>
                    <a:cubicBezTo>
                      <a:pt x="12158" y="6685"/>
                      <a:pt x="12128" y="6777"/>
                      <a:pt x="12097" y="6898"/>
                    </a:cubicBezTo>
                    <a:cubicBezTo>
                      <a:pt x="11824" y="7719"/>
                      <a:pt x="11459" y="8509"/>
                      <a:pt x="10942" y="9178"/>
                    </a:cubicBezTo>
                    <a:cubicBezTo>
                      <a:pt x="10456" y="9786"/>
                      <a:pt x="9879" y="10272"/>
                      <a:pt x="9210" y="10667"/>
                    </a:cubicBezTo>
                    <a:cubicBezTo>
                      <a:pt x="8408" y="11140"/>
                      <a:pt x="7509" y="11377"/>
                      <a:pt x="6597" y="11377"/>
                    </a:cubicBezTo>
                    <a:cubicBezTo>
                      <a:pt x="6161" y="11377"/>
                      <a:pt x="5722" y="11323"/>
                      <a:pt x="5289" y="11214"/>
                    </a:cubicBezTo>
                    <a:cubicBezTo>
                      <a:pt x="4833" y="11093"/>
                      <a:pt x="4407" y="10941"/>
                      <a:pt x="3982" y="10698"/>
                    </a:cubicBezTo>
                    <a:cubicBezTo>
                      <a:pt x="1337" y="9239"/>
                      <a:pt x="365" y="5895"/>
                      <a:pt x="1793" y="3220"/>
                    </a:cubicBezTo>
                    <a:cubicBezTo>
                      <a:pt x="2189" y="2582"/>
                      <a:pt x="2675" y="2004"/>
                      <a:pt x="3283" y="1549"/>
                    </a:cubicBezTo>
                    <a:cubicBezTo>
                      <a:pt x="3951" y="1001"/>
                      <a:pt x="4742" y="637"/>
                      <a:pt x="5562" y="454"/>
                    </a:cubicBezTo>
                    <a:cubicBezTo>
                      <a:pt x="5914" y="376"/>
                      <a:pt x="6277" y="337"/>
                      <a:pt x="6642" y="337"/>
                    </a:cubicBezTo>
                    <a:close/>
                    <a:moveTo>
                      <a:pt x="6744" y="1"/>
                    </a:moveTo>
                    <a:cubicBezTo>
                      <a:pt x="5501" y="1"/>
                      <a:pt x="4268" y="379"/>
                      <a:pt x="3222" y="1093"/>
                    </a:cubicBezTo>
                    <a:cubicBezTo>
                      <a:pt x="3040" y="1214"/>
                      <a:pt x="2857" y="1366"/>
                      <a:pt x="2705" y="1518"/>
                    </a:cubicBezTo>
                    <a:cubicBezTo>
                      <a:pt x="1885" y="2278"/>
                      <a:pt x="1277" y="3220"/>
                      <a:pt x="942" y="4284"/>
                    </a:cubicBezTo>
                    <a:cubicBezTo>
                      <a:pt x="0" y="7445"/>
                      <a:pt x="1824" y="10789"/>
                      <a:pt x="5015" y="11701"/>
                    </a:cubicBezTo>
                    <a:cubicBezTo>
                      <a:pt x="5534" y="11840"/>
                      <a:pt x="6054" y="11915"/>
                      <a:pt x="6581" y="11915"/>
                    </a:cubicBezTo>
                    <a:cubicBezTo>
                      <a:pt x="6857" y="11915"/>
                      <a:pt x="7135" y="11894"/>
                      <a:pt x="7417" y="11853"/>
                    </a:cubicBezTo>
                    <a:cubicBezTo>
                      <a:pt x="8815" y="11670"/>
                      <a:pt x="10122" y="11002"/>
                      <a:pt x="11125" y="9968"/>
                    </a:cubicBezTo>
                    <a:cubicBezTo>
                      <a:pt x="11216" y="9847"/>
                      <a:pt x="11307" y="9755"/>
                      <a:pt x="11398" y="9634"/>
                    </a:cubicBezTo>
                    <a:cubicBezTo>
                      <a:pt x="11490" y="9512"/>
                      <a:pt x="11611" y="9421"/>
                      <a:pt x="11672" y="9299"/>
                    </a:cubicBezTo>
                    <a:cubicBezTo>
                      <a:pt x="12371" y="8540"/>
                      <a:pt x="12736" y="7536"/>
                      <a:pt x="12645" y="6503"/>
                    </a:cubicBezTo>
                    <a:lnTo>
                      <a:pt x="12645" y="6412"/>
                    </a:lnTo>
                    <a:cubicBezTo>
                      <a:pt x="12645" y="6231"/>
                      <a:pt x="12623" y="6072"/>
                      <a:pt x="12560" y="6010"/>
                    </a:cubicBezTo>
                    <a:lnTo>
                      <a:pt x="12560" y="6010"/>
                    </a:lnTo>
                    <a:cubicBezTo>
                      <a:pt x="12588" y="5982"/>
                      <a:pt x="12614" y="5954"/>
                      <a:pt x="12614" y="5925"/>
                    </a:cubicBezTo>
                    <a:cubicBezTo>
                      <a:pt x="12614" y="5804"/>
                      <a:pt x="12614" y="5652"/>
                      <a:pt x="12614" y="5500"/>
                    </a:cubicBezTo>
                    <a:cubicBezTo>
                      <a:pt x="12584" y="5287"/>
                      <a:pt x="12553" y="5044"/>
                      <a:pt x="12493" y="4831"/>
                    </a:cubicBezTo>
                    <a:cubicBezTo>
                      <a:pt x="12432" y="4588"/>
                      <a:pt x="12371" y="4375"/>
                      <a:pt x="12310" y="4163"/>
                    </a:cubicBezTo>
                    <a:cubicBezTo>
                      <a:pt x="11885" y="2825"/>
                      <a:pt x="11034" y="1700"/>
                      <a:pt x="9879" y="941"/>
                    </a:cubicBezTo>
                    <a:cubicBezTo>
                      <a:pt x="9240" y="515"/>
                      <a:pt x="8541" y="242"/>
                      <a:pt x="7781" y="90"/>
                    </a:cubicBezTo>
                    <a:cubicBezTo>
                      <a:pt x="7437" y="30"/>
                      <a:pt x="7090" y="1"/>
                      <a:pt x="67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6"/>
              <p:cNvSpPr/>
              <p:nvPr/>
            </p:nvSpPr>
            <p:spPr>
              <a:xfrm>
                <a:off x="6118587" y="2805433"/>
                <a:ext cx="68813" cy="10570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4390" extrusionOk="0">
                    <a:moveTo>
                      <a:pt x="396" y="1"/>
                    </a:moveTo>
                    <a:cubicBezTo>
                      <a:pt x="335" y="1"/>
                      <a:pt x="274" y="1"/>
                      <a:pt x="244" y="31"/>
                    </a:cubicBezTo>
                    <a:cubicBezTo>
                      <a:pt x="213" y="92"/>
                      <a:pt x="183" y="153"/>
                      <a:pt x="153" y="213"/>
                    </a:cubicBezTo>
                    <a:cubicBezTo>
                      <a:pt x="62" y="365"/>
                      <a:pt x="31" y="578"/>
                      <a:pt x="31" y="761"/>
                    </a:cubicBezTo>
                    <a:cubicBezTo>
                      <a:pt x="1" y="943"/>
                      <a:pt x="1" y="1095"/>
                      <a:pt x="1" y="1277"/>
                    </a:cubicBezTo>
                    <a:cubicBezTo>
                      <a:pt x="31" y="1581"/>
                      <a:pt x="31" y="1885"/>
                      <a:pt x="31" y="2189"/>
                    </a:cubicBezTo>
                    <a:lnTo>
                      <a:pt x="31" y="2493"/>
                    </a:lnTo>
                    <a:cubicBezTo>
                      <a:pt x="31" y="2827"/>
                      <a:pt x="62" y="3131"/>
                      <a:pt x="62" y="3466"/>
                    </a:cubicBezTo>
                    <a:cubicBezTo>
                      <a:pt x="62" y="3648"/>
                      <a:pt x="92" y="3830"/>
                      <a:pt x="92" y="3982"/>
                    </a:cubicBezTo>
                    <a:cubicBezTo>
                      <a:pt x="92" y="4104"/>
                      <a:pt x="122" y="4226"/>
                      <a:pt x="183" y="4286"/>
                    </a:cubicBezTo>
                    <a:cubicBezTo>
                      <a:pt x="251" y="4355"/>
                      <a:pt x="320" y="4389"/>
                      <a:pt x="401" y="4389"/>
                    </a:cubicBezTo>
                    <a:cubicBezTo>
                      <a:pt x="428" y="4389"/>
                      <a:pt x="457" y="4385"/>
                      <a:pt x="487" y="4378"/>
                    </a:cubicBezTo>
                    <a:cubicBezTo>
                      <a:pt x="578" y="4347"/>
                      <a:pt x="700" y="4286"/>
                      <a:pt x="761" y="4195"/>
                    </a:cubicBezTo>
                    <a:lnTo>
                      <a:pt x="973" y="4043"/>
                    </a:lnTo>
                    <a:cubicBezTo>
                      <a:pt x="1247" y="3770"/>
                      <a:pt x="1460" y="3496"/>
                      <a:pt x="1764" y="3283"/>
                    </a:cubicBezTo>
                    <a:cubicBezTo>
                      <a:pt x="1855" y="3192"/>
                      <a:pt x="1946" y="3101"/>
                      <a:pt x="2037" y="2979"/>
                    </a:cubicBezTo>
                    <a:cubicBezTo>
                      <a:pt x="2220" y="2827"/>
                      <a:pt x="2402" y="2645"/>
                      <a:pt x="2584" y="2493"/>
                    </a:cubicBezTo>
                    <a:cubicBezTo>
                      <a:pt x="2676" y="2402"/>
                      <a:pt x="2767" y="2311"/>
                      <a:pt x="2828" y="2220"/>
                    </a:cubicBezTo>
                    <a:cubicBezTo>
                      <a:pt x="2858" y="2189"/>
                      <a:pt x="2858" y="2159"/>
                      <a:pt x="2858" y="2128"/>
                    </a:cubicBezTo>
                    <a:lnTo>
                      <a:pt x="2828" y="2098"/>
                    </a:lnTo>
                    <a:cubicBezTo>
                      <a:pt x="2797" y="2098"/>
                      <a:pt x="2767" y="2128"/>
                      <a:pt x="2767" y="2159"/>
                    </a:cubicBezTo>
                    <a:cubicBezTo>
                      <a:pt x="2676" y="2220"/>
                      <a:pt x="2615" y="2280"/>
                      <a:pt x="2554" y="2341"/>
                    </a:cubicBezTo>
                    <a:lnTo>
                      <a:pt x="1916" y="2858"/>
                    </a:lnTo>
                    <a:cubicBezTo>
                      <a:pt x="1794" y="2949"/>
                      <a:pt x="1672" y="3040"/>
                      <a:pt x="1551" y="3162"/>
                    </a:cubicBezTo>
                    <a:cubicBezTo>
                      <a:pt x="1338" y="3375"/>
                      <a:pt x="1095" y="3587"/>
                      <a:pt x="821" y="3800"/>
                    </a:cubicBezTo>
                    <a:lnTo>
                      <a:pt x="730" y="3891"/>
                    </a:lnTo>
                    <a:lnTo>
                      <a:pt x="548" y="4043"/>
                    </a:lnTo>
                    <a:cubicBezTo>
                      <a:pt x="535" y="4056"/>
                      <a:pt x="512" y="4063"/>
                      <a:pt x="487" y="4063"/>
                    </a:cubicBezTo>
                    <a:cubicBezTo>
                      <a:pt x="452" y="4063"/>
                      <a:pt x="414" y="4048"/>
                      <a:pt x="396" y="4013"/>
                    </a:cubicBezTo>
                    <a:cubicBezTo>
                      <a:pt x="396" y="3952"/>
                      <a:pt x="396" y="3922"/>
                      <a:pt x="396" y="3861"/>
                    </a:cubicBezTo>
                    <a:lnTo>
                      <a:pt x="396" y="2220"/>
                    </a:lnTo>
                    <a:lnTo>
                      <a:pt x="396" y="1733"/>
                    </a:lnTo>
                    <a:cubicBezTo>
                      <a:pt x="396" y="1429"/>
                      <a:pt x="396" y="1156"/>
                      <a:pt x="457" y="852"/>
                    </a:cubicBezTo>
                    <a:cubicBezTo>
                      <a:pt x="457" y="791"/>
                      <a:pt x="457" y="730"/>
                      <a:pt x="487" y="669"/>
                    </a:cubicBezTo>
                    <a:cubicBezTo>
                      <a:pt x="578" y="487"/>
                      <a:pt x="578" y="274"/>
                      <a:pt x="487" y="92"/>
                    </a:cubicBezTo>
                    <a:cubicBezTo>
                      <a:pt x="487" y="31"/>
                      <a:pt x="426" y="1"/>
                      <a:pt x="3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6"/>
              <p:cNvSpPr/>
              <p:nvPr/>
            </p:nvSpPr>
            <p:spPr>
              <a:xfrm>
                <a:off x="6113458" y="2770304"/>
                <a:ext cx="19792" cy="17023"/>
              </a:xfrm>
              <a:custGeom>
                <a:avLst/>
                <a:gdLst/>
                <a:ahLst/>
                <a:cxnLst/>
                <a:rect l="l" t="t" r="r" b="b"/>
                <a:pathLst>
                  <a:path w="822" h="707" extrusionOk="0">
                    <a:moveTo>
                      <a:pt x="487" y="1"/>
                    </a:moveTo>
                    <a:cubicBezTo>
                      <a:pt x="153" y="1"/>
                      <a:pt x="1" y="365"/>
                      <a:pt x="244" y="609"/>
                    </a:cubicBezTo>
                    <a:cubicBezTo>
                      <a:pt x="312" y="676"/>
                      <a:pt x="394" y="707"/>
                      <a:pt x="476" y="707"/>
                    </a:cubicBezTo>
                    <a:cubicBezTo>
                      <a:pt x="651" y="707"/>
                      <a:pt x="822" y="563"/>
                      <a:pt x="822" y="335"/>
                    </a:cubicBezTo>
                    <a:cubicBezTo>
                      <a:pt x="822" y="153"/>
                      <a:pt x="670" y="1"/>
                      <a:pt x="4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6"/>
              <p:cNvSpPr/>
              <p:nvPr/>
            </p:nvSpPr>
            <p:spPr>
              <a:xfrm>
                <a:off x="6113458" y="3000846"/>
                <a:ext cx="19792" cy="17047"/>
              </a:xfrm>
              <a:custGeom>
                <a:avLst/>
                <a:gdLst/>
                <a:ahLst/>
                <a:cxnLst/>
                <a:rect l="l" t="t" r="r" b="b"/>
                <a:pathLst>
                  <a:path w="822" h="708" extrusionOk="0">
                    <a:moveTo>
                      <a:pt x="487" y="0"/>
                    </a:moveTo>
                    <a:cubicBezTo>
                      <a:pt x="153" y="0"/>
                      <a:pt x="1" y="365"/>
                      <a:pt x="244" y="608"/>
                    </a:cubicBezTo>
                    <a:cubicBezTo>
                      <a:pt x="313" y="677"/>
                      <a:pt x="397" y="707"/>
                      <a:pt x="480" y="707"/>
                    </a:cubicBezTo>
                    <a:cubicBezTo>
                      <a:pt x="654" y="707"/>
                      <a:pt x="822" y="571"/>
                      <a:pt x="822" y="365"/>
                    </a:cubicBezTo>
                    <a:cubicBezTo>
                      <a:pt x="822" y="152"/>
                      <a:pt x="670" y="0"/>
                      <a:pt x="4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6"/>
              <p:cNvSpPr/>
              <p:nvPr/>
            </p:nvSpPr>
            <p:spPr>
              <a:xfrm>
                <a:off x="6229103" y="2885419"/>
                <a:ext cx="19792" cy="17384"/>
              </a:xfrm>
              <a:custGeom>
                <a:avLst/>
                <a:gdLst/>
                <a:ahLst/>
                <a:cxnLst/>
                <a:rect l="l" t="t" r="r" b="b"/>
                <a:pathLst>
                  <a:path w="822" h="722" extrusionOk="0">
                    <a:moveTo>
                      <a:pt x="457" y="1"/>
                    </a:moveTo>
                    <a:cubicBezTo>
                      <a:pt x="370" y="1"/>
                      <a:pt x="282" y="35"/>
                      <a:pt x="213" y="113"/>
                    </a:cubicBezTo>
                    <a:cubicBezTo>
                      <a:pt x="0" y="326"/>
                      <a:pt x="152" y="721"/>
                      <a:pt x="456" y="721"/>
                    </a:cubicBezTo>
                    <a:cubicBezTo>
                      <a:pt x="669" y="721"/>
                      <a:pt x="821" y="539"/>
                      <a:pt x="821" y="357"/>
                    </a:cubicBezTo>
                    <a:cubicBezTo>
                      <a:pt x="821" y="151"/>
                      <a:pt x="640" y="1"/>
                      <a:pt x="4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6"/>
              <p:cNvSpPr/>
              <p:nvPr/>
            </p:nvSpPr>
            <p:spPr>
              <a:xfrm>
                <a:off x="6000029" y="2885106"/>
                <a:ext cx="18323" cy="17071"/>
              </a:xfrm>
              <a:custGeom>
                <a:avLst/>
                <a:gdLst/>
                <a:ahLst/>
                <a:cxnLst/>
                <a:rect l="l" t="t" r="r" b="b"/>
                <a:pathLst>
                  <a:path w="761" h="709" extrusionOk="0">
                    <a:moveTo>
                      <a:pt x="392" y="0"/>
                    </a:moveTo>
                    <a:cubicBezTo>
                      <a:pt x="208" y="0"/>
                      <a:pt x="58" y="118"/>
                      <a:pt x="31" y="309"/>
                    </a:cubicBezTo>
                    <a:cubicBezTo>
                      <a:pt x="1" y="491"/>
                      <a:pt x="153" y="673"/>
                      <a:pt x="335" y="704"/>
                    </a:cubicBezTo>
                    <a:cubicBezTo>
                      <a:pt x="354" y="707"/>
                      <a:pt x="373" y="709"/>
                      <a:pt x="391" y="709"/>
                    </a:cubicBezTo>
                    <a:cubicBezTo>
                      <a:pt x="553" y="709"/>
                      <a:pt x="703" y="594"/>
                      <a:pt x="730" y="430"/>
                    </a:cubicBezTo>
                    <a:cubicBezTo>
                      <a:pt x="761" y="218"/>
                      <a:pt x="639" y="35"/>
                      <a:pt x="457" y="5"/>
                    </a:cubicBezTo>
                    <a:cubicBezTo>
                      <a:pt x="435" y="2"/>
                      <a:pt x="413" y="0"/>
                      <a:pt x="3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0" name="Google Shape;990;p26"/>
            <p:cNvGrpSpPr/>
            <p:nvPr/>
          </p:nvGrpSpPr>
          <p:grpSpPr>
            <a:xfrm>
              <a:off x="5374299" y="1217325"/>
              <a:ext cx="1487235" cy="1063384"/>
              <a:chOff x="5369055" y="1252738"/>
              <a:chExt cx="1487235" cy="1063384"/>
            </a:xfrm>
          </p:grpSpPr>
          <p:sp>
            <p:nvSpPr>
              <p:cNvPr id="991" name="Google Shape;991;p26"/>
              <p:cNvSpPr/>
              <p:nvPr/>
            </p:nvSpPr>
            <p:spPr>
              <a:xfrm>
                <a:off x="5369055" y="1256988"/>
                <a:ext cx="1448724" cy="1049514"/>
              </a:xfrm>
              <a:custGeom>
                <a:avLst/>
                <a:gdLst/>
                <a:ahLst/>
                <a:cxnLst/>
                <a:rect l="l" t="t" r="r" b="b"/>
                <a:pathLst>
                  <a:path w="46112" h="43589" extrusionOk="0">
                    <a:moveTo>
                      <a:pt x="3618" y="1"/>
                    </a:moveTo>
                    <a:cubicBezTo>
                      <a:pt x="1612" y="1"/>
                      <a:pt x="1" y="1612"/>
                      <a:pt x="1" y="3618"/>
                    </a:cubicBezTo>
                    <a:lnTo>
                      <a:pt x="1" y="37813"/>
                    </a:lnTo>
                    <a:cubicBezTo>
                      <a:pt x="1" y="39819"/>
                      <a:pt x="1612" y="41430"/>
                      <a:pt x="3618" y="41430"/>
                    </a:cubicBezTo>
                    <a:lnTo>
                      <a:pt x="19272" y="41430"/>
                    </a:lnTo>
                    <a:cubicBezTo>
                      <a:pt x="20001" y="41430"/>
                      <a:pt x="20700" y="41704"/>
                      <a:pt x="21247" y="42190"/>
                    </a:cubicBezTo>
                    <a:lnTo>
                      <a:pt x="22676" y="43467"/>
                    </a:lnTo>
                    <a:cubicBezTo>
                      <a:pt x="22767" y="43558"/>
                      <a:pt x="22919" y="43588"/>
                      <a:pt x="23041" y="43588"/>
                    </a:cubicBezTo>
                    <a:cubicBezTo>
                      <a:pt x="23193" y="43588"/>
                      <a:pt x="23314" y="43558"/>
                      <a:pt x="23436" y="43467"/>
                    </a:cubicBezTo>
                    <a:lnTo>
                      <a:pt x="24834" y="42190"/>
                    </a:lnTo>
                    <a:cubicBezTo>
                      <a:pt x="25381" y="41704"/>
                      <a:pt x="26111" y="41430"/>
                      <a:pt x="26840" y="41430"/>
                    </a:cubicBezTo>
                    <a:lnTo>
                      <a:pt x="42494" y="41430"/>
                    </a:lnTo>
                    <a:cubicBezTo>
                      <a:pt x="44500" y="41430"/>
                      <a:pt x="46111" y="39819"/>
                      <a:pt x="46111" y="37813"/>
                    </a:cubicBezTo>
                    <a:lnTo>
                      <a:pt x="46111" y="3618"/>
                    </a:lnTo>
                    <a:cubicBezTo>
                      <a:pt x="46111" y="1612"/>
                      <a:pt x="44500" y="1"/>
                      <a:pt x="42494" y="1"/>
                    </a:cubicBezTo>
                    <a:close/>
                  </a:path>
                </a:pathLst>
              </a:custGeom>
              <a:solidFill>
                <a:srgbClr val="000000">
                  <a:alpha val="14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2" name="Google Shape;992;p26"/>
              <p:cNvGrpSpPr/>
              <p:nvPr/>
            </p:nvGrpSpPr>
            <p:grpSpPr>
              <a:xfrm>
                <a:off x="5407598" y="1252738"/>
                <a:ext cx="1448692" cy="1063384"/>
                <a:chOff x="2463325" y="1217325"/>
                <a:chExt cx="1448692" cy="1063384"/>
              </a:xfrm>
            </p:grpSpPr>
            <p:sp>
              <p:nvSpPr>
                <p:cNvPr id="993" name="Google Shape;993;p26"/>
                <p:cNvSpPr/>
                <p:nvPr/>
              </p:nvSpPr>
              <p:spPr>
                <a:xfrm>
                  <a:off x="2469925" y="1450775"/>
                  <a:ext cx="1408023" cy="821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42" h="34135" extrusionOk="0">
                      <a:moveTo>
                        <a:pt x="1" y="0"/>
                      </a:moveTo>
                      <a:lnTo>
                        <a:pt x="1" y="28329"/>
                      </a:lnTo>
                      <a:cubicBezTo>
                        <a:pt x="1" y="30335"/>
                        <a:pt x="1612" y="31976"/>
                        <a:pt x="3618" y="31976"/>
                      </a:cubicBezTo>
                      <a:lnTo>
                        <a:pt x="19302" y="31976"/>
                      </a:lnTo>
                      <a:cubicBezTo>
                        <a:pt x="20031" y="31976"/>
                        <a:pt x="20730" y="32250"/>
                        <a:pt x="21278" y="32736"/>
                      </a:cubicBezTo>
                      <a:lnTo>
                        <a:pt x="22706" y="33983"/>
                      </a:lnTo>
                      <a:cubicBezTo>
                        <a:pt x="22797" y="34074"/>
                        <a:pt x="22949" y="34135"/>
                        <a:pt x="23071" y="34135"/>
                      </a:cubicBezTo>
                      <a:cubicBezTo>
                        <a:pt x="23223" y="34135"/>
                        <a:pt x="23344" y="34074"/>
                        <a:pt x="23466" y="33983"/>
                      </a:cubicBezTo>
                      <a:lnTo>
                        <a:pt x="24864" y="32736"/>
                      </a:lnTo>
                      <a:cubicBezTo>
                        <a:pt x="25411" y="32250"/>
                        <a:pt x="26141" y="31976"/>
                        <a:pt x="26870" y="31976"/>
                      </a:cubicBezTo>
                      <a:lnTo>
                        <a:pt x="42524" y="31976"/>
                      </a:lnTo>
                      <a:cubicBezTo>
                        <a:pt x="44530" y="31976"/>
                        <a:pt x="46141" y="30335"/>
                        <a:pt x="46141" y="28329"/>
                      </a:cubicBezTo>
                      <a:lnTo>
                        <a:pt x="461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4" name="Google Shape;994;p26"/>
                <p:cNvSpPr/>
                <p:nvPr/>
              </p:nvSpPr>
              <p:spPr>
                <a:xfrm>
                  <a:off x="2469926" y="1222425"/>
                  <a:ext cx="1408023" cy="22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42" h="9485" extrusionOk="0">
                      <a:moveTo>
                        <a:pt x="3618" y="1"/>
                      </a:moveTo>
                      <a:cubicBezTo>
                        <a:pt x="1612" y="1"/>
                        <a:pt x="1" y="1642"/>
                        <a:pt x="1" y="3648"/>
                      </a:cubicBezTo>
                      <a:lnTo>
                        <a:pt x="1" y="9484"/>
                      </a:lnTo>
                      <a:lnTo>
                        <a:pt x="46141" y="9484"/>
                      </a:lnTo>
                      <a:lnTo>
                        <a:pt x="46141" y="3648"/>
                      </a:lnTo>
                      <a:cubicBezTo>
                        <a:pt x="46141" y="1642"/>
                        <a:pt x="44530" y="1"/>
                        <a:pt x="425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5" name="Google Shape;995;p26"/>
                <p:cNvSpPr/>
                <p:nvPr/>
              </p:nvSpPr>
              <p:spPr>
                <a:xfrm>
                  <a:off x="2464280" y="1445316"/>
                  <a:ext cx="1447737" cy="835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93" h="34696" extrusionOk="0">
                      <a:moveTo>
                        <a:pt x="15580" y="1"/>
                      </a:moveTo>
                      <a:cubicBezTo>
                        <a:pt x="14546" y="1"/>
                        <a:pt x="13516" y="4"/>
                        <a:pt x="12493" y="14"/>
                      </a:cubicBezTo>
                      <a:lnTo>
                        <a:pt x="6383" y="75"/>
                      </a:lnTo>
                      <a:lnTo>
                        <a:pt x="0" y="75"/>
                      </a:lnTo>
                      <a:lnTo>
                        <a:pt x="0" y="7765"/>
                      </a:lnTo>
                      <a:lnTo>
                        <a:pt x="0" y="10653"/>
                      </a:lnTo>
                      <a:lnTo>
                        <a:pt x="0" y="24240"/>
                      </a:lnTo>
                      <a:lnTo>
                        <a:pt x="0" y="28708"/>
                      </a:lnTo>
                      <a:lnTo>
                        <a:pt x="31" y="29042"/>
                      </a:lnTo>
                      <a:cubicBezTo>
                        <a:pt x="31" y="29164"/>
                        <a:pt x="61" y="29255"/>
                        <a:pt x="61" y="29377"/>
                      </a:cubicBezTo>
                      <a:cubicBezTo>
                        <a:pt x="422" y="31210"/>
                        <a:pt x="2001" y="32538"/>
                        <a:pt x="3888" y="32538"/>
                      </a:cubicBezTo>
                      <a:cubicBezTo>
                        <a:pt x="3909" y="32538"/>
                        <a:pt x="3930" y="32538"/>
                        <a:pt x="3952" y="32538"/>
                      </a:cubicBezTo>
                      <a:lnTo>
                        <a:pt x="18815" y="32538"/>
                      </a:lnTo>
                      <a:cubicBezTo>
                        <a:pt x="18922" y="32529"/>
                        <a:pt x="19032" y="32525"/>
                        <a:pt x="19142" y="32525"/>
                      </a:cubicBezTo>
                      <a:cubicBezTo>
                        <a:pt x="19409" y="32525"/>
                        <a:pt x="19682" y="32547"/>
                        <a:pt x="19940" y="32568"/>
                      </a:cubicBezTo>
                      <a:cubicBezTo>
                        <a:pt x="20305" y="32629"/>
                        <a:pt x="20639" y="32751"/>
                        <a:pt x="20943" y="32933"/>
                      </a:cubicBezTo>
                      <a:cubicBezTo>
                        <a:pt x="21095" y="33024"/>
                        <a:pt x="21247" y="33146"/>
                        <a:pt x="21369" y="33267"/>
                      </a:cubicBezTo>
                      <a:lnTo>
                        <a:pt x="21824" y="33632"/>
                      </a:lnTo>
                      <a:lnTo>
                        <a:pt x="22676" y="34392"/>
                      </a:lnTo>
                      <a:lnTo>
                        <a:pt x="22797" y="34514"/>
                      </a:lnTo>
                      <a:cubicBezTo>
                        <a:pt x="22858" y="34544"/>
                        <a:pt x="22919" y="34574"/>
                        <a:pt x="22980" y="34605"/>
                      </a:cubicBezTo>
                      <a:cubicBezTo>
                        <a:pt x="23101" y="34666"/>
                        <a:pt x="23223" y="34696"/>
                        <a:pt x="23375" y="34696"/>
                      </a:cubicBezTo>
                      <a:cubicBezTo>
                        <a:pt x="23496" y="34666"/>
                        <a:pt x="23618" y="34635"/>
                        <a:pt x="23739" y="34574"/>
                      </a:cubicBezTo>
                      <a:cubicBezTo>
                        <a:pt x="23831" y="34514"/>
                        <a:pt x="23922" y="34422"/>
                        <a:pt x="23983" y="34362"/>
                      </a:cubicBezTo>
                      <a:lnTo>
                        <a:pt x="24864" y="33602"/>
                      </a:lnTo>
                      <a:lnTo>
                        <a:pt x="25290" y="33207"/>
                      </a:lnTo>
                      <a:cubicBezTo>
                        <a:pt x="25442" y="33085"/>
                        <a:pt x="25594" y="32994"/>
                        <a:pt x="25746" y="32903"/>
                      </a:cubicBezTo>
                      <a:cubicBezTo>
                        <a:pt x="26049" y="32720"/>
                        <a:pt x="26384" y="32629"/>
                        <a:pt x="26749" y="32568"/>
                      </a:cubicBezTo>
                      <a:lnTo>
                        <a:pt x="42524" y="32568"/>
                      </a:lnTo>
                      <a:cubicBezTo>
                        <a:pt x="42889" y="32568"/>
                        <a:pt x="43284" y="32538"/>
                        <a:pt x="43649" y="32447"/>
                      </a:cubicBezTo>
                      <a:cubicBezTo>
                        <a:pt x="45229" y="32052"/>
                        <a:pt x="46384" y="30744"/>
                        <a:pt x="46567" y="29164"/>
                      </a:cubicBezTo>
                      <a:cubicBezTo>
                        <a:pt x="46627" y="28799"/>
                        <a:pt x="46627" y="28404"/>
                        <a:pt x="46627" y="28039"/>
                      </a:cubicBezTo>
                      <a:lnTo>
                        <a:pt x="46627" y="26945"/>
                      </a:lnTo>
                      <a:cubicBezTo>
                        <a:pt x="46658" y="24027"/>
                        <a:pt x="46688" y="21109"/>
                        <a:pt x="46688" y="18191"/>
                      </a:cubicBezTo>
                      <a:cubicBezTo>
                        <a:pt x="46719" y="17006"/>
                        <a:pt x="46719" y="15759"/>
                        <a:pt x="46779" y="14665"/>
                      </a:cubicBezTo>
                      <a:cubicBezTo>
                        <a:pt x="46992" y="10592"/>
                        <a:pt x="46992" y="6550"/>
                        <a:pt x="46779" y="2477"/>
                      </a:cubicBezTo>
                      <a:lnTo>
                        <a:pt x="46779" y="2142"/>
                      </a:lnTo>
                      <a:cubicBezTo>
                        <a:pt x="46749" y="1261"/>
                        <a:pt x="46688" y="501"/>
                        <a:pt x="46567" y="379"/>
                      </a:cubicBezTo>
                      <a:cubicBezTo>
                        <a:pt x="46549" y="362"/>
                        <a:pt x="46532" y="353"/>
                        <a:pt x="46516" y="353"/>
                      </a:cubicBezTo>
                      <a:cubicBezTo>
                        <a:pt x="46420" y="353"/>
                        <a:pt x="46345" y="666"/>
                        <a:pt x="46293" y="1291"/>
                      </a:cubicBezTo>
                      <a:cubicBezTo>
                        <a:pt x="46202" y="2294"/>
                        <a:pt x="46141" y="3358"/>
                        <a:pt x="46080" y="4483"/>
                      </a:cubicBezTo>
                      <a:cubicBezTo>
                        <a:pt x="45928" y="7978"/>
                        <a:pt x="45867" y="11686"/>
                        <a:pt x="45867" y="16033"/>
                      </a:cubicBezTo>
                      <a:cubicBezTo>
                        <a:pt x="45867" y="19073"/>
                        <a:pt x="45807" y="22659"/>
                        <a:pt x="45837" y="26489"/>
                      </a:cubicBezTo>
                      <a:cubicBezTo>
                        <a:pt x="45867" y="27279"/>
                        <a:pt x="45867" y="28039"/>
                        <a:pt x="45867" y="28799"/>
                      </a:cubicBezTo>
                      <a:cubicBezTo>
                        <a:pt x="45867" y="30197"/>
                        <a:pt x="44956" y="31413"/>
                        <a:pt x="43618" y="31778"/>
                      </a:cubicBezTo>
                      <a:cubicBezTo>
                        <a:pt x="43343" y="31853"/>
                        <a:pt x="43068" y="31907"/>
                        <a:pt x="42793" y="31907"/>
                      </a:cubicBezTo>
                      <a:cubicBezTo>
                        <a:pt x="42734" y="31907"/>
                        <a:pt x="42674" y="31905"/>
                        <a:pt x="42615" y="31900"/>
                      </a:cubicBezTo>
                      <a:lnTo>
                        <a:pt x="26840" y="31900"/>
                      </a:lnTo>
                      <a:cubicBezTo>
                        <a:pt x="26688" y="31930"/>
                        <a:pt x="26536" y="31930"/>
                        <a:pt x="26384" y="31991"/>
                      </a:cubicBezTo>
                      <a:cubicBezTo>
                        <a:pt x="26080" y="32052"/>
                        <a:pt x="25776" y="32143"/>
                        <a:pt x="25502" y="32295"/>
                      </a:cubicBezTo>
                      <a:cubicBezTo>
                        <a:pt x="25290" y="32386"/>
                        <a:pt x="25107" y="32538"/>
                        <a:pt x="24925" y="32659"/>
                      </a:cubicBezTo>
                      <a:cubicBezTo>
                        <a:pt x="24712" y="32842"/>
                        <a:pt x="24590" y="32963"/>
                        <a:pt x="24439" y="33085"/>
                      </a:cubicBezTo>
                      <a:lnTo>
                        <a:pt x="23527" y="33906"/>
                      </a:lnTo>
                      <a:lnTo>
                        <a:pt x="23405" y="34027"/>
                      </a:lnTo>
                      <a:lnTo>
                        <a:pt x="23375" y="34027"/>
                      </a:lnTo>
                      <a:cubicBezTo>
                        <a:pt x="23359" y="34042"/>
                        <a:pt x="23344" y="34050"/>
                        <a:pt x="23333" y="34050"/>
                      </a:cubicBezTo>
                      <a:cubicBezTo>
                        <a:pt x="23321" y="34050"/>
                        <a:pt x="23314" y="34042"/>
                        <a:pt x="23314" y="34027"/>
                      </a:cubicBezTo>
                      <a:cubicBezTo>
                        <a:pt x="23299" y="34027"/>
                        <a:pt x="23289" y="34029"/>
                        <a:pt x="23280" y="34029"/>
                      </a:cubicBezTo>
                      <a:cubicBezTo>
                        <a:pt x="23253" y="34029"/>
                        <a:pt x="23230" y="34012"/>
                        <a:pt x="23071" y="33875"/>
                      </a:cubicBezTo>
                      <a:lnTo>
                        <a:pt x="22159" y="33055"/>
                      </a:lnTo>
                      <a:cubicBezTo>
                        <a:pt x="22007" y="32933"/>
                        <a:pt x="21855" y="32811"/>
                        <a:pt x="21673" y="32629"/>
                      </a:cubicBezTo>
                      <a:cubicBezTo>
                        <a:pt x="21490" y="32477"/>
                        <a:pt x="21277" y="32355"/>
                        <a:pt x="21065" y="32264"/>
                      </a:cubicBezTo>
                      <a:cubicBezTo>
                        <a:pt x="20639" y="32052"/>
                        <a:pt x="20183" y="31900"/>
                        <a:pt x="19697" y="31869"/>
                      </a:cubicBezTo>
                      <a:lnTo>
                        <a:pt x="17204" y="31869"/>
                      </a:lnTo>
                      <a:lnTo>
                        <a:pt x="7356" y="31930"/>
                      </a:lnTo>
                      <a:lnTo>
                        <a:pt x="3769" y="31930"/>
                      </a:lnTo>
                      <a:cubicBezTo>
                        <a:pt x="3405" y="31900"/>
                        <a:pt x="3040" y="31839"/>
                        <a:pt x="2706" y="31717"/>
                      </a:cubicBezTo>
                      <a:cubicBezTo>
                        <a:pt x="2037" y="31444"/>
                        <a:pt x="1459" y="30988"/>
                        <a:pt x="1064" y="30349"/>
                      </a:cubicBezTo>
                      <a:cubicBezTo>
                        <a:pt x="882" y="30045"/>
                        <a:pt x="760" y="29711"/>
                        <a:pt x="669" y="29377"/>
                      </a:cubicBezTo>
                      <a:cubicBezTo>
                        <a:pt x="608" y="28982"/>
                        <a:pt x="578" y="28617"/>
                        <a:pt x="578" y="28222"/>
                      </a:cubicBezTo>
                      <a:cubicBezTo>
                        <a:pt x="578" y="25000"/>
                        <a:pt x="547" y="21778"/>
                        <a:pt x="517" y="18556"/>
                      </a:cubicBezTo>
                      <a:cubicBezTo>
                        <a:pt x="487" y="15212"/>
                        <a:pt x="487" y="11899"/>
                        <a:pt x="487" y="8556"/>
                      </a:cubicBezTo>
                      <a:cubicBezTo>
                        <a:pt x="456" y="5881"/>
                        <a:pt x="456" y="3206"/>
                        <a:pt x="426" y="531"/>
                      </a:cubicBezTo>
                      <a:lnTo>
                        <a:pt x="7204" y="470"/>
                      </a:lnTo>
                      <a:lnTo>
                        <a:pt x="14226" y="470"/>
                      </a:lnTo>
                      <a:cubicBezTo>
                        <a:pt x="16961" y="470"/>
                        <a:pt x="19697" y="410"/>
                        <a:pt x="22432" y="410"/>
                      </a:cubicBezTo>
                      <a:lnTo>
                        <a:pt x="37448" y="318"/>
                      </a:lnTo>
                      <a:lnTo>
                        <a:pt x="44956" y="258"/>
                      </a:lnTo>
                      <a:cubicBezTo>
                        <a:pt x="45381" y="227"/>
                        <a:pt x="45807" y="197"/>
                        <a:pt x="46232" y="166"/>
                      </a:cubicBezTo>
                      <a:cubicBezTo>
                        <a:pt x="46293" y="166"/>
                        <a:pt x="46384" y="136"/>
                        <a:pt x="46384" y="136"/>
                      </a:cubicBezTo>
                      <a:cubicBezTo>
                        <a:pt x="46293" y="75"/>
                        <a:pt x="46202" y="75"/>
                        <a:pt x="46111" y="75"/>
                      </a:cubicBezTo>
                      <a:cubicBezTo>
                        <a:pt x="45533" y="45"/>
                        <a:pt x="44956" y="45"/>
                        <a:pt x="44348" y="45"/>
                      </a:cubicBezTo>
                      <a:lnTo>
                        <a:pt x="38633" y="45"/>
                      </a:lnTo>
                      <a:lnTo>
                        <a:pt x="21794" y="14"/>
                      </a:lnTo>
                      <a:cubicBezTo>
                        <a:pt x="19727" y="14"/>
                        <a:pt x="17647" y="1"/>
                        <a:pt x="155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6" name="Google Shape;996;p26"/>
                <p:cNvSpPr/>
                <p:nvPr/>
              </p:nvSpPr>
              <p:spPr>
                <a:xfrm>
                  <a:off x="2463325" y="1217325"/>
                  <a:ext cx="1446813" cy="244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63" h="10153" extrusionOk="0">
                      <a:moveTo>
                        <a:pt x="41370" y="0"/>
                      </a:moveTo>
                      <a:lnTo>
                        <a:pt x="37357" y="61"/>
                      </a:lnTo>
                      <a:lnTo>
                        <a:pt x="25564" y="30"/>
                      </a:lnTo>
                      <a:cubicBezTo>
                        <a:pt x="24125" y="30"/>
                        <a:pt x="22673" y="17"/>
                        <a:pt x="21225" y="17"/>
                      </a:cubicBezTo>
                      <a:cubicBezTo>
                        <a:pt x="20501" y="17"/>
                        <a:pt x="19778" y="20"/>
                        <a:pt x="19059" y="30"/>
                      </a:cubicBezTo>
                      <a:cubicBezTo>
                        <a:pt x="14469" y="91"/>
                        <a:pt x="9910" y="91"/>
                        <a:pt x="5320" y="91"/>
                      </a:cubicBezTo>
                      <a:lnTo>
                        <a:pt x="4317" y="91"/>
                      </a:lnTo>
                      <a:cubicBezTo>
                        <a:pt x="4219" y="83"/>
                        <a:pt x="4124" y="79"/>
                        <a:pt x="4029" y="79"/>
                      </a:cubicBezTo>
                      <a:cubicBezTo>
                        <a:pt x="3771" y="79"/>
                        <a:pt x="3520" y="107"/>
                        <a:pt x="3253" y="152"/>
                      </a:cubicBezTo>
                      <a:cubicBezTo>
                        <a:pt x="1521" y="426"/>
                        <a:pt x="183" y="1854"/>
                        <a:pt x="31" y="3617"/>
                      </a:cubicBezTo>
                      <a:cubicBezTo>
                        <a:pt x="1" y="4043"/>
                        <a:pt x="31" y="4438"/>
                        <a:pt x="31" y="4833"/>
                      </a:cubicBezTo>
                      <a:lnTo>
                        <a:pt x="31" y="10091"/>
                      </a:lnTo>
                      <a:lnTo>
                        <a:pt x="33193" y="10091"/>
                      </a:lnTo>
                      <a:cubicBezTo>
                        <a:pt x="34395" y="10074"/>
                        <a:pt x="35597" y="10066"/>
                        <a:pt x="36798" y="10066"/>
                      </a:cubicBezTo>
                      <a:cubicBezTo>
                        <a:pt x="39698" y="10066"/>
                        <a:pt x="42593" y="10109"/>
                        <a:pt x="45473" y="10152"/>
                      </a:cubicBezTo>
                      <a:lnTo>
                        <a:pt x="46750" y="10152"/>
                      </a:lnTo>
                      <a:lnTo>
                        <a:pt x="46750" y="9514"/>
                      </a:lnTo>
                      <a:lnTo>
                        <a:pt x="46750" y="9028"/>
                      </a:lnTo>
                      <a:cubicBezTo>
                        <a:pt x="46780" y="8754"/>
                        <a:pt x="46780" y="8511"/>
                        <a:pt x="46780" y="8268"/>
                      </a:cubicBezTo>
                      <a:cubicBezTo>
                        <a:pt x="46902" y="6839"/>
                        <a:pt x="46962" y="5441"/>
                        <a:pt x="46962" y="4012"/>
                      </a:cubicBezTo>
                      <a:cubicBezTo>
                        <a:pt x="46962" y="3192"/>
                        <a:pt x="46719" y="2401"/>
                        <a:pt x="46263" y="1733"/>
                      </a:cubicBezTo>
                      <a:cubicBezTo>
                        <a:pt x="45777" y="1064"/>
                        <a:pt x="45139" y="547"/>
                        <a:pt x="44379" y="274"/>
                      </a:cubicBezTo>
                      <a:cubicBezTo>
                        <a:pt x="44318" y="243"/>
                        <a:pt x="44196" y="213"/>
                        <a:pt x="44136" y="182"/>
                      </a:cubicBezTo>
                      <a:cubicBezTo>
                        <a:pt x="43816" y="81"/>
                        <a:pt x="43518" y="42"/>
                        <a:pt x="43283" y="42"/>
                      </a:cubicBezTo>
                      <a:cubicBezTo>
                        <a:pt x="43026" y="42"/>
                        <a:pt x="42846" y="88"/>
                        <a:pt x="42798" y="152"/>
                      </a:cubicBezTo>
                      <a:cubicBezTo>
                        <a:pt x="42737" y="213"/>
                        <a:pt x="42768" y="274"/>
                        <a:pt x="42889" y="304"/>
                      </a:cubicBezTo>
                      <a:cubicBezTo>
                        <a:pt x="43041" y="395"/>
                        <a:pt x="43224" y="456"/>
                        <a:pt x="43406" y="486"/>
                      </a:cubicBezTo>
                      <a:cubicBezTo>
                        <a:pt x="44075" y="699"/>
                        <a:pt x="44683" y="1094"/>
                        <a:pt x="45139" y="1641"/>
                      </a:cubicBezTo>
                      <a:cubicBezTo>
                        <a:pt x="45534" y="2067"/>
                        <a:pt x="45777" y="2584"/>
                        <a:pt x="45898" y="3161"/>
                      </a:cubicBezTo>
                      <a:cubicBezTo>
                        <a:pt x="45959" y="3435"/>
                        <a:pt x="45990" y="3708"/>
                        <a:pt x="45990" y="4012"/>
                      </a:cubicBezTo>
                      <a:cubicBezTo>
                        <a:pt x="45959" y="4316"/>
                        <a:pt x="45959" y="4651"/>
                        <a:pt x="45959" y="4985"/>
                      </a:cubicBezTo>
                      <a:cubicBezTo>
                        <a:pt x="45929" y="6322"/>
                        <a:pt x="45898" y="7721"/>
                        <a:pt x="45898" y="9240"/>
                      </a:cubicBezTo>
                      <a:lnTo>
                        <a:pt x="45898" y="9301"/>
                      </a:lnTo>
                      <a:lnTo>
                        <a:pt x="43224" y="9271"/>
                      </a:lnTo>
                      <a:lnTo>
                        <a:pt x="39728" y="9271"/>
                      </a:lnTo>
                      <a:cubicBezTo>
                        <a:pt x="37138" y="9325"/>
                        <a:pt x="34527" y="9336"/>
                        <a:pt x="31913" y="9336"/>
                      </a:cubicBezTo>
                      <a:cubicBezTo>
                        <a:pt x="30171" y="9336"/>
                        <a:pt x="28427" y="9331"/>
                        <a:pt x="26688" y="9331"/>
                      </a:cubicBezTo>
                      <a:lnTo>
                        <a:pt x="22190" y="9331"/>
                      </a:lnTo>
                      <a:lnTo>
                        <a:pt x="8390" y="9392"/>
                      </a:lnTo>
                      <a:lnTo>
                        <a:pt x="609" y="9483"/>
                      </a:lnTo>
                      <a:lnTo>
                        <a:pt x="548" y="4407"/>
                      </a:lnTo>
                      <a:lnTo>
                        <a:pt x="548" y="3982"/>
                      </a:lnTo>
                      <a:cubicBezTo>
                        <a:pt x="578" y="3830"/>
                        <a:pt x="578" y="3708"/>
                        <a:pt x="578" y="3587"/>
                      </a:cubicBezTo>
                      <a:cubicBezTo>
                        <a:pt x="609" y="3313"/>
                        <a:pt x="670" y="3040"/>
                        <a:pt x="761" y="2796"/>
                      </a:cubicBezTo>
                      <a:cubicBezTo>
                        <a:pt x="943" y="2280"/>
                        <a:pt x="1247" y="1824"/>
                        <a:pt x="1642" y="1459"/>
                      </a:cubicBezTo>
                      <a:cubicBezTo>
                        <a:pt x="2068" y="1094"/>
                        <a:pt x="2554" y="821"/>
                        <a:pt x="3071" y="699"/>
                      </a:cubicBezTo>
                      <a:cubicBezTo>
                        <a:pt x="3345" y="608"/>
                        <a:pt x="3618" y="578"/>
                        <a:pt x="3892" y="578"/>
                      </a:cubicBezTo>
                      <a:lnTo>
                        <a:pt x="4773" y="578"/>
                      </a:lnTo>
                      <a:cubicBezTo>
                        <a:pt x="9374" y="550"/>
                        <a:pt x="13951" y="451"/>
                        <a:pt x="18568" y="451"/>
                      </a:cubicBezTo>
                      <a:cubicBezTo>
                        <a:pt x="19136" y="451"/>
                        <a:pt x="19705" y="453"/>
                        <a:pt x="20275" y="456"/>
                      </a:cubicBezTo>
                      <a:cubicBezTo>
                        <a:pt x="22190" y="456"/>
                        <a:pt x="24105" y="395"/>
                        <a:pt x="26020" y="395"/>
                      </a:cubicBezTo>
                      <a:lnTo>
                        <a:pt x="36537" y="304"/>
                      </a:lnTo>
                      <a:lnTo>
                        <a:pt x="41795" y="213"/>
                      </a:lnTo>
                      <a:cubicBezTo>
                        <a:pt x="42099" y="213"/>
                        <a:pt x="42403" y="182"/>
                        <a:pt x="42677" y="152"/>
                      </a:cubicBezTo>
                      <a:cubicBezTo>
                        <a:pt x="42737" y="122"/>
                        <a:pt x="42798" y="91"/>
                        <a:pt x="42798" y="91"/>
                      </a:cubicBezTo>
                      <a:cubicBezTo>
                        <a:pt x="42737" y="61"/>
                        <a:pt x="42677" y="30"/>
                        <a:pt x="42585" y="30"/>
                      </a:cubicBezTo>
                      <a:cubicBezTo>
                        <a:pt x="42190" y="0"/>
                        <a:pt x="41765" y="0"/>
                        <a:pt x="413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97" name="Google Shape;997;p26"/>
            <p:cNvSpPr txBox="1"/>
            <p:nvPr/>
          </p:nvSpPr>
          <p:spPr>
            <a:xfrm>
              <a:off x="5356439" y="1495649"/>
              <a:ext cx="1553622" cy="63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/>
                <a:t>Recruit your cheering section/support group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8" name="Google Shape;998;p26"/>
            <p:cNvSpPr txBox="1"/>
            <p:nvPr/>
          </p:nvSpPr>
          <p:spPr>
            <a:xfrm>
              <a:off x="5492227" y="1240725"/>
              <a:ext cx="1261800" cy="18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Fira Sans Extra Condensed Medium"/>
                  <a:sym typeface="Fira Sans Extra Condensed Medium"/>
                </a:rPr>
                <a:t>10</a:t>
              </a:r>
              <a:endParaRPr dirty="0"/>
            </a:p>
          </p:txBody>
        </p:sp>
      </p:grpSp>
      <p:grpSp>
        <p:nvGrpSpPr>
          <p:cNvPr id="999" name="Google Shape;999;p26"/>
          <p:cNvGrpSpPr/>
          <p:nvPr/>
        </p:nvGrpSpPr>
        <p:grpSpPr>
          <a:xfrm>
            <a:off x="95946" y="2849757"/>
            <a:ext cx="1820976" cy="1989638"/>
            <a:chOff x="715634" y="2826549"/>
            <a:chExt cx="1482490" cy="1939562"/>
          </a:xfrm>
        </p:grpSpPr>
        <p:grpSp>
          <p:nvGrpSpPr>
            <p:cNvPr id="1000" name="Google Shape;1000;p26"/>
            <p:cNvGrpSpPr/>
            <p:nvPr/>
          </p:nvGrpSpPr>
          <p:grpSpPr>
            <a:xfrm rot="10800000">
              <a:off x="715634" y="3660555"/>
              <a:ext cx="1482490" cy="1105556"/>
              <a:chOff x="5407598" y="1210565"/>
              <a:chExt cx="1482490" cy="1105556"/>
            </a:xfrm>
          </p:grpSpPr>
          <p:sp>
            <p:nvSpPr>
              <p:cNvPr id="1001" name="Google Shape;1001;p26"/>
              <p:cNvSpPr/>
              <p:nvPr/>
            </p:nvSpPr>
            <p:spPr>
              <a:xfrm>
                <a:off x="5441364" y="1210565"/>
                <a:ext cx="1448724" cy="1049514"/>
              </a:xfrm>
              <a:custGeom>
                <a:avLst/>
                <a:gdLst/>
                <a:ahLst/>
                <a:cxnLst/>
                <a:rect l="l" t="t" r="r" b="b"/>
                <a:pathLst>
                  <a:path w="46112" h="43589" extrusionOk="0">
                    <a:moveTo>
                      <a:pt x="3618" y="1"/>
                    </a:moveTo>
                    <a:cubicBezTo>
                      <a:pt x="1612" y="1"/>
                      <a:pt x="1" y="1612"/>
                      <a:pt x="1" y="3618"/>
                    </a:cubicBezTo>
                    <a:lnTo>
                      <a:pt x="1" y="37813"/>
                    </a:lnTo>
                    <a:cubicBezTo>
                      <a:pt x="1" y="39819"/>
                      <a:pt x="1612" y="41430"/>
                      <a:pt x="3618" y="41430"/>
                    </a:cubicBezTo>
                    <a:lnTo>
                      <a:pt x="19272" y="41430"/>
                    </a:lnTo>
                    <a:cubicBezTo>
                      <a:pt x="20001" y="41430"/>
                      <a:pt x="20700" y="41704"/>
                      <a:pt x="21247" y="42190"/>
                    </a:cubicBezTo>
                    <a:lnTo>
                      <a:pt x="22676" y="43467"/>
                    </a:lnTo>
                    <a:cubicBezTo>
                      <a:pt x="22767" y="43558"/>
                      <a:pt x="22919" y="43588"/>
                      <a:pt x="23041" y="43588"/>
                    </a:cubicBezTo>
                    <a:cubicBezTo>
                      <a:pt x="23193" y="43588"/>
                      <a:pt x="23314" y="43558"/>
                      <a:pt x="23436" y="43467"/>
                    </a:cubicBezTo>
                    <a:lnTo>
                      <a:pt x="24834" y="42190"/>
                    </a:lnTo>
                    <a:cubicBezTo>
                      <a:pt x="25381" y="41704"/>
                      <a:pt x="26111" y="41430"/>
                      <a:pt x="26840" y="41430"/>
                    </a:cubicBezTo>
                    <a:lnTo>
                      <a:pt x="42494" y="41430"/>
                    </a:lnTo>
                    <a:cubicBezTo>
                      <a:pt x="44500" y="41430"/>
                      <a:pt x="46111" y="39819"/>
                      <a:pt x="46111" y="37813"/>
                    </a:cubicBezTo>
                    <a:lnTo>
                      <a:pt x="46111" y="3618"/>
                    </a:lnTo>
                    <a:cubicBezTo>
                      <a:pt x="46111" y="1612"/>
                      <a:pt x="44500" y="1"/>
                      <a:pt x="42494" y="1"/>
                    </a:cubicBezTo>
                    <a:close/>
                  </a:path>
                </a:pathLst>
              </a:custGeom>
              <a:solidFill>
                <a:srgbClr val="000000">
                  <a:alpha val="14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02" name="Google Shape;1002;p26"/>
              <p:cNvGrpSpPr/>
              <p:nvPr/>
            </p:nvGrpSpPr>
            <p:grpSpPr>
              <a:xfrm>
                <a:off x="5407598" y="1252738"/>
                <a:ext cx="1448692" cy="1063384"/>
                <a:chOff x="2463325" y="1217325"/>
                <a:chExt cx="1448692" cy="1063384"/>
              </a:xfrm>
            </p:grpSpPr>
            <p:sp>
              <p:nvSpPr>
                <p:cNvPr id="1003" name="Google Shape;1003;p26"/>
                <p:cNvSpPr/>
                <p:nvPr/>
              </p:nvSpPr>
              <p:spPr>
                <a:xfrm>
                  <a:off x="2469925" y="1450775"/>
                  <a:ext cx="1408023" cy="821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42" h="34135" extrusionOk="0">
                      <a:moveTo>
                        <a:pt x="1" y="0"/>
                      </a:moveTo>
                      <a:lnTo>
                        <a:pt x="1" y="28329"/>
                      </a:lnTo>
                      <a:cubicBezTo>
                        <a:pt x="1" y="30335"/>
                        <a:pt x="1612" y="31976"/>
                        <a:pt x="3618" y="31976"/>
                      </a:cubicBezTo>
                      <a:lnTo>
                        <a:pt x="19302" y="31976"/>
                      </a:lnTo>
                      <a:cubicBezTo>
                        <a:pt x="20031" y="31976"/>
                        <a:pt x="20730" y="32250"/>
                        <a:pt x="21278" y="32736"/>
                      </a:cubicBezTo>
                      <a:lnTo>
                        <a:pt x="22706" y="33983"/>
                      </a:lnTo>
                      <a:cubicBezTo>
                        <a:pt x="22797" y="34074"/>
                        <a:pt x="22949" y="34135"/>
                        <a:pt x="23071" y="34135"/>
                      </a:cubicBezTo>
                      <a:cubicBezTo>
                        <a:pt x="23223" y="34135"/>
                        <a:pt x="23344" y="34074"/>
                        <a:pt x="23466" y="33983"/>
                      </a:cubicBezTo>
                      <a:lnTo>
                        <a:pt x="24864" y="32736"/>
                      </a:lnTo>
                      <a:cubicBezTo>
                        <a:pt x="25411" y="32250"/>
                        <a:pt x="26141" y="31976"/>
                        <a:pt x="26870" y="31976"/>
                      </a:cubicBezTo>
                      <a:lnTo>
                        <a:pt x="42524" y="31976"/>
                      </a:lnTo>
                      <a:cubicBezTo>
                        <a:pt x="44530" y="31976"/>
                        <a:pt x="46141" y="30335"/>
                        <a:pt x="46141" y="28329"/>
                      </a:cubicBezTo>
                      <a:lnTo>
                        <a:pt x="461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4" name="Google Shape;1004;p26"/>
                <p:cNvSpPr/>
                <p:nvPr/>
              </p:nvSpPr>
              <p:spPr>
                <a:xfrm>
                  <a:off x="2469926" y="1222425"/>
                  <a:ext cx="1408023" cy="22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42" h="9485" extrusionOk="0">
                      <a:moveTo>
                        <a:pt x="3618" y="1"/>
                      </a:moveTo>
                      <a:cubicBezTo>
                        <a:pt x="1612" y="1"/>
                        <a:pt x="1" y="1642"/>
                        <a:pt x="1" y="3648"/>
                      </a:cubicBezTo>
                      <a:lnTo>
                        <a:pt x="1" y="9484"/>
                      </a:lnTo>
                      <a:lnTo>
                        <a:pt x="46141" y="9484"/>
                      </a:lnTo>
                      <a:lnTo>
                        <a:pt x="46141" y="3648"/>
                      </a:lnTo>
                      <a:cubicBezTo>
                        <a:pt x="46141" y="1642"/>
                        <a:pt x="44530" y="1"/>
                        <a:pt x="4252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5" name="Google Shape;1005;p26"/>
                <p:cNvSpPr/>
                <p:nvPr/>
              </p:nvSpPr>
              <p:spPr>
                <a:xfrm>
                  <a:off x="2464280" y="1445316"/>
                  <a:ext cx="1447737" cy="835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93" h="34696" extrusionOk="0">
                      <a:moveTo>
                        <a:pt x="15580" y="1"/>
                      </a:moveTo>
                      <a:cubicBezTo>
                        <a:pt x="14546" y="1"/>
                        <a:pt x="13516" y="4"/>
                        <a:pt x="12493" y="14"/>
                      </a:cubicBezTo>
                      <a:lnTo>
                        <a:pt x="6383" y="75"/>
                      </a:lnTo>
                      <a:lnTo>
                        <a:pt x="0" y="75"/>
                      </a:lnTo>
                      <a:lnTo>
                        <a:pt x="0" y="7765"/>
                      </a:lnTo>
                      <a:lnTo>
                        <a:pt x="0" y="10653"/>
                      </a:lnTo>
                      <a:lnTo>
                        <a:pt x="0" y="24240"/>
                      </a:lnTo>
                      <a:lnTo>
                        <a:pt x="0" y="28708"/>
                      </a:lnTo>
                      <a:lnTo>
                        <a:pt x="31" y="29042"/>
                      </a:lnTo>
                      <a:cubicBezTo>
                        <a:pt x="31" y="29164"/>
                        <a:pt x="61" y="29255"/>
                        <a:pt x="61" y="29377"/>
                      </a:cubicBezTo>
                      <a:cubicBezTo>
                        <a:pt x="422" y="31210"/>
                        <a:pt x="2001" y="32538"/>
                        <a:pt x="3888" y="32538"/>
                      </a:cubicBezTo>
                      <a:cubicBezTo>
                        <a:pt x="3909" y="32538"/>
                        <a:pt x="3930" y="32538"/>
                        <a:pt x="3952" y="32538"/>
                      </a:cubicBezTo>
                      <a:lnTo>
                        <a:pt x="18815" y="32538"/>
                      </a:lnTo>
                      <a:cubicBezTo>
                        <a:pt x="18922" y="32529"/>
                        <a:pt x="19032" y="32525"/>
                        <a:pt x="19142" y="32525"/>
                      </a:cubicBezTo>
                      <a:cubicBezTo>
                        <a:pt x="19409" y="32525"/>
                        <a:pt x="19682" y="32547"/>
                        <a:pt x="19940" y="32568"/>
                      </a:cubicBezTo>
                      <a:cubicBezTo>
                        <a:pt x="20305" y="32629"/>
                        <a:pt x="20639" y="32751"/>
                        <a:pt x="20943" y="32933"/>
                      </a:cubicBezTo>
                      <a:cubicBezTo>
                        <a:pt x="21095" y="33024"/>
                        <a:pt x="21247" y="33146"/>
                        <a:pt x="21369" y="33267"/>
                      </a:cubicBezTo>
                      <a:lnTo>
                        <a:pt x="21824" y="33632"/>
                      </a:lnTo>
                      <a:lnTo>
                        <a:pt x="22676" y="34392"/>
                      </a:lnTo>
                      <a:lnTo>
                        <a:pt x="22797" y="34514"/>
                      </a:lnTo>
                      <a:cubicBezTo>
                        <a:pt x="22858" y="34544"/>
                        <a:pt x="22919" y="34574"/>
                        <a:pt x="22980" y="34605"/>
                      </a:cubicBezTo>
                      <a:cubicBezTo>
                        <a:pt x="23101" y="34666"/>
                        <a:pt x="23223" y="34696"/>
                        <a:pt x="23375" y="34696"/>
                      </a:cubicBezTo>
                      <a:cubicBezTo>
                        <a:pt x="23496" y="34666"/>
                        <a:pt x="23618" y="34635"/>
                        <a:pt x="23739" y="34574"/>
                      </a:cubicBezTo>
                      <a:cubicBezTo>
                        <a:pt x="23831" y="34514"/>
                        <a:pt x="23922" y="34422"/>
                        <a:pt x="23983" y="34362"/>
                      </a:cubicBezTo>
                      <a:lnTo>
                        <a:pt x="24864" y="33602"/>
                      </a:lnTo>
                      <a:lnTo>
                        <a:pt x="25290" y="33207"/>
                      </a:lnTo>
                      <a:cubicBezTo>
                        <a:pt x="25442" y="33085"/>
                        <a:pt x="25594" y="32994"/>
                        <a:pt x="25746" y="32903"/>
                      </a:cubicBezTo>
                      <a:cubicBezTo>
                        <a:pt x="26049" y="32720"/>
                        <a:pt x="26384" y="32629"/>
                        <a:pt x="26749" y="32568"/>
                      </a:cubicBezTo>
                      <a:lnTo>
                        <a:pt x="42524" y="32568"/>
                      </a:lnTo>
                      <a:cubicBezTo>
                        <a:pt x="42889" y="32568"/>
                        <a:pt x="43284" y="32538"/>
                        <a:pt x="43649" y="32447"/>
                      </a:cubicBezTo>
                      <a:cubicBezTo>
                        <a:pt x="45229" y="32052"/>
                        <a:pt x="46384" y="30744"/>
                        <a:pt x="46567" y="29164"/>
                      </a:cubicBezTo>
                      <a:cubicBezTo>
                        <a:pt x="46627" y="28799"/>
                        <a:pt x="46627" y="28404"/>
                        <a:pt x="46627" y="28039"/>
                      </a:cubicBezTo>
                      <a:lnTo>
                        <a:pt x="46627" y="26945"/>
                      </a:lnTo>
                      <a:cubicBezTo>
                        <a:pt x="46658" y="24027"/>
                        <a:pt x="46688" y="21109"/>
                        <a:pt x="46688" y="18191"/>
                      </a:cubicBezTo>
                      <a:cubicBezTo>
                        <a:pt x="46719" y="17006"/>
                        <a:pt x="46719" y="15759"/>
                        <a:pt x="46779" y="14665"/>
                      </a:cubicBezTo>
                      <a:cubicBezTo>
                        <a:pt x="46992" y="10592"/>
                        <a:pt x="46992" y="6550"/>
                        <a:pt x="46779" y="2477"/>
                      </a:cubicBezTo>
                      <a:lnTo>
                        <a:pt x="46779" y="2142"/>
                      </a:lnTo>
                      <a:cubicBezTo>
                        <a:pt x="46749" y="1261"/>
                        <a:pt x="46688" y="501"/>
                        <a:pt x="46567" y="379"/>
                      </a:cubicBezTo>
                      <a:cubicBezTo>
                        <a:pt x="46549" y="362"/>
                        <a:pt x="46532" y="353"/>
                        <a:pt x="46516" y="353"/>
                      </a:cubicBezTo>
                      <a:cubicBezTo>
                        <a:pt x="46420" y="353"/>
                        <a:pt x="46345" y="666"/>
                        <a:pt x="46293" y="1291"/>
                      </a:cubicBezTo>
                      <a:cubicBezTo>
                        <a:pt x="46202" y="2294"/>
                        <a:pt x="46141" y="3358"/>
                        <a:pt x="46080" y="4483"/>
                      </a:cubicBezTo>
                      <a:cubicBezTo>
                        <a:pt x="45928" y="7978"/>
                        <a:pt x="45867" y="11686"/>
                        <a:pt x="45867" y="16033"/>
                      </a:cubicBezTo>
                      <a:cubicBezTo>
                        <a:pt x="45867" y="19073"/>
                        <a:pt x="45807" y="22659"/>
                        <a:pt x="45837" y="26489"/>
                      </a:cubicBezTo>
                      <a:cubicBezTo>
                        <a:pt x="45867" y="27279"/>
                        <a:pt x="45867" y="28039"/>
                        <a:pt x="45867" y="28799"/>
                      </a:cubicBezTo>
                      <a:cubicBezTo>
                        <a:pt x="45867" y="30197"/>
                        <a:pt x="44956" y="31413"/>
                        <a:pt x="43618" y="31778"/>
                      </a:cubicBezTo>
                      <a:cubicBezTo>
                        <a:pt x="43343" y="31853"/>
                        <a:pt x="43068" y="31907"/>
                        <a:pt x="42793" y="31907"/>
                      </a:cubicBezTo>
                      <a:cubicBezTo>
                        <a:pt x="42734" y="31907"/>
                        <a:pt x="42674" y="31905"/>
                        <a:pt x="42615" y="31900"/>
                      </a:cubicBezTo>
                      <a:lnTo>
                        <a:pt x="26840" y="31900"/>
                      </a:lnTo>
                      <a:cubicBezTo>
                        <a:pt x="26688" y="31930"/>
                        <a:pt x="26536" y="31930"/>
                        <a:pt x="26384" y="31991"/>
                      </a:cubicBezTo>
                      <a:cubicBezTo>
                        <a:pt x="26080" y="32052"/>
                        <a:pt x="25776" y="32143"/>
                        <a:pt x="25502" y="32295"/>
                      </a:cubicBezTo>
                      <a:cubicBezTo>
                        <a:pt x="25290" y="32386"/>
                        <a:pt x="25107" y="32538"/>
                        <a:pt x="24925" y="32659"/>
                      </a:cubicBezTo>
                      <a:cubicBezTo>
                        <a:pt x="24712" y="32842"/>
                        <a:pt x="24590" y="32963"/>
                        <a:pt x="24439" y="33085"/>
                      </a:cubicBezTo>
                      <a:lnTo>
                        <a:pt x="23527" y="33906"/>
                      </a:lnTo>
                      <a:lnTo>
                        <a:pt x="23405" y="34027"/>
                      </a:lnTo>
                      <a:lnTo>
                        <a:pt x="23375" y="34027"/>
                      </a:lnTo>
                      <a:cubicBezTo>
                        <a:pt x="23359" y="34042"/>
                        <a:pt x="23344" y="34050"/>
                        <a:pt x="23333" y="34050"/>
                      </a:cubicBezTo>
                      <a:cubicBezTo>
                        <a:pt x="23321" y="34050"/>
                        <a:pt x="23314" y="34042"/>
                        <a:pt x="23314" y="34027"/>
                      </a:cubicBezTo>
                      <a:cubicBezTo>
                        <a:pt x="23299" y="34027"/>
                        <a:pt x="23289" y="34029"/>
                        <a:pt x="23280" y="34029"/>
                      </a:cubicBezTo>
                      <a:cubicBezTo>
                        <a:pt x="23253" y="34029"/>
                        <a:pt x="23230" y="34012"/>
                        <a:pt x="23071" y="33875"/>
                      </a:cubicBezTo>
                      <a:lnTo>
                        <a:pt x="22159" y="33055"/>
                      </a:lnTo>
                      <a:cubicBezTo>
                        <a:pt x="22007" y="32933"/>
                        <a:pt x="21855" y="32811"/>
                        <a:pt x="21673" y="32629"/>
                      </a:cubicBezTo>
                      <a:cubicBezTo>
                        <a:pt x="21490" y="32477"/>
                        <a:pt x="21277" y="32355"/>
                        <a:pt x="21065" y="32264"/>
                      </a:cubicBezTo>
                      <a:cubicBezTo>
                        <a:pt x="20639" y="32052"/>
                        <a:pt x="20183" y="31900"/>
                        <a:pt x="19697" y="31869"/>
                      </a:cubicBezTo>
                      <a:lnTo>
                        <a:pt x="17204" y="31869"/>
                      </a:lnTo>
                      <a:lnTo>
                        <a:pt x="7356" y="31930"/>
                      </a:lnTo>
                      <a:lnTo>
                        <a:pt x="3769" y="31930"/>
                      </a:lnTo>
                      <a:cubicBezTo>
                        <a:pt x="3405" y="31900"/>
                        <a:pt x="3040" y="31839"/>
                        <a:pt x="2706" y="31717"/>
                      </a:cubicBezTo>
                      <a:cubicBezTo>
                        <a:pt x="2037" y="31444"/>
                        <a:pt x="1459" y="30988"/>
                        <a:pt x="1064" y="30349"/>
                      </a:cubicBezTo>
                      <a:cubicBezTo>
                        <a:pt x="882" y="30045"/>
                        <a:pt x="760" y="29711"/>
                        <a:pt x="669" y="29377"/>
                      </a:cubicBezTo>
                      <a:cubicBezTo>
                        <a:pt x="608" y="28982"/>
                        <a:pt x="578" y="28617"/>
                        <a:pt x="578" y="28222"/>
                      </a:cubicBezTo>
                      <a:cubicBezTo>
                        <a:pt x="578" y="25000"/>
                        <a:pt x="547" y="21778"/>
                        <a:pt x="517" y="18556"/>
                      </a:cubicBezTo>
                      <a:cubicBezTo>
                        <a:pt x="487" y="15212"/>
                        <a:pt x="487" y="11899"/>
                        <a:pt x="487" y="8556"/>
                      </a:cubicBezTo>
                      <a:cubicBezTo>
                        <a:pt x="456" y="5881"/>
                        <a:pt x="456" y="3206"/>
                        <a:pt x="426" y="531"/>
                      </a:cubicBezTo>
                      <a:lnTo>
                        <a:pt x="7204" y="470"/>
                      </a:lnTo>
                      <a:lnTo>
                        <a:pt x="14226" y="470"/>
                      </a:lnTo>
                      <a:cubicBezTo>
                        <a:pt x="16961" y="470"/>
                        <a:pt x="19697" y="410"/>
                        <a:pt x="22432" y="410"/>
                      </a:cubicBezTo>
                      <a:lnTo>
                        <a:pt x="37448" y="318"/>
                      </a:lnTo>
                      <a:lnTo>
                        <a:pt x="44956" y="258"/>
                      </a:lnTo>
                      <a:cubicBezTo>
                        <a:pt x="45381" y="227"/>
                        <a:pt x="45807" y="197"/>
                        <a:pt x="46232" y="166"/>
                      </a:cubicBezTo>
                      <a:cubicBezTo>
                        <a:pt x="46293" y="166"/>
                        <a:pt x="46384" y="136"/>
                        <a:pt x="46384" y="136"/>
                      </a:cubicBezTo>
                      <a:cubicBezTo>
                        <a:pt x="46293" y="75"/>
                        <a:pt x="46202" y="75"/>
                        <a:pt x="46111" y="75"/>
                      </a:cubicBezTo>
                      <a:cubicBezTo>
                        <a:pt x="45533" y="45"/>
                        <a:pt x="44956" y="45"/>
                        <a:pt x="44348" y="45"/>
                      </a:cubicBezTo>
                      <a:lnTo>
                        <a:pt x="38633" y="45"/>
                      </a:lnTo>
                      <a:lnTo>
                        <a:pt x="21794" y="14"/>
                      </a:lnTo>
                      <a:cubicBezTo>
                        <a:pt x="19727" y="14"/>
                        <a:pt x="17647" y="1"/>
                        <a:pt x="155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6" name="Google Shape;1006;p26"/>
                <p:cNvSpPr/>
                <p:nvPr/>
              </p:nvSpPr>
              <p:spPr>
                <a:xfrm>
                  <a:off x="2463325" y="1217325"/>
                  <a:ext cx="1446813" cy="244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63" h="10153" extrusionOk="0">
                      <a:moveTo>
                        <a:pt x="41370" y="0"/>
                      </a:moveTo>
                      <a:lnTo>
                        <a:pt x="37357" y="61"/>
                      </a:lnTo>
                      <a:lnTo>
                        <a:pt x="25564" y="30"/>
                      </a:lnTo>
                      <a:cubicBezTo>
                        <a:pt x="24125" y="30"/>
                        <a:pt x="22673" y="17"/>
                        <a:pt x="21225" y="17"/>
                      </a:cubicBezTo>
                      <a:cubicBezTo>
                        <a:pt x="20501" y="17"/>
                        <a:pt x="19778" y="20"/>
                        <a:pt x="19059" y="30"/>
                      </a:cubicBezTo>
                      <a:cubicBezTo>
                        <a:pt x="14469" y="91"/>
                        <a:pt x="9910" y="91"/>
                        <a:pt x="5320" y="91"/>
                      </a:cubicBezTo>
                      <a:lnTo>
                        <a:pt x="4317" y="91"/>
                      </a:lnTo>
                      <a:cubicBezTo>
                        <a:pt x="4219" y="83"/>
                        <a:pt x="4124" y="79"/>
                        <a:pt x="4029" y="79"/>
                      </a:cubicBezTo>
                      <a:cubicBezTo>
                        <a:pt x="3771" y="79"/>
                        <a:pt x="3520" y="107"/>
                        <a:pt x="3253" y="152"/>
                      </a:cubicBezTo>
                      <a:cubicBezTo>
                        <a:pt x="1521" y="426"/>
                        <a:pt x="183" y="1854"/>
                        <a:pt x="31" y="3617"/>
                      </a:cubicBezTo>
                      <a:cubicBezTo>
                        <a:pt x="1" y="4043"/>
                        <a:pt x="31" y="4438"/>
                        <a:pt x="31" y="4833"/>
                      </a:cubicBezTo>
                      <a:lnTo>
                        <a:pt x="31" y="10091"/>
                      </a:lnTo>
                      <a:lnTo>
                        <a:pt x="33193" y="10091"/>
                      </a:lnTo>
                      <a:cubicBezTo>
                        <a:pt x="34395" y="10074"/>
                        <a:pt x="35597" y="10066"/>
                        <a:pt x="36798" y="10066"/>
                      </a:cubicBezTo>
                      <a:cubicBezTo>
                        <a:pt x="39698" y="10066"/>
                        <a:pt x="42593" y="10109"/>
                        <a:pt x="45473" y="10152"/>
                      </a:cubicBezTo>
                      <a:lnTo>
                        <a:pt x="46750" y="10152"/>
                      </a:lnTo>
                      <a:lnTo>
                        <a:pt x="46750" y="9514"/>
                      </a:lnTo>
                      <a:lnTo>
                        <a:pt x="46750" y="9028"/>
                      </a:lnTo>
                      <a:cubicBezTo>
                        <a:pt x="46780" y="8754"/>
                        <a:pt x="46780" y="8511"/>
                        <a:pt x="46780" y="8268"/>
                      </a:cubicBezTo>
                      <a:cubicBezTo>
                        <a:pt x="46902" y="6839"/>
                        <a:pt x="46962" y="5441"/>
                        <a:pt x="46962" y="4012"/>
                      </a:cubicBezTo>
                      <a:cubicBezTo>
                        <a:pt x="46962" y="3192"/>
                        <a:pt x="46719" y="2401"/>
                        <a:pt x="46263" y="1733"/>
                      </a:cubicBezTo>
                      <a:cubicBezTo>
                        <a:pt x="45777" y="1064"/>
                        <a:pt x="45139" y="547"/>
                        <a:pt x="44379" y="274"/>
                      </a:cubicBezTo>
                      <a:cubicBezTo>
                        <a:pt x="44318" y="243"/>
                        <a:pt x="44196" y="213"/>
                        <a:pt x="44136" y="182"/>
                      </a:cubicBezTo>
                      <a:cubicBezTo>
                        <a:pt x="43816" y="81"/>
                        <a:pt x="43518" y="42"/>
                        <a:pt x="43283" y="42"/>
                      </a:cubicBezTo>
                      <a:cubicBezTo>
                        <a:pt x="43026" y="42"/>
                        <a:pt x="42846" y="88"/>
                        <a:pt x="42798" y="152"/>
                      </a:cubicBezTo>
                      <a:cubicBezTo>
                        <a:pt x="42737" y="213"/>
                        <a:pt x="42768" y="274"/>
                        <a:pt x="42889" y="304"/>
                      </a:cubicBezTo>
                      <a:cubicBezTo>
                        <a:pt x="43041" y="395"/>
                        <a:pt x="43224" y="456"/>
                        <a:pt x="43406" y="486"/>
                      </a:cubicBezTo>
                      <a:cubicBezTo>
                        <a:pt x="44075" y="699"/>
                        <a:pt x="44683" y="1094"/>
                        <a:pt x="45139" y="1641"/>
                      </a:cubicBezTo>
                      <a:cubicBezTo>
                        <a:pt x="45534" y="2067"/>
                        <a:pt x="45777" y="2584"/>
                        <a:pt x="45898" y="3161"/>
                      </a:cubicBezTo>
                      <a:cubicBezTo>
                        <a:pt x="45959" y="3435"/>
                        <a:pt x="45990" y="3708"/>
                        <a:pt x="45990" y="4012"/>
                      </a:cubicBezTo>
                      <a:cubicBezTo>
                        <a:pt x="45959" y="4316"/>
                        <a:pt x="45959" y="4651"/>
                        <a:pt x="45959" y="4985"/>
                      </a:cubicBezTo>
                      <a:cubicBezTo>
                        <a:pt x="45929" y="6322"/>
                        <a:pt x="45898" y="7721"/>
                        <a:pt x="45898" y="9240"/>
                      </a:cubicBezTo>
                      <a:lnTo>
                        <a:pt x="45898" y="9301"/>
                      </a:lnTo>
                      <a:lnTo>
                        <a:pt x="43224" y="9271"/>
                      </a:lnTo>
                      <a:lnTo>
                        <a:pt x="39728" y="9271"/>
                      </a:lnTo>
                      <a:cubicBezTo>
                        <a:pt x="37138" y="9325"/>
                        <a:pt x="34527" y="9336"/>
                        <a:pt x="31913" y="9336"/>
                      </a:cubicBezTo>
                      <a:cubicBezTo>
                        <a:pt x="30171" y="9336"/>
                        <a:pt x="28427" y="9331"/>
                        <a:pt x="26688" y="9331"/>
                      </a:cubicBezTo>
                      <a:lnTo>
                        <a:pt x="22190" y="9331"/>
                      </a:lnTo>
                      <a:lnTo>
                        <a:pt x="8390" y="9392"/>
                      </a:lnTo>
                      <a:lnTo>
                        <a:pt x="609" y="9483"/>
                      </a:lnTo>
                      <a:lnTo>
                        <a:pt x="548" y="4407"/>
                      </a:lnTo>
                      <a:lnTo>
                        <a:pt x="548" y="3982"/>
                      </a:lnTo>
                      <a:cubicBezTo>
                        <a:pt x="578" y="3830"/>
                        <a:pt x="578" y="3708"/>
                        <a:pt x="578" y="3587"/>
                      </a:cubicBezTo>
                      <a:cubicBezTo>
                        <a:pt x="609" y="3313"/>
                        <a:pt x="670" y="3040"/>
                        <a:pt x="761" y="2796"/>
                      </a:cubicBezTo>
                      <a:cubicBezTo>
                        <a:pt x="943" y="2280"/>
                        <a:pt x="1247" y="1824"/>
                        <a:pt x="1642" y="1459"/>
                      </a:cubicBezTo>
                      <a:cubicBezTo>
                        <a:pt x="2068" y="1094"/>
                        <a:pt x="2554" y="821"/>
                        <a:pt x="3071" y="699"/>
                      </a:cubicBezTo>
                      <a:cubicBezTo>
                        <a:pt x="3345" y="608"/>
                        <a:pt x="3618" y="578"/>
                        <a:pt x="3892" y="578"/>
                      </a:cubicBezTo>
                      <a:lnTo>
                        <a:pt x="4773" y="578"/>
                      </a:lnTo>
                      <a:cubicBezTo>
                        <a:pt x="9374" y="550"/>
                        <a:pt x="13951" y="451"/>
                        <a:pt x="18568" y="451"/>
                      </a:cubicBezTo>
                      <a:cubicBezTo>
                        <a:pt x="19136" y="451"/>
                        <a:pt x="19705" y="453"/>
                        <a:pt x="20275" y="456"/>
                      </a:cubicBezTo>
                      <a:cubicBezTo>
                        <a:pt x="22190" y="456"/>
                        <a:pt x="24105" y="395"/>
                        <a:pt x="26020" y="395"/>
                      </a:cubicBezTo>
                      <a:lnTo>
                        <a:pt x="36537" y="304"/>
                      </a:lnTo>
                      <a:lnTo>
                        <a:pt x="41795" y="213"/>
                      </a:lnTo>
                      <a:cubicBezTo>
                        <a:pt x="42099" y="213"/>
                        <a:pt x="42403" y="182"/>
                        <a:pt x="42677" y="152"/>
                      </a:cubicBezTo>
                      <a:cubicBezTo>
                        <a:pt x="42737" y="122"/>
                        <a:pt x="42798" y="91"/>
                        <a:pt x="42798" y="91"/>
                      </a:cubicBezTo>
                      <a:cubicBezTo>
                        <a:pt x="42737" y="61"/>
                        <a:pt x="42677" y="30"/>
                        <a:pt x="42585" y="30"/>
                      </a:cubicBezTo>
                      <a:cubicBezTo>
                        <a:pt x="42190" y="0"/>
                        <a:pt x="41765" y="0"/>
                        <a:pt x="413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07" name="Google Shape;1007;p26"/>
            <p:cNvSpPr/>
            <p:nvPr/>
          </p:nvSpPr>
          <p:spPr>
            <a:xfrm>
              <a:off x="1209483" y="2885130"/>
              <a:ext cx="423042" cy="417335"/>
            </a:xfrm>
            <a:custGeom>
              <a:avLst/>
              <a:gdLst/>
              <a:ahLst/>
              <a:cxnLst/>
              <a:rect l="l" t="t" r="r" b="b"/>
              <a:pathLst>
                <a:path w="17570" h="17333" extrusionOk="0">
                  <a:moveTo>
                    <a:pt x="8774" y="1"/>
                  </a:moveTo>
                  <a:cubicBezTo>
                    <a:pt x="4072" y="1"/>
                    <a:pt x="212" y="3756"/>
                    <a:pt x="122" y="8454"/>
                  </a:cubicBezTo>
                  <a:cubicBezTo>
                    <a:pt x="1" y="13256"/>
                    <a:pt x="3800" y="17208"/>
                    <a:pt x="8572" y="17329"/>
                  </a:cubicBezTo>
                  <a:cubicBezTo>
                    <a:pt x="8647" y="17331"/>
                    <a:pt x="8722" y="17332"/>
                    <a:pt x="8796" y="17332"/>
                  </a:cubicBezTo>
                  <a:cubicBezTo>
                    <a:pt x="13497" y="17332"/>
                    <a:pt x="17328" y="13577"/>
                    <a:pt x="17448" y="8879"/>
                  </a:cubicBezTo>
                  <a:cubicBezTo>
                    <a:pt x="17569" y="4077"/>
                    <a:pt x="13770" y="95"/>
                    <a:pt x="8998" y="4"/>
                  </a:cubicBezTo>
                  <a:cubicBezTo>
                    <a:pt x="8923" y="2"/>
                    <a:pt x="8848" y="1"/>
                    <a:pt x="8774" y="1"/>
                  </a:cubicBezTo>
                  <a:close/>
                </a:path>
              </a:pathLst>
            </a:custGeom>
            <a:solidFill>
              <a:srgbClr val="000000">
                <a:alpha val="14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6"/>
            <p:cNvSpPr/>
            <p:nvPr/>
          </p:nvSpPr>
          <p:spPr>
            <a:xfrm>
              <a:off x="1266947" y="2844293"/>
              <a:ext cx="417913" cy="417913"/>
            </a:xfrm>
            <a:custGeom>
              <a:avLst/>
              <a:gdLst/>
              <a:ahLst/>
              <a:cxnLst/>
              <a:rect l="l" t="t" r="r" b="b"/>
              <a:pathLst>
                <a:path w="17357" h="17357" extrusionOk="0">
                  <a:moveTo>
                    <a:pt x="8664" y="0"/>
                  </a:moveTo>
                  <a:cubicBezTo>
                    <a:pt x="3892" y="0"/>
                    <a:pt x="1" y="3891"/>
                    <a:pt x="1" y="8663"/>
                  </a:cubicBezTo>
                  <a:cubicBezTo>
                    <a:pt x="1" y="13465"/>
                    <a:pt x="3892" y="17356"/>
                    <a:pt x="8664" y="17356"/>
                  </a:cubicBezTo>
                  <a:cubicBezTo>
                    <a:pt x="13466" y="17356"/>
                    <a:pt x="17357" y="13465"/>
                    <a:pt x="17357" y="8663"/>
                  </a:cubicBezTo>
                  <a:cubicBezTo>
                    <a:pt x="17357" y="3891"/>
                    <a:pt x="13466" y="0"/>
                    <a:pt x="8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6"/>
            <p:cNvSpPr/>
            <p:nvPr/>
          </p:nvSpPr>
          <p:spPr>
            <a:xfrm>
              <a:off x="1463429" y="3242753"/>
              <a:ext cx="21983" cy="422175"/>
            </a:xfrm>
            <a:custGeom>
              <a:avLst/>
              <a:gdLst/>
              <a:ahLst/>
              <a:cxnLst/>
              <a:rect l="l" t="t" r="r" b="b"/>
              <a:pathLst>
                <a:path w="913" h="17534" extrusionOk="0">
                  <a:moveTo>
                    <a:pt x="357" y="1"/>
                  </a:moveTo>
                  <a:cubicBezTo>
                    <a:pt x="352" y="1"/>
                    <a:pt x="345" y="4"/>
                    <a:pt x="335" y="14"/>
                  </a:cubicBezTo>
                  <a:cubicBezTo>
                    <a:pt x="335" y="14"/>
                    <a:pt x="305" y="45"/>
                    <a:pt x="305" y="45"/>
                  </a:cubicBezTo>
                  <a:cubicBezTo>
                    <a:pt x="275" y="105"/>
                    <a:pt x="275" y="166"/>
                    <a:pt x="275" y="227"/>
                  </a:cubicBezTo>
                  <a:lnTo>
                    <a:pt x="275" y="896"/>
                  </a:lnTo>
                  <a:cubicBezTo>
                    <a:pt x="244" y="1504"/>
                    <a:pt x="244" y="2142"/>
                    <a:pt x="244" y="2780"/>
                  </a:cubicBezTo>
                  <a:cubicBezTo>
                    <a:pt x="244" y="3145"/>
                    <a:pt x="214" y="3510"/>
                    <a:pt x="244" y="3844"/>
                  </a:cubicBezTo>
                  <a:cubicBezTo>
                    <a:pt x="275" y="4604"/>
                    <a:pt x="275" y="5303"/>
                    <a:pt x="275" y="6063"/>
                  </a:cubicBezTo>
                  <a:lnTo>
                    <a:pt x="275" y="6397"/>
                  </a:lnTo>
                  <a:lnTo>
                    <a:pt x="275" y="7948"/>
                  </a:lnTo>
                  <a:lnTo>
                    <a:pt x="275" y="10258"/>
                  </a:lnTo>
                  <a:lnTo>
                    <a:pt x="275" y="12385"/>
                  </a:lnTo>
                  <a:lnTo>
                    <a:pt x="275" y="13510"/>
                  </a:lnTo>
                  <a:cubicBezTo>
                    <a:pt x="305" y="14179"/>
                    <a:pt x="275" y="14847"/>
                    <a:pt x="214" y="15516"/>
                  </a:cubicBezTo>
                  <a:cubicBezTo>
                    <a:pt x="214" y="15638"/>
                    <a:pt x="183" y="15790"/>
                    <a:pt x="153" y="15911"/>
                  </a:cubicBezTo>
                  <a:cubicBezTo>
                    <a:pt x="1" y="16367"/>
                    <a:pt x="1" y="16853"/>
                    <a:pt x="153" y="17279"/>
                  </a:cubicBezTo>
                  <a:cubicBezTo>
                    <a:pt x="153" y="17309"/>
                    <a:pt x="153" y="17309"/>
                    <a:pt x="153" y="17340"/>
                  </a:cubicBezTo>
                  <a:cubicBezTo>
                    <a:pt x="183" y="17431"/>
                    <a:pt x="214" y="17522"/>
                    <a:pt x="305" y="17522"/>
                  </a:cubicBezTo>
                  <a:cubicBezTo>
                    <a:pt x="328" y="17530"/>
                    <a:pt x="351" y="17534"/>
                    <a:pt x="372" y="17534"/>
                  </a:cubicBezTo>
                  <a:cubicBezTo>
                    <a:pt x="438" y="17534"/>
                    <a:pt x="495" y="17499"/>
                    <a:pt x="518" y="17431"/>
                  </a:cubicBezTo>
                  <a:cubicBezTo>
                    <a:pt x="579" y="17309"/>
                    <a:pt x="639" y="17188"/>
                    <a:pt x="670" y="17036"/>
                  </a:cubicBezTo>
                  <a:cubicBezTo>
                    <a:pt x="791" y="16610"/>
                    <a:pt x="852" y="16185"/>
                    <a:pt x="852" y="15729"/>
                  </a:cubicBezTo>
                  <a:cubicBezTo>
                    <a:pt x="852" y="15394"/>
                    <a:pt x="913" y="14969"/>
                    <a:pt x="913" y="14574"/>
                  </a:cubicBezTo>
                  <a:cubicBezTo>
                    <a:pt x="882" y="13875"/>
                    <a:pt x="882" y="13176"/>
                    <a:pt x="882" y="12446"/>
                  </a:cubicBezTo>
                  <a:lnTo>
                    <a:pt x="882" y="11717"/>
                  </a:lnTo>
                  <a:cubicBezTo>
                    <a:pt x="852" y="10987"/>
                    <a:pt x="852" y="10227"/>
                    <a:pt x="822" y="9498"/>
                  </a:cubicBezTo>
                  <a:cubicBezTo>
                    <a:pt x="822" y="8768"/>
                    <a:pt x="761" y="8039"/>
                    <a:pt x="730" y="7309"/>
                  </a:cubicBezTo>
                  <a:cubicBezTo>
                    <a:pt x="700" y="6914"/>
                    <a:pt x="700" y="6549"/>
                    <a:pt x="700" y="6154"/>
                  </a:cubicBezTo>
                  <a:cubicBezTo>
                    <a:pt x="670" y="5303"/>
                    <a:pt x="579" y="4482"/>
                    <a:pt x="609" y="3631"/>
                  </a:cubicBezTo>
                  <a:cubicBezTo>
                    <a:pt x="609" y="3327"/>
                    <a:pt x="579" y="3023"/>
                    <a:pt x="579" y="2689"/>
                  </a:cubicBezTo>
                  <a:cubicBezTo>
                    <a:pt x="548" y="2142"/>
                    <a:pt x="518" y="1564"/>
                    <a:pt x="487" y="987"/>
                  </a:cubicBezTo>
                  <a:cubicBezTo>
                    <a:pt x="487" y="713"/>
                    <a:pt x="457" y="440"/>
                    <a:pt x="427" y="136"/>
                  </a:cubicBezTo>
                  <a:cubicBezTo>
                    <a:pt x="427" y="105"/>
                    <a:pt x="396" y="45"/>
                    <a:pt x="366" y="14"/>
                  </a:cubicBezTo>
                  <a:cubicBezTo>
                    <a:pt x="366" y="14"/>
                    <a:pt x="366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6"/>
            <p:cNvSpPr/>
            <p:nvPr/>
          </p:nvSpPr>
          <p:spPr>
            <a:xfrm>
              <a:off x="1207292" y="2826549"/>
              <a:ext cx="485234" cy="427785"/>
            </a:xfrm>
            <a:custGeom>
              <a:avLst/>
              <a:gdLst/>
              <a:ahLst/>
              <a:cxnLst/>
              <a:rect l="l" t="t" r="r" b="b"/>
              <a:pathLst>
                <a:path w="20153" h="17767" extrusionOk="0">
                  <a:moveTo>
                    <a:pt x="11276" y="1"/>
                  </a:moveTo>
                  <a:cubicBezTo>
                    <a:pt x="9409" y="1"/>
                    <a:pt x="7573" y="564"/>
                    <a:pt x="6019" y="1616"/>
                  </a:cubicBezTo>
                  <a:cubicBezTo>
                    <a:pt x="5745" y="1829"/>
                    <a:pt x="5472" y="2042"/>
                    <a:pt x="5229" y="2254"/>
                  </a:cubicBezTo>
                  <a:cubicBezTo>
                    <a:pt x="0" y="6905"/>
                    <a:pt x="1976" y="15507"/>
                    <a:pt x="8694" y="17422"/>
                  </a:cubicBezTo>
                  <a:cubicBezTo>
                    <a:pt x="9488" y="17652"/>
                    <a:pt x="10311" y="17767"/>
                    <a:pt x="11132" y="17767"/>
                  </a:cubicBezTo>
                  <a:cubicBezTo>
                    <a:pt x="11506" y="17767"/>
                    <a:pt x="11880" y="17743"/>
                    <a:pt x="12250" y="17695"/>
                  </a:cubicBezTo>
                  <a:cubicBezTo>
                    <a:pt x="14378" y="17391"/>
                    <a:pt x="16323" y="16388"/>
                    <a:pt x="17782" y="14838"/>
                  </a:cubicBezTo>
                  <a:lnTo>
                    <a:pt x="17995" y="14595"/>
                  </a:lnTo>
                  <a:lnTo>
                    <a:pt x="18208" y="14352"/>
                  </a:lnTo>
                  <a:cubicBezTo>
                    <a:pt x="18359" y="14170"/>
                    <a:pt x="18511" y="14018"/>
                    <a:pt x="18633" y="13866"/>
                  </a:cubicBezTo>
                  <a:cubicBezTo>
                    <a:pt x="19636" y="12711"/>
                    <a:pt x="20153" y="11221"/>
                    <a:pt x="20062" y="9701"/>
                  </a:cubicBezTo>
                  <a:lnTo>
                    <a:pt x="20062" y="9549"/>
                  </a:lnTo>
                  <a:cubicBezTo>
                    <a:pt x="20062" y="9245"/>
                    <a:pt x="20031" y="8972"/>
                    <a:pt x="19910" y="8911"/>
                  </a:cubicBezTo>
                  <a:cubicBezTo>
                    <a:pt x="19889" y="8901"/>
                    <a:pt x="19869" y="8896"/>
                    <a:pt x="19850" y="8896"/>
                  </a:cubicBezTo>
                  <a:cubicBezTo>
                    <a:pt x="19757" y="8896"/>
                    <a:pt x="19681" y="9018"/>
                    <a:pt x="19606" y="9245"/>
                  </a:cubicBezTo>
                  <a:cubicBezTo>
                    <a:pt x="19575" y="9397"/>
                    <a:pt x="19515" y="9580"/>
                    <a:pt x="19484" y="9762"/>
                  </a:cubicBezTo>
                  <a:cubicBezTo>
                    <a:pt x="19393" y="9945"/>
                    <a:pt x="19363" y="10127"/>
                    <a:pt x="19302" y="10309"/>
                  </a:cubicBezTo>
                  <a:cubicBezTo>
                    <a:pt x="18937" y="11525"/>
                    <a:pt x="18359" y="12680"/>
                    <a:pt x="17600" y="13714"/>
                  </a:cubicBezTo>
                  <a:cubicBezTo>
                    <a:pt x="16901" y="14595"/>
                    <a:pt x="16019" y="15355"/>
                    <a:pt x="15046" y="15932"/>
                  </a:cubicBezTo>
                  <a:cubicBezTo>
                    <a:pt x="13828" y="16635"/>
                    <a:pt x="12455" y="17000"/>
                    <a:pt x="11071" y="17000"/>
                  </a:cubicBezTo>
                  <a:cubicBezTo>
                    <a:pt x="10418" y="17000"/>
                    <a:pt x="9762" y="16919"/>
                    <a:pt x="9119" y="16753"/>
                  </a:cubicBezTo>
                  <a:cubicBezTo>
                    <a:pt x="2341" y="15142"/>
                    <a:pt x="517" y="6358"/>
                    <a:pt x="6110" y="2163"/>
                  </a:cubicBezTo>
                  <a:cubicBezTo>
                    <a:pt x="7113" y="1373"/>
                    <a:pt x="8268" y="856"/>
                    <a:pt x="9514" y="583"/>
                  </a:cubicBezTo>
                  <a:cubicBezTo>
                    <a:pt x="10075" y="460"/>
                    <a:pt x="10648" y="398"/>
                    <a:pt x="11223" y="398"/>
                  </a:cubicBezTo>
                  <a:cubicBezTo>
                    <a:pt x="11925" y="398"/>
                    <a:pt x="12628" y="490"/>
                    <a:pt x="13314" y="674"/>
                  </a:cubicBezTo>
                  <a:cubicBezTo>
                    <a:pt x="14226" y="917"/>
                    <a:pt x="15107" y="1312"/>
                    <a:pt x="15897" y="1829"/>
                  </a:cubicBezTo>
                  <a:cubicBezTo>
                    <a:pt x="17387" y="2802"/>
                    <a:pt x="18511" y="4169"/>
                    <a:pt x="19180" y="5811"/>
                  </a:cubicBezTo>
                  <a:cubicBezTo>
                    <a:pt x="19515" y="6631"/>
                    <a:pt x="19727" y="7482"/>
                    <a:pt x="19818" y="8364"/>
                  </a:cubicBezTo>
                  <a:cubicBezTo>
                    <a:pt x="19818" y="8516"/>
                    <a:pt x="19849" y="8668"/>
                    <a:pt x="19910" y="8820"/>
                  </a:cubicBezTo>
                  <a:cubicBezTo>
                    <a:pt x="19910" y="8850"/>
                    <a:pt x="19940" y="8881"/>
                    <a:pt x="19940" y="8881"/>
                  </a:cubicBezTo>
                  <a:cubicBezTo>
                    <a:pt x="19970" y="8850"/>
                    <a:pt x="20001" y="8820"/>
                    <a:pt x="20001" y="8789"/>
                  </a:cubicBezTo>
                  <a:lnTo>
                    <a:pt x="20001" y="8151"/>
                  </a:lnTo>
                  <a:cubicBezTo>
                    <a:pt x="20001" y="7786"/>
                    <a:pt x="19940" y="7452"/>
                    <a:pt x="19849" y="7118"/>
                  </a:cubicBezTo>
                  <a:cubicBezTo>
                    <a:pt x="19758" y="6783"/>
                    <a:pt x="19697" y="6449"/>
                    <a:pt x="19575" y="6115"/>
                  </a:cubicBezTo>
                  <a:cubicBezTo>
                    <a:pt x="18937" y="4169"/>
                    <a:pt x="17660" y="2498"/>
                    <a:pt x="15928" y="1373"/>
                  </a:cubicBezTo>
                  <a:cubicBezTo>
                    <a:pt x="14986" y="765"/>
                    <a:pt x="13922" y="339"/>
                    <a:pt x="12797" y="127"/>
                  </a:cubicBezTo>
                  <a:cubicBezTo>
                    <a:pt x="12291" y="42"/>
                    <a:pt x="11783" y="1"/>
                    <a:pt x="1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1" name="Google Shape;1011;p26"/>
            <p:cNvGrpSpPr/>
            <p:nvPr/>
          </p:nvGrpSpPr>
          <p:grpSpPr>
            <a:xfrm>
              <a:off x="1376844" y="2897086"/>
              <a:ext cx="198811" cy="284400"/>
              <a:chOff x="1363170" y="2880700"/>
              <a:chExt cx="227629" cy="325624"/>
            </a:xfrm>
          </p:grpSpPr>
          <p:sp>
            <p:nvSpPr>
              <p:cNvPr id="1012" name="Google Shape;1012;p26"/>
              <p:cNvSpPr/>
              <p:nvPr/>
            </p:nvSpPr>
            <p:spPr>
              <a:xfrm>
                <a:off x="1363170" y="2880700"/>
                <a:ext cx="227629" cy="272389"/>
              </a:xfrm>
              <a:custGeom>
                <a:avLst/>
                <a:gdLst/>
                <a:ahLst/>
                <a:cxnLst/>
                <a:rect l="l" t="t" r="r" b="b"/>
                <a:pathLst>
                  <a:path w="9454" h="11313" extrusionOk="0">
                    <a:moveTo>
                      <a:pt x="4654" y="1"/>
                    </a:moveTo>
                    <a:cubicBezTo>
                      <a:pt x="2551" y="1"/>
                      <a:pt x="626" y="1454"/>
                      <a:pt x="153" y="3622"/>
                    </a:cubicBezTo>
                    <a:cubicBezTo>
                      <a:pt x="1" y="4291"/>
                      <a:pt x="1" y="4960"/>
                      <a:pt x="153" y="5598"/>
                    </a:cubicBezTo>
                    <a:cubicBezTo>
                      <a:pt x="426" y="6692"/>
                      <a:pt x="882" y="7726"/>
                      <a:pt x="1490" y="8668"/>
                    </a:cubicBezTo>
                    <a:cubicBezTo>
                      <a:pt x="1642" y="8881"/>
                      <a:pt x="1764" y="9063"/>
                      <a:pt x="1885" y="9276"/>
                    </a:cubicBezTo>
                    <a:cubicBezTo>
                      <a:pt x="2068" y="9610"/>
                      <a:pt x="2341" y="9945"/>
                      <a:pt x="2645" y="10218"/>
                    </a:cubicBezTo>
                    <a:lnTo>
                      <a:pt x="2858" y="10401"/>
                    </a:lnTo>
                    <a:cubicBezTo>
                      <a:pt x="2919" y="10401"/>
                      <a:pt x="2949" y="10462"/>
                      <a:pt x="2949" y="10492"/>
                    </a:cubicBezTo>
                    <a:cubicBezTo>
                      <a:pt x="3040" y="10583"/>
                      <a:pt x="3132" y="10765"/>
                      <a:pt x="3223" y="10948"/>
                    </a:cubicBezTo>
                    <a:cubicBezTo>
                      <a:pt x="3253" y="10948"/>
                      <a:pt x="3253" y="10978"/>
                      <a:pt x="3253" y="11009"/>
                    </a:cubicBezTo>
                    <a:cubicBezTo>
                      <a:pt x="3309" y="11147"/>
                      <a:pt x="3415" y="11286"/>
                      <a:pt x="3502" y="11286"/>
                    </a:cubicBezTo>
                    <a:cubicBezTo>
                      <a:pt x="3511" y="11286"/>
                      <a:pt x="3519" y="11285"/>
                      <a:pt x="3527" y="11282"/>
                    </a:cubicBezTo>
                    <a:cubicBezTo>
                      <a:pt x="3618" y="11252"/>
                      <a:pt x="3648" y="11161"/>
                      <a:pt x="3648" y="11039"/>
                    </a:cubicBezTo>
                    <a:cubicBezTo>
                      <a:pt x="3648" y="10826"/>
                      <a:pt x="3618" y="10613"/>
                      <a:pt x="3587" y="10401"/>
                    </a:cubicBezTo>
                    <a:cubicBezTo>
                      <a:pt x="3557" y="10188"/>
                      <a:pt x="3435" y="9975"/>
                      <a:pt x="3284" y="9823"/>
                    </a:cubicBezTo>
                    <a:cubicBezTo>
                      <a:pt x="3192" y="9702"/>
                      <a:pt x="3071" y="9580"/>
                      <a:pt x="2949" y="9458"/>
                    </a:cubicBezTo>
                    <a:cubicBezTo>
                      <a:pt x="2706" y="9185"/>
                      <a:pt x="2463" y="8911"/>
                      <a:pt x="2250" y="8607"/>
                    </a:cubicBezTo>
                    <a:cubicBezTo>
                      <a:pt x="1885" y="8121"/>
                      <a:pt x="1551" y="7574"/>
                      <a:pt x="1277" y="7027"/>
                    </a:cubicBezTo>
                    <a:cubicBezTo>
                      <a:pt x="730" y="6085"/>
                      <a:pt x="518" y="4960"/>
                      <a:pt x="669" y="3896"/>
                    </a:cubicBezTo>
                    <a:cubicBezTo>
                      <a:pt x="730" y="3501"/>
                      <a:pt x="821" y="3167"/>
                      <a:pt x="1004" y="2832"/>
                    </a:cubicBezTo>
                    <a:cubicBezTo>
                      <a:pt x="1490" y="1768"/>
                      <a:pt x="2432" y="978"/>
                      <a:pt x="3527" y="644"/>
                    </a:cubicBezTo>
                    <a:cubicBezTo>
                      <a:pt x="3939" y="513"/>
                      <a:pt x="4360" y="450"/>
                      <a:pt x="4776" y="450"/>
                    </a:cubicBezTo>
                    <a:cubicBezTo>
                      <a:pt x="6108" y="450"/>
                      <a:pt x="7390" y="1097"/>
                      <a:pt x="8177" y="2255"/>
                    </a:cubicBezTo>
                    <a:cubicBezTo>
                      <a:pt x="8542" y="2802"/>
                      <a:pt x="8816" y="3440"/>
                      <a:pt x="8937" y="4109"/>
                    </a:cubicBezTo>
                    <a:cubicBezTo>
                      <a:pt x="9028" y="4778"/>
                      <a:pt x="8968" y="5477"/>
                      <a:pt x="8724" y="6115"/>
                    </a:cubicBezTo>
                    <a:cubicBezTo>
                      <a:pt x="8572" y="6601"/>
                      <a:pt x="8360" y="7088"/>
                      <a:pt x="8147" y="7544"/>
                    </a:cubicBezTo>
                    <a:cubicBezTo>
                      <a:pt x="7721" y="8395"/>
                      <a:pt x="7174" y="9154"/>
                      <a:pt x="6505" y="9823"/>
                    </a:cubicBezTo>
                    <a:cubicBezTo>
                      <a:pt x="6323" y="10006"/>
                      <a:pt x="6110" y="10127"/>
                      <a:pt x="6019" y="10340"/>
                    </a:cubicBezTo>
                    <a:cubicBezTo>
                      <a:pt x="5928" y="10522"/>
                      <a:pt x="5898" y="10765"/>
                      <a:pt x="5837" y="11009"/>
                    </a:cubicBezTo>
                    <a:cubicBezTo>
                      <a:pt x="5806" y="11069"/>
                      <a:pt x="5776" y="11161"/>
                      <a:pt x="5776" y="11252"/>
                    </a:cubicBezTo>
                    <a:cubicBezTo>
                      <a:pt x="5776" y="11282"/>
                      <a:pt x="5746" y="11313"/>
                      <a:pt x="5776" y="11313"/>
                    </a:cubicBezTo>
                    <a:cubicBezTo>
                      <a:pt x="5776" y="11313"/>
                      <a:pt x="5837" y="11313"/>
                      <a:pt x="5837" y="11282"/>
                    </a:cubicBezTo>
                    <a:cubicBezTo>
                      <a:pt x="5898" y="11161"/>
                      <a:pt x="5958" y="11069"/>
                      <a:pt x="6019" y="10948"/>
                    </a:cubicBezTo>
                    <a:cubicBezTo>
                      <a:pt x="6080" y="10765"/>
                      <a:pt x="6110" y="10613"/>
                      <a:pt x="6171" y="10462"/>
                    </a:cubicBezTo>
                    <a:cubicBezTo>
                      <a:pt x="6232" y="10310"/>
                      <a:pt x="6293" y="10279"/>
                      <a:pt x="6445" y="10127"/>
                    </a:cubicBezTo>
                    <a:cubicBezTo>
                      <a:pt x="7296" y="9428"/>
                      <a:pt x="7964" y="8547"/>
                      <a:pt x="8481" y="7574"/>
                    </a:cubicBezTo>
                    <a:cubicBezTo>
                      <a:pt x="8755" y="7057"/>
                      <a:pt x="8968" y="6480"/>
                      <a:pt x="9119" y="5902"/>
                    </a:cubicBezTo>
                    <a:cubicBezTo>
                      <a:pt x="9454" y="4626"/>
                      <a:pt x="9241" y="3258"/>
                      <a:pt x="8572" y="2163"/>
                    </a:cubicBezTo>
                    <a:cubicBezTo>
                      <a:pt x="8451" y="1981"/>
                      <a:pt x="8360" y="1829"/>
                      <a:pt x="8238" y="1708"/>
                    </a:cubicBezTo>
                    <a:cubicBezTo>
                      <a:pt x="7934" y="1343"/>
                      <a:pt x="7600" y="1039"/>
                      <a:pt x="7235" y="796"/>
                    </a:cubicBezTo>
                    <a:cubicBezTo>
                      <a:pt x="6870" y="553"/>
                      <a:pt x="6475" y="340"/>
                      <a:pt x="6050" y="218"/>
                    </a:cubicBezTo>
                    <a:cubicBezTo>
                      <a:pt x="5585" y="71"/>
                      <a:pt x="5115" y="1"/>
                      <a:pt x="46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6"/>
              <p:cNvSpPr/>
              <p:nvPr/>
            </p:nvSpPr>
            <p:spPr>
              <a:xfrm>
                <a:off x="1433428" y="3144276"/>
                <a:ext cx="83453" cy="38644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1605" extrusionOk="0">
                    <a:moveTo>
                      <a:pt x="2706" y="1"/>
                    </a:moveTo>
                    <a:cubicBezTo>
                      <a:pt x="2513" y="22"/>
                      <a:pt x="2304" y="44"/>
                      <a:pt x="2102" y="44"/>
                    </a:cubicBezTo>
                    <a:cubicBezTo>
                      <a:pt x="2018" y="44"/>
                      <a:pt x="1935" y="40"/>
                      <a:pt x="1855" y="31"/>
                    </a:cubicBezTo>
                    <a:lnTo>
                      <a:pt x="1703" y="31"/>
                    </a:lnTo>
                    <a:lnTo>
                      <a:pt x="1125" y="62"/>
                    </a:lnTo>
                    <a:lnTo>
                      <a:pt x="913" y="62"/>
                    </a:lnTo>
                    <a:cubicBezTo>
                      <a:pt x="821" y="62"/>
                      <a:pt x="730" y="62"/>
                      <a:pt x="639" y="92"/>
                    </a:cubicBezTo>
                    <a:cubicBezTo>
                      <a:pt x="1" y="274"/>
                      <a:pt x="1" y="1186"/>
                      <a:pt x="639" y="1369"/>
                    </a:cubicBezTo>
                    <a:lnTo>
                      <a:pt x="1125" y="1369"/>
                    </a:lnTo>
                    <a:cubicBezTo>
                      <a:pt x="1369" y="1369"/>
                      <a:pt x="1612" y="1399"/>
                      <a:pt x="1885" y="1429"/>
                    </a:cubicBezTo>
                    <a:cubicBezTo>
                      <a:pt x="1916" y="1460"/>
                      <a:pt x="1976" y="1460"/>
                      <a:pt x="2037" y="1490"/>
                    </a:cubicBezTo>
                    <a:cubicBezTo>
                      <a:pt x="2098" y="1566"/>
                      <a:pt x="2189" y="1604"/>
                      <a:pt x="2284" y="1604"/>
                    </a:cubicBezTo>
                    <a:cubicBezTo>
                      <a:pt x="2379" y="1604"/>
                      <a:pt x="2478" y="1566"/>
                      <a:pt x="2554" y="1490"/>
                    </a:cubicBezTo>
                    <a:cubicBezTo>
                      <a:pt x="2584" y="1490"/>
                      <a:pt x="2645" y="1460"/>
                      <a:pt x="2645" y="1338"/>
                    </a:cubicBezTo>
                    <a:cubicBezTo>
                      <a:pt x="2645" y="1277"/>
                      <a:pt x="2615" y="1217"/>
                      <a:pt x="2584" y="1156"/>
                    </a:cubicBezTo>
                    <a:cubicBezTo>
                      <a:pt x="2554" y="1095"/>
                      <a:pt x="2493" y="1034"/>
                      <a:pt x="2463" y="974"/>
                    </a:cubicBezTo>
                    <a:cubicBezTo>
                      <a:pt x="2311" y="882"/>
                      <a:pt x="2128" y="822"/>
                      <a:pt x="1946" y="822"/>
                    </a:cubicBezTo>
                    <a:cubicBezTo>
                      <a:pt x="1825" y="791"/>
                      <a:pt x="1673" y="791"/>
                      <a:pt x="1551" y="791"/>
                    </a:cubicBezTo>
                    <a:cubicBezTo>
                      <a:pt x="1399" y="822"/>
                      <a:pt x="1277" y="822"/>
                      <a:pt x="1125" y="822"/>
                    </a:cubicBezTo>
                    <a:lnTo>
                      <a:pt x="730" y="822"/>
                    </a:lnTo>
                    <a:cubicBezTo>
                      <a:pt x="669" y="761"/>
                      <a:pt x="669" y="670"/>
                      <a:pt x="730" y="609"/>
                    </a:cubicBezTo>
                    <a:cubicBezTo>
                      <a:pt x="791" y="548"/>
                      <a:pt x="791" y="548"/>
                      <a:pt x="973" y="518"/>
                    </a:cubicBezTo>
                    <a:lnTo>
                      <a:pt x="1399" y="457"/>
                    </a:lnTo>
                    <a:cubicBezTo>
                      <a:pt x="1521" y="426"/>
                      <a:pt x="1673" y="426"/>
                      <a:pt x="1825" y="426"/>
                    </a:cubicBezTo>
                    <a:cubicBezTo>
                      <a:pt x="2128" y="396"/>
                      <a:pt x="2463" y="366"/>
                      <a:pt x="2767" y="366"/>
                    </a:cubicBezTo>
                    <a:cubicBezTo>
                      <a:pt x="2858" y="366"/>
                      <a:pt x="2949" y="426"/>
                      <a:pt x="3040" y="487"/>
                    </a:cubicBezTo>
                    <a:cubicBezTo>
                      <a:pt x="3162" y="670"/>
                      <a:pt x="3162" y="913"/>
                      <a:pt x="3040" y="1095"/>
                    </a:cubicBezTo>
                    <a:cubicBezTo>
                      <a:pt x="2980" y="1186"/>
                      <a:pt x="2858" y="1277"/>
                      <a:pt x="2736" y="1308"/>
                    </a:cubicBezTo>
                    <a:cubicBezTo>
                      <a:pt x="2736" y="1308"/>
                      <a:pt x="2706" y="1338"/>
                      <a:pt x="2676" y="1369"/>
                    </a:cubicBezTo>
                    <a:cubicBezTo>
                      <a:pt x="2676" y="1369"/>
                      <a:pt x="2676" y="1369"/>
                      <a:pt x="2676" y="1399"/>
                    </a:cubicBezTo>
                    <a:lnTo>
                      <a:pt x="2676" y="1429"/>
                    </a:lnTo>
                    <a:cubicBezTo>
                      <a:pt x="2706" y="1445"/>
                      <a:pt x="2729" y="1452"/>
                      <a:pt x="2748" y="1452"/>
                    </a:cubicBezTo>
                    <a:cubicBezTo>
                      <a:pt x="2767" y="1452"/>
                      <a:pt x="2782" y="1445"/>
                      <a:pt x="2797" y="1429"/>
                    </a:cubicBezTo>
                    <a:cubicBezTo>
                      <a:pt x="2919" y="1399"/>
                      <a:pt x="3040" y="1338"/>
                      <a:pt x="3132" y="1277"/>
                    </a:cubicBezTo>
                    <a:cubicBezTo>
                      <a:pt x="3435" y="1004"/>
                      <a:pt x="3466" y="578"/>
                      <a:pt x="3253" y="274"/>
                    </a:cubicBezTo>
                    <a:cubicBezTo>
                      <a:pt x="3132" y="92"/>
                      <a:pt x="2919" y="1"/>
                      <a:pt x="27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6"/>
              <p:cNvSpPr/>
              <p:nvPr/>
            </p:nvSpPr>
            <p:spPr>
              <a:xfrm>
                <a:off x="1448067" y="3168426"/>
                <a:ext cx="52730" cy="37898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574" extrusionOk="0">
                    <a:moveTo>
                      <a:pt x="1338" y="1"/>
                    </a:moveTo>
                    <a:lnTo>
                      <a:pt x="943" y="31"/>
                    </a:lnTo>
                    <a:lnTo>
                      <a:pt x="639" y="31"/>
                    </a:lnTo>
                    <a:cubicBezTo>
                      <a:pt x="244" y="122"/>
                      <a:pt x="1" y="518"/>
                      <a:pt x="122" y="882"/>
                    </a:cubicBezTo>
                    <a:cubicBezTo>
                      <a:pt x="183" y="1034"/>
                      <a:pt x="244" y="1126"/>
                      <a:pt x="365" y="1217"/>
                    </a:cubicBezTo>
                    <a:cubicBezTo>
                      <a:pt x="457" y="1278"/>
                      <a:pt x="578" y="1308"/>
                      <a:pt x="700" y="1338"/>
                    </a:cubicBezTo>
                    <a:cubicBezTo>
                      <a:pt x="791" y="1369"/>
                      <a:pt x="852" y="1369"/>
                      <a:pt x="943" y="1399"/>
                    </a:cubicBezTo>
                    <a:cubicBezTo>
                      <a:pt x="1004" y="1399"/>
                      <a:pt x="1034" y="1429"/>
                      <a:pt x="1065" y="1460"/>
                    </a:cubicBezTo>
                    <a:cubicBezTo>
                      <a:pt x="1125" y="1536"/>
                      <a:pt x="1179" y="1574"/>
                      <a:pt x="1232" y="1574"/>
                    </a:cubicBezTo>
                    <a:cubicBezTo>
                      <a:pt x="1285" y="1574"/>
                      <a:pt x="1338" y="1536"/>
                      <a:pt x="1399" y="1460"/>
                    </a:cubicBezTo>
                    <a:cubicBezTo>
                      <a:pt x="1429" y="1429"/>
                      <a:pt x="1460" y="1399"/>
                      <a:pt x="1460" y="1308"/>
                    </a:cubicBezTo>
                    <a:cubicBezTo>
                      <a:pt x="1460" y="1247"/>
                      <a:pt x="1460" y="1156"/>
                      <a:pt x="1429" y="1095"/>
                    </a:cubicBezTo>
                    <a:cubicBezTo>
                      <a:pt x="1399" y="1034"/>
                      <a:pt x="1368" y="974"/>
                      <a:pt x="1338" y="943"/>
                    </a:cubicBezTo>
                    <a:cubicBezTo>
                      <a:pt x="1247" y="852"/>
                      <a:pt x="1125" y="761"/>
                      <a:pt x="1004" y="761"/>
                    </a:cubicBezTo>
                    <a:cubicBezTo>
                      <a:pt x="943" y="761"/>
                      <a:pt x="882" y="761"/>
                      <a:pt x="852" y="730"/>
                    </a:cubicBezTo>
                    <a:lnTo>
                      <a:pt x="761" y="730"/>
                    </a:lnTo>
                    <a:cubicBezTo>
                      <a:pt x="720" y="730"/>
                      <a:pt x="734" y="703"/>
                      <a:pt x="729" y="703"/>
                    </a:cubicBezTo>
                    <a:cubicBezTo>
                      <a:pt x="727" y="703"/>
                      <a:pt x="720" y="710"/>
                      <a:pt x="700" y="730"/>
                    </a:cubicBezTo>
                    <a:cubicBezTo>
                      <a:pt x="690" y="749"/>
                      <a:pt x="678" y="756"/>
                      <a:pt x="665" y="756"/>
                    </a:cubicBezTo>
                    <a:cubicBezTo>
                      <a:pt x="638" y="756"/>
                      <a:pt x="609" y="721"/>
                      <a:pt x="609" y="700"/>
                    </a:cubicBezTo>
                    <a:cubicBezTo>
                      <a:pt x="609" y="700"/>
                      <a:pt x="609" y="670"/>
                      <a:pt x="609" y="670"/>
                    </a:cubicBezTo>
                    <a:cubicBezTo>
                      <a:pt x="609" y="609"/>
                      <a:pt x="639" y="548"/>
                      <a:pt x="669" y="518"/>
                    </a:cubicBezTo>
                    <a:cubicBezTo>
                      <a:pt x="669" y="457"/>
                      <a:pt x="943" y="426"/>
                      <a:pt x="1095" y="396"/>
                    </a:cubicBezTo>
                    <a:cubicBezTo>
                      <a:pt x="1186" y="366"/>
                      <a:pt x="1308" y="366"/>
                      <a:pt x="1399" y="366"/>
                    </a:cubicBezTo>
                    <a:lnTo>
                      <a:pt x="1642" y="366"/>
                    </a:lnTo>
                    <a:cubicBezTo>
                      <a:pt x="1733" y="396"/>
                      <a:pt x="1794" y="457"/>
                      <a:pt x="1824" y="518"/>
                    </a:cubicBezTo>
                    <a:cubicBezTo>
                      <a:pt x="1855" y="609"/>
                      <a:pt x="1855" y="670"/>
                      <a:pt x="1885" y="730"/>
                    </a:cubicBezTo>
                    <a:cubicBezTo>
                      <a:pt x="1885" y="882"/>
                      <a:pt x="1824" y="1004"/>
                      <a:pt x="1703" y="1126"/>
                    </a:cubicBezTo>
                    <a:cubicBezTo>
                      <a:pt x="1642" y="1156"/>
                      <a:pt x="1581" y="1217"/>
                      <a:pt x="1490" y="1247"/>
                    </a:cubicBezTo>
                    <a:cubicBezTo>
                      <a:pt x="1490" y="1278"/>
                      <a:pt x="1460" y="1278"/>
                      <a:pt x="1460" y="1308"/>
                    </a:cubicBezTo>
                    <a:cubicBezTo>
                      <a:pt x="1460" y="1308"/>
                      <a:pt x="1460" y="1308"/>
                      <a:pt x="1460" y="1338"/>
                    </a:cubicBezTo>
                    <a:lnTo>
                      <a:pt x="1460" y="1399"/>
                    </a:lnTo>
                    <a:lnTo>
                      <a:pt x="1520" y="1399"/>
                    </a:lnTo>
                    <a:cubicBezTo>
                      <a:pt x="1612" y="1399"/>
                      <a:pt x="1703" y="1369"/>
                      <a:pt x="1764" y="1308"/>
                    </a:cubicBezTo>
                    <a:cubicBezTo>
                      <a:pt x="1976" y="1217"/>
                      <a:pt x="2159" y="1004"/>
                      <a:pt x="2189" y="761"/>
                    </a:cubicBezTo>
                    <a:cubicBezTo>
                      <a:pt x="2189" y="609"/>
                      <a:pt x="2159" y="487"/>
                      <a:pt x="2098" y="366"/>
                    </a:cubicBezTo>
                    <a:cubicBezTo>
                      <a:pt x="1946" y="153"/>
                      <a:pt x="1672" y="1"/>
                      <a:pt x="13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6"/>
              <p:cNvSpPr/>
              <p:nvPr/>
            </p:nvSpPr>
            <p:spPr>
              <a:xfrm>
                <a:off x="1426855" y="2972965"/>
                <a:ext cx="100283" cy="176753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7341" extrusionOk="0">
                    <a:moveTo>
                      <a:pt x="3753" y="445"/>
                    </a:moveTo>
                    <a:cubicBezTo>
                      <a:pt x="3800" y="505"/>
                      <a:pt x="3800" y="589"/>
                      <a:pt x="3800" y="672"/>
                    </a:cubicBezTo>
                    <a:cubicBezTo>
                      <a:pt x="3769" y="915"/>
                      <a:pt x="3708" y="1189"/>
                      <a:pt x="3617" y="1432"/>
                    </a:cubicBezTo>
                    <a:cubicBezTo>
                      <a:pt x="3519" y="1669"/>
                      <a:pt x="3388" y="1893"/>
                      <a:pt x="3230" y="2096"/>
                    </a:cubicBezTo>
                    <a:lnTo>
                      <a:pt x="3230" y="2096"/>
                    </a:lnTo>
                    <a:cubicBezTo>
                      <a:pt x="3237" y="2047"/>
                      <a:pt x="3245" y="1998"/>
                      <a:pt x="3253" y="1949"/>
                    </a:cubicBezTo>
                    <a:cubicBezTo>
                      <a:pt x="3313" y="1553"/>
                      <a:pt x="3435" y="1158"/>
                      <a:pt x="3557" y="794"/>
                    </a:cubicBezTo>
                    <a:cubicBezTo>
                      <a:pt x="3587" y="702"/>
                      <a:pt x="3648" y="611"/>
                      <a:pt x="3708" y="520"/>
                    </a:cubicBezTo>
                    <a:cubicBezTo>
                      <a:pt x="3708" y="495"/>
                      <a:pt x="3729" y="470"/>
                      <a:pt x="3753" y="445"/>
                    </a:cubicBezTo>
                    <a:close/>
                    <a:moveTo>
                      <a:pt x="642" y="2397"/>
                    </a:moveTo>
                    <a:cubicBezTo>
                      <a:pt x="654" y="2397"/>
                      <a:pt x="669" y="2405"/>
                      <a:pt x="699" y="2435"/>
                    </a:cubicBezTo>
                    <a:cubicBezTo>
                      <a:pt x="760" y="2465"/>
                      <a:pt x="821" y="2526"/>
                      <a:pt x="882" y="2587"/>
                    </a:cubicBezTo>
                    <a:cubicBezTo>
                      <a:pt x="1003" y="2739"/>
                      <a:pt x="1094" y="2891"/>
                      <a:pt x="1155" y="3073"/>
                    </a:cubicBezTo>
                    <a:cubicBezTo>
                      <a:pt x="1161" y="3090"/>
                      <a:pt x="1167" y="3106"/>
                      <a:pt x="1173" y="3123"/>
                    </a:cubicBezTo>
                    <a:lnTo>
                      <a:pt x="1173" y="3123"/>
                    </a:lnTo>
                    <a:cubicBezTo>
                      <a:pt x="1093" y="3112"/>
                      <a:pt x="1016" y="3095"/>
                      <a:pt x="942" y="3073"/>
                    </a:cubicBezTo>
                    <a:cubicBezTo>
                      <a:pt x="790" y="3012"/>
                      <a:pt x="669" y="2891"/>
                      <a:pt x="608" y="2769"/>
                    </a:cubicBezTo>
                    <a:cubicBezTo>
                      <a:pt x="547" y="2648"/>
                      <a:pt x="547" y="2526"/>
                      <a:pt x="608" y="2405"/>
                    </a:cubicBezTo>
                    <a:cubicBezTo>
                      <a:pt x="623" y="2405"/>
                      <a:pt x="631" y="2397"/>
                      <a:pt x="642" y="2397"/>
                    </a:cubicBezTo>
                    <a:close/>
                    <a:moveTo>
                      <a:pt x="3746" y="1"/>
                    </a:moveTo>
                    <a:cubicBezTo>
                      <a:pt x="3681" y="1"/>
                      <a:pt x="3613" y="26"/>
                      <a:pt x="3557" y="64"/>
                    </a:cubicBezTo>
                    <a:cubicBezTo>
                      <a:pt x="3496" y="94"/>
                      <a:pt x="3435" y="155"/>
                      <a:pt x="3374" y="216"/>
                    </a:cubicBezTo>
                    <a:cubicBezTo>
                      <a:pt x="3313" y="307"/>
                      <a:pt x="3253" y="429"/>
                      <a:pt x="3222" y="520"/>
                    </a:cubicBezTo>
                    <a:cubicBezTo>
                      <a:pt x="3070" y="976"/>
                      <a:pt x="2949" y="1462"/>
                      <a:pt x="2918" y="1918"/>
                    </a:cubicBezTo>
                    <a:cubicBezTo>
                      <a:pt x="2892" y="2114"/>
                      <a:pt x="2866" y="2309"/>
                      <a:pt x="2840" y="2507"/>
                    </a:cubicBezTo>
                    <a:lnTo>
                      <a:pt x="2840" y="2507"/>
                    </a:lnTo>
                    <a:cubicBezTo>
                      <a:pt x="2579" y="2731"/>
                      <a:pt x="2277" y="2906"/>
                      <a:pt x="1946" y="3012"/>
                    </a:cubicBezTo>
                    <a:cubicBezTo>
                      <a:pt x="1883" y="3041"/>
                      <a:pt x="1819" y="3064"/>
                      <a:pt x="1755" y="3082"/>
                    </a:cubicBezTo>
                    <a:lnTo>
                      <a:pt x="1755" y="3082"/>
                    </a:lnTo>
                    <a:cubicBezTo>
                      <a:pt x="1729" y="3006"/>
                      <a:pt x="1702" y="2932"/>
                      <a:pt x="1672" y="2860"/>
                    </a:cubicBezTo>
                    <a:cubicBezTo>
                      <a:pt x="1581" y="2648"/>
                      <a:pt x="1459" y="2435"/>
                      <a:pt x="1338" y="2253"/>
                    </a:cubicBezTo>
                    <a:cubicBezTo>
                      <a:pt x="1307" y="2192"/>
                      <a:pt x="1246" y="2161"/>
                      <a:pt x="1216" y="2101"/>
                    </a:cubicBezTo>
                    <a:cubicBezTo>
                      <a:pt x="1155" y="2070"/>
                      <a:pt x="1094" y="2009"/>
                      <a:pt x="1034" y="1979"/>
                    </a:cubicBezTo>
                    <a:cubicBezTo>
                      <a:pt x="973" y="1918"/>
                      <a:pt x="882" y="1888"/>
                      <a:pt x="821" y="1857"/>
                    </a:cubicBezTo>
                    <a:cubicBezTo>
                      <a:pt x="760" y="1827"/>
                      <a:pt x="692" y="1812"/>
                      <a:pt x="623" y="1812"/>
                    </a:cubicBezTo>
                    <a:cubicBezTo>
                      <a:pt x="555" y="1812"/>
                      <a:pt x="487" y="1827"/>
                      <a:pt x="426" y="1857"/>
                    </a:cubicBezTo>
                    <a:cubicBezTo>
                      <a:pt x="335" y="1888"/>
                      <a:pt x="243" y="1949"/>
                      <a:pt x="183" y="2009"/>
                    </a:cubicBezTo>
                    <a:cubicBezTo>
                      <a:pt x="152" y="2070"/>
                      <a:pt x="91" y="2131"/>
                      <a:pt x="61" y="2192"/>
                    </a:cubicBezTo>
                    <a:cubicBezTo>
                      <a:pt x="31" y="2283"/>
                      <a:pt x="0" y="2405"/>
                      <a:pt x="0" y="2526"/>
                    </a:cubicBezTo>
                    <a:cubicBezTo>
                      <a:pt x="0" y="2739"/>
                      <a:pt x="61" y="2952"/>
                      <a:pt x="183" y="3104"/>
                    </a:cubicBezTo>
                    <a:cubicBezTo>
                      <a:pt x="335" y="3347"/>
                      <a:pt x="608" y="3529"/>
                      <a:pt x="882" y="3590"/>
                    </a:cubicBezTo>
                    <a:cubicBezTo>
                      <a:pt x="1018" y="3620"/>
                      <a:pt x="1148" y="3636"/>
                      <a:pt x="1273" y="3636"/>
                    </a:cubicBezTo>
                    <a:cubicBezTo>
                      <a:pt x="1289" y="3636"/>
                      <a:pt x="1305" y="3635"/>
                      <a:pt x="1321" y="3635"/>
                    </a:cubicBezTo>
                    <a:lnTo>
                      <a:pt x="1321" y="3635"/>
                    </a:lnTo>
                    <a:cubicBezTo>
                      <a:pt x="1437" y="4139"/>
                      <a:pt x="1473" y="4663"/>
                      <a:pt x="1429" y="5171"/>
                    </a:cubicBezTo>
                    <a:cubicBezTo>
                      <a:pt x="1429" y="5322"/>
                      <a:pt x="1398" y="5444"/>
                      <a:pt x="1338" y="5596"/>
                    </a:cubicBezTo>
                    <a:cubicBezTo>
                      <a:pt x="1155" y="6052"/>
                      <a:pt x="1094" y="6538"/>
                      <a:pt x="1125" y="7025"/>
                    </a:cubicBezTo>
                    <a:cubicBezTo>
                      <a:pt x="1125" y="7055"/>
                      <a:pt x="1125" y="7055"/>
                      <a:pt x="1125" y="7085"/>
                    </a:cubicBezTo>
                    <a:cubicBezTo>
                      <a:pt x="1094" y="7177"/>
                      <a:pt x="1125" y="7268"/>
                      <a:pt x="1186" y="7329"/>
                    </a:cubicBezTo>
                    <a:cubicBezTo>
                      <a:pt x="1210" y="7337"/>
                      <a:pt x="1235" y="7341"/>
                      <a:pt x="1258" y="7341"/>
                    </a:cubicBezTo>
                    <a:cubicBezTo>
                      <a:pt x="1324" y="7341"/>
                      <a:pt x="1384" y="7312"/>
                      <a:pt x="1429" y="7268"/>
                    </a:cubicBezTo>
                    <a:cubicBezTo>
                      <a:pt x="1520" y="7177"/>
                      <a:pt x="1611" y="7055"/>
                      <a:pt x="1672" y="6933"/>
                    </a:cubicBezTo>
                    <a:cubicBezTo>
                      <a:pt x="1915" y="6478"/>
                      <a:pt x="2037" y="5961"/>
                      <a:pt x="2067" y="5444"/>
                    </a:cubicBezTo>
                    <a:cubicBezTo>
                      <a:pt x="2098" y="4988"/>
                      <a:pt x="2067" y="4502"/>
                      <a:pt x="2006" y="4046"/>
                    </a:cubicBezTo>
                    <a:cubicBezTo>
                      <a:pt x="1967" y="3878"/>
                      <a:pt x="1929" y="3704"/>
                      <a:pt x="1885" y="3532"/>
                    </a:cubicBezTo>
                    <a:lnTo>
                      <a:pt x="1885" y="3532"/>
                    </a:lnTo>
                    <a:cubicBezTo>
                      <a:pt x="2198" y="3444"/>
                      <a:pt x="2492" y="3312"/>
                      <a:pt x="2759" y="3134"/>
                    </a:cubicBezTo>
                    <a:lnTo>
                      <a:pt x="2759" y="3134"/>
                    </a:lnTo>
                    <a:cubicBezTo>
                      <a:pt x="2751" y="3194"/>
                      <a:pt x="2743" y="3255"/>
                      <a:pt x="2736" y="3316"/>
                    </a:cubicBezTo>
                    <a:cubicBezTo>
                      <a:pt x="2645" y="3651"/>
                      <a:pt x="2645" y="3985"/>
                      <a:pt x="2645" y="4350"/>
                    </a:cubicBezTo>
                    <a:cubicBezTo>
                      <a:pt x="2614" y="4988"/>
                      <a:pt x="2584" y="5596"/>
                      <a:pt x="2584" y="6234"/>
                    </a:cubicBezTo>
                    <a:cubicBezTo>
                      <a:pt x="2584" y="6538"/>
                      <a:pt x="2614" y="6842"/>
                      <a:pt x="2675" y="7146"/>
                    </a:cubicBezTo>
                    <a:cubicBezTo>
                      <a:pt x="2675" y="7207"/>
                      <a:pt x="2705" y="7268"/>
                      <a:pt x="2736" y="7298"/>
                    </a:cubicBezTo>
                    <a:lnTo>
                      <a:pt x="2766" y="7298"/>
                    </a:lnTo>
                    <a:cubicBezTo>
                      <a:pt x="2797" y="7298"/>
                      <a:pt x="2827" y="7268"/>
                      <a:pt x="2827" y="7268"/>
                    </a:cubicBezTo>
                    <a:cubicBezTo>
                      <a:pt x="2827" y="7177"/>
                      <a:pt x="2827" y="7116"/>
                      <a:pt x="2827" y="7055"/>
                    </a:cubicBezTo>
                    <a:cubicBezTo>
                      <a:pt x="2797" y="6842"/>
                      <a:pt x="2797" y="6599"/>
                      <a:pt x="2827" y="6386"/>
                    </a:cubicBezTo>
                    <a:cubicBezTo>
                      <a:pt x="2857" y="5687"/>
                      <a:pt x="2918" y="4988"/>
                      <a:pt x="2979" y="4289"/>
                    </a:cubicBezTo>
                    <a:cubicBezTo>
                      <a:pt x="3040" y="3924"/>
                      <a:pt x="3070" y="3529"/>
                      <a:pt x="3101" y="3164"/>
                    </a:cubicBezTo>
                    <a:cubicBezTo>
                      <a:pt x="3108" y="3055"/>
                      <a:pt x="3118" y="2947"/>
                      <a:pt x="3130" y="2842"/>
                    </a:cubicBezTo>
                    <a:lnTo>
                      <a:pt x="3130" y="2842"/>
                    </a:lnTo>
                    <a:cubicBezTo>
                      <a:pt x="3712" y="2304"/>
                      <a:pt x="4053" y="1573"/>
                      <a:pt x="4134" y="794"/>
                    </a:cubicBezTo>
                    <a:lnTo>
                      <a:pt x="4134" y="642"/>
                    </a:lnTo>
                    <a:cubicBezTo>
                      <a:pt x="4164" y="550"/>
                      <a:pt x="4164" y="490"/>
                      <a:pt x="4134" y="429"/>
                    </a:cubicBezTo>
                    <a:cubicBezTo>
                      <a:pt x="4134" y="246"/>
                      <a:pt x="4012" y="94"/>
                      <a:pt x="3860" y="34"/>
                    </a:cubicBezTo>
                    <a:cubicBezTo>
                      <a:pt x="3826" y="10"/>
                      <a:pt x="3786" y="1"/>
                      <a:pt x="37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6" name="Google Shape;1016;p26"/>
            <p:cNvSpPr txBox="1"/>
            <p:nvPr/>
          </p:nvSpPr>
          <p:spPr>
            <a:xfrm>
              <a:off x="783459" y="3773012"/>
              <a:ext cx="1393139" cy="63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/>
                <a:t>Approach qualifying exams as a task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7" name="Google Shape;1017;p26"/>
            <p:cNvSpPr txBox="1"/>
            <p:nvPr/>
          </p:nvSpPr>
          <p:spPr>
            <a:xfrm>
              <a:off x="838847" y="4505950"/>
              <a:ext cx="1261800" cy="18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Fira Sans Extra Condensed Medium"/>
                  <a:sym typeface="Fira Sans Extra Condensed Medium"/>
                </a:rPr>
                <a:t>7</a:t>
              </a:r>
              <a:endParaRPr dirty="0"/>
            </a:p>
          </p:txBody>
        </p:sp>
      </p:grpSp>
      <p:grpSp>
        <p:nvGrpSpPr>
          <p:cNvPr id="1018" name="Google Shape;1018;p26"/>
          <p:cNvGrpSpPr/>
          <p:nvPr/>
        </p:nvGrpSpPr>
        <p:grpSpPr>
          <a:xfrm>
            <a:off x="2851274" y="2771383"/>
            <a:ext cx="2061798" cy="2256960"/>
            <a:chOff x="3829258" y="2826549"/>
            <a:chExt cx="1482490" cy="1939562"/>
          </a:xfrm>
        </p:grpSpPr>
        <p:grpSp>
          <p:nvGrpSpPr>
            <p:cNvPr id="1019" name="Google Shape;1019;p26"/>
            <p:cNvGrpSpPr/>
            <p:nvPr/>
          </p:nvGrpSpPr>
          <p:grpSpPr>
            <a:xfrm rot="10800000">
              <a:off x="3829258" y="3660555"/>
              <a:ext cx="1482490" cy="1105556"/>
              <a:chOff x="5407598" y="1210565"/>
              <a:chExt cx="1482490" cy="1105556"/>
            </a:xfrm>
          </p:grpSpPr>
          <p:sp>
            <p:nvSpPr>
              <p:cNvPr id="1020" name="Google Shape;1020;p26"/>
              <p:cNvSpPr/>
              <p:nvPr/>
            </p:nvSpPr>
            <p:spPr>
              <a:xfrm>
                <a:off x="5441364" y="1210565"/>
                <a:ext cx="1448724" cy="1049514"/>
              </a:xfrm>
              <a:custGeom>
                <a:avLst/>
                <a:gdLst/>
                <a:ahLst/>
                <a:cxnLst/>
                <a:rect l="l" t="t" r="r" b="b"/>
                <a:pathLst>
                  <a:path w="46112" h="43589" extrusionOk="0">
                    <a:moveTo>
                      <a:pt x="3618" y="1"/>
                    </a:moveTo>
                    <a:cubicBezTo>
                      <a:pt x="1612" y="1"/>
                      <a:pt x="1" y="1612"/>
                      <a:pt x="1" y="3618"/>
                    </a:cubicBezTo>
                    <a:lnTo>
                      <a:pt x="1" y="37813"/>
                    </a:lnTo>
                    <a:cubicBezTo>
                      <a:pt x="1" y="39819"/>
                      <a:pt x="1612" y="41430"/>
                      <a:pt x="3618" y="41430"/>
                    </a:cubicBezTo>
                    <a:lnTo>
                      <a:pt x="19272" y="41430"/>
                    </a:lnTo>
                    <a:cubicBezTo>
                      <a:pt x="20001" y="41430"/>
                      <a:pt x="20700" y="41704"/>
                      <a:pt x="21247" y="42190"/>
                    </a:cubicBezTo>
                    <a:lnTo>
                      <a:pt x="22676" y="43467"/>
                    </a:lnTo>
                    <a:cubicBezTo>
                      <a:pt x="22767" y="43558"/>
                      <a:pt x="22919" y="43588"/>
                      <a:pt x="23041" y="43588"/>
                    </a:cubicBezTo>
                    <a:cubicBezTo>
                      <a:pt x="23193" y="43588"/>
                      <a:pt x="23314" y="43558"/>
                      <a:pt x="23436" y="43467"/>
                    </a:cubicBezTo>
                    <a:lnTo>
                      <a:pt x="24834" y="42190"/>
                    </a:lnTo>
                    <a:cubicBezTo>
                      <a:pt x="25381" y="41704"/>
                      <a:pt x="26111" y="41430"/>
                      <a:pt x="26840" y="41430"/>
                    </a:cubicBezTo>
                    <a:lnTo>
                      <a:pt x="42494" y="41430"/>
                    </a:lnTo>
                    <a:cubicBezTo>
                      <a:pt x="44500" y="41430"/>
                      <a:pt x="46111" y="39819"/>
                      <a:pt x="46111" y="37813"/>
                    </a:cubicBezTo>
                    <a:lnTo>
                      <a:pt x="46111" y="3618"/>
                    </a:lnTo>
                    <a:cubicBezTo>
                      <a:pt x="46111" y="1612"/>
                      <a:pt x="44500" y="1"/>
                      <a:pt x="42494" y="1"/>
                    </a:cubicBezTo>
                    <a:close/>
                  </a:path>
                </a:pathLst>
              </a:custGeom>
              <a:solidFill>
                <a:srgbClr val="000000">
                  <a:alpha val="14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21" name="Google Shape;1021;p26"/>
              <p:cNvGrpSpPr/>
              <p:nvPr/>
            </p:nvGrpSpPr>
            <p:grpSpPr>
              <a:xfrm>
                <a:off x="5407598" y="1252738"/>
                <a:ext cx="1448692" cy="1063384"/>
                <a:chOff x="2463325" y="1217325"/>
                <a:chExt cx="1448692" cy="1063384"/>
              </a:xfrm>
            </p:grpSpPr>
            <p:sp>
              <p:nvSpPr>
                <p:cNvPr id="1022" name="Google Shape;1022;p26"/>
                <p:cNvSpPr/>
                <p:nvPr/>
              </p:nvSpPr>
              <p:spPr>
                <a:xfrm>
                  <a:off x="2469925" y="1450775"/>
                  <a:ext cx="1408023" cy="821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42" h="34135" extrusionOk="0">
                      <a:moveTo>
                        <a:pt x="1" y="0"/>
                      </a:moveTo>
                      <a:lnTo>
                        <a:pt x="1" y="28329"/>
                      </a:lnTo>
                      <a:cubicBezTo>
                        <a:pt x="1" y="30335"/>
                        <a:pt x="1612" y="31976"/>
                        <a:pt x="3618" y="31976"/>
                      </a:cubicBezTo>
                      <a:lnTo>
                        <a:pt x="19302" y="31976"/>
                      </a:lnTo>
                      <a:cubicBezTo>
                        <a:pt x="20031" y="31976"/>
                        <a:pt x="20730" y="32250"/>
                        <a:pt x="21278" y="32736"/>
                      </a:cubicBezTo>
                      <a:lnTo>
                        <a:pt x="22706" y="33983"/>
                      </a:lnTo>
                      <a:cubicBezTo>
                        <a:pt x="22797" y="34074"/>
                        <a:pt x="22949" y="34135"/>
                        <a:pt x="23071" y="34135"/>
                      </a:cubicBezTo>
                      <a:cubicBezTo>
                        <a:pt x="23223" y="34135"/>
                        <a:pt x="23344" y="34074"/>
                        <a:pt x="23466" y="33983"/>
                      </a:cubicBezTo>
                      <a:lnTo>
                        <a:pt x="24864" y="32736"/>
                      </a:lnTo>
                      <a:cubicBezTo>
                        <a:pt x="25411" y="32250"/>
                        <a:pt x="26141" y="31976"/>
                        <a:pt x="26870" y="31976"/>
                      </a:cubicBezTo>
                      <a:lnTo>
                        <a:pt x="42524" y="31976"/>
                      </a:lnTo>
                      <a:cubicBezTo>
                        <a:pt x="44530" y="31976"/>
                        <a:pt x="46141" y="30335"/>
                        <a:pt x="46141" y="28329"/>
                      </a:cubicBezTo>
                      <a:lnTo>
                        <a:pt x="461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3" name="Google Shape;1023;p26"/>
                <p:cNvSpPr/>
                <p:nvPr/>
              </p:nvSpPr>
              <p:spPr>
                <a:xfrm>
                  <a:off x="2469926" y="1222425"/>
                  <a:ext cx="1408023" cy="22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42" h="9485" extrusionOk="0">
                      <a:moveTo>
                        <a:pt x="3618" y="1"/>
                      </a:moveTo>
                      <a:cubicBezTo>
                        <a:pt x="1612" y="1"/>
                        <a:pt x="1" y="1642"/>
                        <a:pt x="1" y="3648"/>
                      </a:cubicBezTo>
                      <a:lnTo>
                        <a:pt x="1" y="9484"/>
                      </a:lnTo>
                      <a:lnTo>
                        <a:pt x="46141" y="9484"/>
                      </a:lnTo>
                      <a:lnTo>
                        <a:pt x="46141" y="3648"/>
                      </a:lnTo>
                      <a:cubicBezTo>
                        <a:pt x="46141" y="1642"/>
                        <a:pt x="44530" y="1"/>
                        <a:pt x="4252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4" name="Google Shape;1024;p26"/>
                <p:cNvSpPr/>
                <p:nvPr/>
              </p:nvSpPr>
              <p:spPr>
                <a:xfrm>
                  <a:off x="2464280" y="1445316"/>
                  <a:ext cx="1447737" cy="835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93" h="34696" extrusionOk="0">
                      <a:moveTo>
                        <a:pt x="15580" y="1"/>
                      </a:moveTo>
                      <a:cubicBezTo>
                        <a:pt x="14546" y="1"/>
                        <a:pt x="13516" y="4"/>
                        <a:pt x="12493" y="14"/>
                      </a:cubicBezTo>
                      <a:lnTo>
                        <a:pt x="6383" y="75"/>
                      </a:lnTo>
                      <a:lnTo>
                        <a:pt x="0" y="75"/>
                      </a:lnTo>
                      <a:lnTo>
                        <a:pt x="0" y="7765"/>
                      </a:lnTo>
                      <a:lnTo>
                        <a:pt x="0" y="10653"/>
                      </a:lnTo>
                      <a:lnTo>
                        <a:pt x="0" y="24240"/>
                      </a:lnTo>
                      <a:lnTo>
                        <a:pt x="0" y="28708"/>
                      </a:lnTo>
                      <a:lnTo>
                        <a:pt x="31" y="29042"/>
                      </a:lnTo>
                      <a:cubicBezTo>
                        <a:pt x="31" y="29164"/>
                        <a:pt x="61" y="29255"/>
                        <a:pt x="61" y="29377"/>
                      </a:cubicBezTo>
                      <a:cubicBezTo>
                        <a:pt x="422" y="31210"/>
                        <a:pt x="2001" y="32538"/>
                        <a:pt x="3888" y="32538"/>
                      </a:cubicBezTo>
                      <a:cubicBezTo>
                        <a:pt x="3909" y="32538"/>
                        <a:pt x="3930" y="32538"/>
                        <a:pt x="3952" y="32538"/>
                      </a:cubicBezTo>
                      <a:lnTo>
                        <a:pt x="18815" y="32538"/>
                      </a:lnTo>
                      <a:cubicBezTo>
                        <a:pt x="18922" y="32529"/>
                        <a:pt x="19032" y="32525"/>
                        <a:pt x="19142" y="32525"/>
                      </a:cubicBezTo>
                      <a:cubicBezTo>
                        <a:pt x="19409" y="32525"/>
                        <a:pt x="19682" y="32547"/>
                        <a:pt x="19940" y="32568"/>
                      </a:cubicBezTo>
                      <a:cubicBezTo>
                        <a:pt x="20305" y="32629"/>
                        <a:pt x="20639" y="32751"/>
                        <a:pt x="20943" y="32933"/>
                      </a:cubicBezTo>
                      <a:cubicBezTo>
                        <a:pt x="21095" y="33024"/>
                        <a:pt x="21247" y="33146"/>
                        <a:pt x="21369" y="33267"/>
                      </a:cubicBezTo>
                      <a:lnTo>
                        <a:pt x="21824" y="33632"/>
                      </a:lnTo>
                      <a:lnTo>
                        <a:pt x="22676" y="34392"/>
                      </a:lnTo>
                      <a:lnTo>
                        <a:pt x="22797" y="34514"/>
                      </a:lnTo>
                      <a:cubicBezTo>
                        <a:pt x="22858" y="34544"/>
                        <a:pt x="22919" y="34574"/>
                        <a:pt x="22980" y="34605"/>
                      </a:cubicBezTo>
                      <a:cubicBezTo>
                        <a:pt x="23101" y="34666"/>
                        <a:pt x="23223" y="34696"/>
                        <a:pt x="23375" y="34696"/>
                      </a:cubicBezTo>
                      <a:cubicBezTo>
                        <a:pt x="23496" y="34666"/>
                        <a:pt x="23618" y="34635"/>
                        <a:pt x="23739" y="34574"/>
                      </a:cubicBezTo>
                      <a:cubicBezTo>
                        <a:pt x="23831" y="34514"/>
                        <a:pt x="23922" y="34422"/>
                        <a:pt x="23983" y="34362"/>
                      </a:cubicBezTo>
                      <a:lnTo>
                        <a:pt x="24864" y="33602"/>
                      </a:lnTo>
                      <a:lnTo>
                        <a:pt x="25290" y="33207"/>
                      </a:lnTo>
                      <a:cubicBezTo>
                        <a:pt x="25442" y="33085"/>
                        <a:pt x="25594" y="32994"/>
                        <a:pt x="25746" y="32903"/>
                      </a:cubicBezTo>
                      <a:cubicBezTo>
                        <a:pt x="26049" y="32720"/>
                        <a:pt x="26384" y="32629"/>
                        <a:pt x="26749" y="32568"/>
                      </a:cubicBezTo>
                      <a:lnTo>
                        <a:pt x="42524" y="32568"/>
                      </a:lnTo>
                      <a:cubicBezTo>
                        <a:pt x="42889" y="32568"/>
                        <a:pt x="43284" y="32538"/>
                        <a:pt x="43649" y="32447"/>
                      </a:cubicBezTo>
                      <a:cubicBezTo>
                        <a:pt x="45229" y="32052"/>
                        <a:pt x="46384" y="30744"/>
                        <a:pt x="46567" y="29164"/>
                      </a:cubicBezTo>
                      <a:cubicBezTo>
                        <a:pt x="46627" y="28799"/>
                        <a:pt x="46627" y="28404"/>
                        <a:pt x="46627" y="28039"/>
                      </a:cubicBezTo>
                      <a:lnTo>
                        <a:pt x="46627" y="26945"/>
                      </a:lnTo>
                      <a:cubicBezTo>
                        <a:pt x="46658" y="24027"/>
                        <a:pt x="46688" y="21109"/>
                        <a:pt x="46688" y="18191"/>
                      </a:cubicBezTo>
                      <a:cubicBezTo>
                        <a:pt x="46719" y="17006"/>
                        <a:pt x="46719" y="15759"/>
                        <a:pt x="46779" y="14665"/>
                      </a:cubicBezTo>
                      <a:cubicBezTo>
                        <a:pt x="46992" y="10592"/>
                        <a:pt x="46992" y="6550"/>
                        <a:pt x="46779" y="2477"/>
                      </a:cubicBezTo>
                      <a:lnTo>
                        <a:pt x="46779" y="2142"/>
                      </a:lnTo>
                      <a:cubicBezTo>
                        <a:pt x="46749" y="1261"/>
                        <a:pt x="46688" y="501"/>
                        <a:pt x="46567" y="379"/>
                      </a:cubicBezTo>
                      <a:cubicBezTo>
                        <a:pt x="46549" y="362"/>
                        <a:pt x="46532" y="353"/>
                        <a:pt x="46516" y="353"/>
                      </a:cubicBezTo>
                      <a:cubicBezTo>
                        <a:pt x="46420" y="353"/>
                        <a:pt x="46345" y="666"/>
                        <a:pt x="46293" y="1291"/>
                      </a:cubicBezTo>
                      <a:cubicBezTo>
                        <a:pt x="46202" y="2294"/>
                        <a:pt x="46141" y="3358"/>
                        <a:pt x="46080" y="4483"/>
                      </a:cubicBezTo>
                      <a:cubicBezTo>
                        <a:pt x="45928" y="7978"/>
                        <a:pt x="45867" y="11686"/>
                        <a:pt x="45867" y="16033"/>
                      </a:cubicBezTo>
                      <a:cubicBezTo>
                        <a:pt x="45867" y="19073"/>
                        <a:pt x="45807" y="22659"/>
                        <a:pt x="45837" y="26489"/>
                      </a:cubicBezTo>
                      <a:cubicBezTo>
                        <a:pt x="45867" y="27279"/>
                        <a:pt x="45867" y="28039"/>
                        <a:pt x="45867" y="28799"/>
                      </a:cubicBezTo>
                      <a:cubicBezTo>
                        <a:pt x="45867" y="30197"/>
                        <a:pt x="44956" y="31413"/>
                        <a:pt x="43618" y="31778"/>
                      </a:cubicBezTo>
                      <a:cubicBezTo>
                        <a:pt x="43343" y="31853"/>
                        <a:pt x="43068" y="31907"/>
                        <a:pt x="42793" y="31907"/>
                      </a:cubicBezTo>
                      <a:cubicBezTo>
                        <a:pt x="42734" y="31907"/>
                        <a:pt x="42674" y="31905"/>
                        <a:pt x="42615" y="31900"/>
                      </a:cubicBezTo>
                      <a:lnTo>
                        <a:pt x="26840" y="31900"/>
                      </a:lnTo>
                      <a:cubicBezTo>
                        <a:pt x="26688" y="31930"/>
                        <a:pt x="26536" y="31930"/>
                        <a:pt x="26384" y="31991"/>
                      </a:cubicBezTo>
                      <a:cubicBezTo>
                        <a:pt x="26080" y="32052"/>
                        <a:pt x="25776" y="32143"/>
                        <a:pt x="25502" y="32295"/>
                      </a:cubicBezTo>
                      <a:cubicBezTo>
                        <a:pt x="25290" y="32386"/>
                        <a:pt x="25107" y="32538"/>
                        <a:pt x="24925" y="32659"/>
                      </a:cubicBezTo>
                      <a:cubicBezTo>
                        <a:pt x="24712" y="32842"/>
                        <a:pt x="24590" y="32963"/>
                        <a:pt x="24439" y="33085"/>
                      </a:cubicBezTo>
                      <a:lnTo>
                        <a:pt x="23527" y="33906"/>
                      </a:lnTo>
                      <a:lnTo>
                        <a:pt x="23405" y="34027"/>
                      </a:lnTo>
                      <a:lnTo>
                        <a:pt x="23375" y="34027"/>
                      </a:lnTo>
                      <a:cubicBezTo>
                        <a:pt x="23359" y="34042"/>
                        <a:pt x="23344" y="34050"/>
                        <a:pt x="23333" y="34050"/>
                      </a:cubicBezTo>
                      <a:cubicBezTo>
                        <a:pt x="23321" y="34050"/>
                        <a:pt x="23314" y="34042"/>
                        <a:pt x="23314" y="34027"/>
                      </a:cubicBezTo>
                      <a:cubicBezTo>
                        <a:pt x="23299" y="34027"/>
                        <a:pt x="23289" y="34029"/>
                        <a:pt x="23280" y="34029"/>
                      </a:cubicBezTo>
                      <a:cubicBezTo>
                        <a:pt x="23253" y="34029"/>
                        <a:pt x="23230" y="34012"/>
                        <a:pt x="23071" y="33875"/>
                      </a:cubicBezTo>
                      <a:lnTo>
                        <a:pt x="22159" y="33055"/>
                      </a:lnTo>
                      <a:cubicBezTo>
                        <a:pt x="22007" y="32933"/>
                        <a:pt x="21855" y="32811"/>
                        <a:pt x="21673" y="32629"/>
                      </a:cubicBezTo>
                      <a:cubicBezTo>
                        <a:pt x="21490" y="32477"/>
                        <a:pt x="21277" y="32355"/>
                        <a:pt x="21065" y="32264"/>
                      </a:cubicBezTo>
                      <a:cubicBezTo>
                        <a:pt x="20639" y="32052"/>
                        <a:pt x="20183" y="31900"/>
                        <a:pt x="19697" y="31869"/>
                      </a:cubicBezTo>
                      <a:lnTo>
                        <a:pt x="17204" y="31869"/>
                      </a:lnTo>
                      <a:lnTo>
                        <a:pt x="7356" y="31930"/>
                      </a:lnTo>
                      <a:lnTo>
                        <a:pt x="3769" y="31930"/>
                      </a:lnTo>
                      <a:cubicBezTo>
                        <a:pt x="3405" y="31900"/>
                        <a:pt x="3040" y="31839"/>
                        <a:pt x="2706" y="31717"/>
                      </a:cubicBezTo>
                      <a:cubicBezTo>
                        <a:pt x="2037" y="31444"/>
                        <a:pt x="1459" y="30988"/>
                        <a:pt x="1064" y="30349"/>
                      </a:cubicBezTo>
                      <a:cubicBezTo>
                        <a:pt x="882" y="30045"/>
                        <a:pt x="760" y="29711"/>
                        <a:pt x="669" y="29377"/>
                      </a:cubicBezTo>
                      <a:cubicBezTo>
                        <a:pt x="608" y="28982"/>
                        <a:pt x="578" y="28617"/>
                        <a:pt x="578" y="28222"/>
                      </a:cubicBezTo>
                      <a:cubicBezTo>
                        <a:pt x="578" y="25000"/>
                        <a:pt x="547" y="21778"/>
                        <a:pt x="517" y="18556"/>
                      </a:cubicBezTo>
                      <a:cubicBezTo>
                        <a:pt x="487" y="15212"/>
                        <a:pt x="487" y="11899"/>
                        <a:pt x="487" y="8556"/>
                      </a:cubicBezTo>
                      <a:cubicBezTo>
                        <a:pt x="456" y="5881"/>
                        <a:pt x="456" y="3206"/>
                        <a:pt x="426" y="531"/>
                      </a:cubicBezTo>
                      <a:lnTo>
                        <a:pt x="7204" y="470"/>
                      </a:lnTo>
                      <a:lnTo>
                        <a:pt x="14226" y="470"/>
                      </a:lnTo>
                      <a:cubicBezTo>
                        <a:pt x="16961" y="470"/>
                        <a:pt x="19697" y="410"/>
                        <a:pt x="22432" y="410"/>
                      </a:cubicBezTo>
                      <a:lnTo>
                        <a:pt x="37448" y="318"/>
                      </a:lnTo>
                      <a:lnTo>
                        <a:pt x="44956" y="258"/>
                      </a:lnTo>
                      <a:cubicBezTo>
                        <a:pt x="45381" y="227"/>
                        <a:pt x="45807" y="197"/>
                        <a:pt x="46232" y="166"/>
                      </a:cubicBezTo>
                      <a:cubicBezTo>
                        <a:pt x="46293" y="166"/>
                        <a:pt x="46384" y="136"/>
                        <a:pt x="46384" y="136"/>
                      </a:cubicBezTo>
                      <a:cubicBezTo>
                        <a:pt x="46293" y="75"/>
                        <a:pt x="46202" y="75"/>
                        <a:pt x="46111" y="75"/>
                      </a:cubicBezTo>
                      <a:cubicBezTo>
                        <a:pt x="45533" y="45"/>
                        <a:pt x="44956" y="45"/>
                        <a:pt x="44348" y="45"/>
                      </a:cubicBezTo>
                      <a:lnTo>
                        <a:pt x="38633" y="45"/>
                      </a:lnTo>
                      <a:lnTo>
                        <a:pt x="21794" y="14"/>
                      </a:lnTo>
                      <a:cubicBezTo>
                        <a:pt x="19727" y="14"/>
                        <a:pt x="17647" y="1"/>
                        <a:pt x="155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" name="Google Shape;1025;p26"/>
                <p:cNvSpPr/>
                <p:nvPr/>
              </p:nvSpPr>
              <p:spPr>
                <a:xfrm>
                  <a:off x="2463325" y="1217325"/>
                  <a:ext cx="1446813" cy="244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63" h="10153" extrusionOk="0">
                      <a:moveTo>
                        <a:pt x="41370" y="0"/>
                      </a:moveTo>
                      <a:lnTo>
                        <a:pt x="37357" y="61"/>
                      </a:lnTo>
                      <a:lnTo>
                        <a:pt x="25564" y="30"/>
                      </a:lnTo>
                      <a:cubicBezTo>
                        <a:pt x="24125" y="30"/>
                        <a:pt x="22673" y="17"/>
                        <a:pt x="21225" y="17"/>
                      </a:cubicBezTo>
                      <a:cubicBezTo>
                        <a:pt x="20501" y="17"/>
                        <a:pt x="19778" y="20"/>
                        <a:pt x="19059" y="30"/>
                      </a:cubicBezTo>
                      <a:cubicBezTo>
                        <a:pt x="14469" y="91"/>
                        <a:pt x="9910" y="91"/>
                        <a:pt x="5320" y="91"/>
                      </a:cubicBezTo>
                      <a:lnTo>
                        <a:pt x="4317" y="91"/>
                      </a:lnTo>
                      <a:cubicBezTo>
                        <a:pt x="4219" y="83"/>
                        <a:pt x="4124" y="79"/>
                        <a:pt x="4029" y="79"/>
                      </a:cubicBezTo>
                      <a:cubicBezTo>
                        <a:pt x="3771" y="79"/>
                        <a:pt x="3520" y="107"/>
                        <a:pt x="3253" y="152"/>
                      </a:cubicBezTo>
                      <a:cubicBezTo>
                        <a:pt x="1521" y="426"/>
                        <a:pt x="183" y="1854"/>
                        <a:pt x="31" y="3617"/>
                      </a:cubicBezTo>
                      <a:cubicBezTo>
                        <a:pt x="1" y="4043"/>
                        <a:pt x="31" y="4438"/>
                        <a:pt x="31" y="4833"/>
                      </a:cubicBezTo>
                      <a:lnTo>
                        <a:pt x="31" y="10091"/>
                      </a:lnTo>
                      <a:lnTo>
                        <a:pt x="33193" y="10091"/>
                      </a:lnTo>
                      <a:cubicBezTo>
                        <a:pt x="34395" y="10074"/>
                        <a:pt x="35597" y="10066"/>
                        <a:pt x="36798" y="10066"/>
                      </a:cubicBezTo>
                      <a:cubicBezTo>
                        <a:pt x="39698" y="10066"/>
                        <a:pt x="42593" y="10109"/>
                        <a:pt x="45473" y="10152"/>
                      </a:cubicBezTo>
                      <a:lnTo>
                        <a:pt x="46750" y="10152"/>
                      </a:lnTo>
                      <a:lnTo>
                        <a:pt x="46750" y="9514"/>
                      </a:lnTo>
                      <a:lnTo>
                        <a:pt x="46750" y="9028"/>
                      </a:lnTo>
                      <a:cubicBezTo>
                        <a:pt x="46780" y="8754"/>
                        <a:pt x="46780" y="8511"/>
                        <a:pt x="46780" y="8268"/>
                      </a:cubicBezTo>
                      <a:cubicBezTo>
                        <a:pt x="46902" y="6839"/>
                        <a:pt x="46962" y="5441"/>
                        <a:pt x="46962" y="4012"/>
                      </a:cubicBezTo>
                      <a:cubicBezTo>
                        <a:pt x="46962" y="3192"/>
                        <a:pt x="46719" y="2401"/>
                        <a:pt x="46263" y="1733"/>
                      </a:cubicBezTo>
                      <a:cubicBezTo>
                        <a:pt x="45777" y="1064"/>
                        <a:pt x="45139" y="547"/>
                        <a:pt x="44379" y="274"/>
                      </a:cubicBezTo>
                      <a:cubicBezTo>
                        <a:pt x="44318" y="243"/>
                        <a:pt x="44196" y="213"/>
                        <a:pt x="44136" y="182"/>
                      </a:cubicBezTo>
                      <a:cubicBezTo>
                        <a:pt x="43816" y="81"/>
                        <a:pt x="43518" y="42"/>
                        <a:pt x="43283" y="42"/>
                      </a:cubicBezTo>
                      <a:cubicBezTo>
                        <a:pt x="43026" y="42"/>
                        <a:pt x="42846" y="88"/>
                        <a:pt x="42798" y="152"/>
                      </a:cubicBezTo>
                      <a:cubicBezTo>
                        <a:pt x="42737" y="213"/>
                        <a:pt x="42768" y="274"/>
                        <a:pt x="42889" y="304"/>
                      </a:cubicBezTo>
                      <a:cubicBezTo>
                        <a:pt x="43041" y="395"/>
                        <a:pt x="43224" y="456"/>
                        <a:pt x="43406" y="486"/>
                      </a:cubicBezTo>
                      <a:cubicBezTo>
                        <a:pt x="44075" y="699"/>
                        <a:pt x="44683" y="1094"/>
                        <a:pt x="45139" y="1641"/>
                      </a:cubicBezTo>
                      <a:cubicBezTo>
                        <a:pt x="45534" y="2067"/>
                        <a:pt x="45777" y="2584"/>
                        <a:pt x="45898" y="3161"/>
                      </a:cubicBezTo>
                      <a:cubicBezTo>
                        <a:pt x="45959" y="3435"/>
                        <a:pt x="45990" y="3708"/>
                        <a:pt x="45990" y="4012"/>
                      </a:cubicBezTo>
                      <a:cubicBezTo>
                        <a:pt x="45959" y="4316"/>
                        <a:pt x="45959" y="4651"/>
                        <a:pt x="45959" y="4985"/>
                      </a:cubicBezTo>
                      <a:cubicBezTo>
                        <a:pt x="45929" y="6322"/>
                        <a:pt x="45898" y="7721"/>
                        <a:pt x="45898" y="9240"/>
                      </a:cubicBezTo>
                      <a:lnTo>
                        <a:pt x="45898" y="9301"/>
                      </a:lnTo>
                      <a:lnTo>
                        <a:pt x="43224" y="9271"/>
                      </a:lnTo>
                      <a:lnTo>
                        <a:pt x="39728" y="9271"/>
                      </a:lnTo>
                      <a:cubicBezTo>
                        <a:pt x="37138" y="9325"/>
                        <a:pt x="34527" y="9336"/>
                        <a:pt x="31913" y="9336"/>
                      </a:cubicBezTo>
                      <a:cubicBezTo>
                        <a:pt x="30171" y="9336"/>
                        <a:pt x="28427" y="9331"/>
                        <a:pt x="26688" y="9331"/>
                      </a:cubicBezTo>
                      <a:lnTo>
                        <a:pt x="22190" y="9331"/>
                      </a:lnTo>
                      <a:lnTo>
                        <a:pt x="8390" y="9392"/>
                      </a:lnTo>
                      <a:lnTo>
                        <a:pt x="609" y="9483"/>
                      </a:lnTo>
                      <a:lnTo>
                        <a:pt x="548" y="4407"/>
                      </a:lnTo>
                      <a:lnTo>
                        <a:pt x="548" y="3982"/>
                      </a:lnTo>
                      <a:cubicBezTo>
                        <a:pt x="578" y="3830"/>
                        <a:pt x="578" y="3708"/>
                        <a:pt x="578" y="3587"/>
                      </a:cubicBezTo>
                      <a:cubicBezTo>
                        <a:pt x="609" y="3313"/>
                        <a:pt x="670" y="3040"/>
                        <a:pt x="761" y="2796"/>
                      </a:cubicBezTo>
                      <a:cubicBezTo>
                        <a:pt x="943" y="2280"/>
                        <a:pt x="1247" y="1824"/>
                        <a:pt x="1642" y="1459"/>
                      </a:cubicBezTo>
                      <a:cubicBezTo>
                        <a:pt x="2068" y="1094"/>
                        <a:pt x="2554" y="821"/>
                        <a:pt x="3071" y="699"/>
                      </a:cubicBezTo>
                      <a:cubicBezTo>
                        <a:pt x="3345" y="608"/>
                        <a:pt x="3618" y="578"/>
                        <a:pt x="3892" y="578"/>
                      </a:cubicBezTo>
                      <a:lnTo>
                        <a:pt x="4773" y="578"/>
                      </a:lnTo>
                      <a:cubicBezTo>
                        <a:pt x="9374" y="550"/>
                        <a:pt x="13951" y="451"/>
                        <a:pt x="18568" y="451"/>
                      </a:cubicBezTo>
                      <a:cubicBezTo>
                        <a:pt x="19136" y="451"/>
                        <a:pt x="19705" y="453"/>
                        <a:pt x="20275" y="456"/>
                      </a:cubicBezTo>
                      <a:cubicBezTo>
                        <a:pt x="22190" y="456"/>
                        <a:pt x="24105" y="395"/>
                        <a:pt x="26020" y="395"/>
                      </a:cubicBezTo>
                      <a:lnTo>
                        <a:pt x="36537" y="304"/>
                      </a:lnTo>
                      <a:lnTo>
                        <a:pt x="41795" y="213"/>
                      </a:lnTo>
                      <a:cubicBezTo>
                        <a:pt x="42099" y="213"/>
                        <a:pt x="42403" y="182"/>
                        <a:pt x="42677" y="152"/>
                      </a:cubicBezTo>
                      <a:cubicBezTo>
                        <a:pt x="42737" y="122"/>
                        <a:pt x="42798" y="91"/>
                        <a:pt x="42798" y="91"/>
                      </a:cubicBezTo>
                      <a:cubicBezTo>
                        <a:pt x="42737" y="61"/>
                        <a:pt x="42677" y="30"/>
                        <a:pt x="42585" y="30"/>
                      </a:cubicBezTo>
                      <a:cubicBezTo>
                        <a:pt x="42190" y="0"/>
                        <a:pt x="41765" y="0"/>
                        <a:pt x="413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26" name="Google Shape;1026;p26"/>
            <p:cNvSpPr/>
            <p:nvPr/>
          </p:nvSpPr>
          <p:spPr>
            <a:xfrm>
              <a:off x="4277063" y="2884865"/>
              <a:ext cx="474255" cy="417889"/>
            </a:xfrm>
            <a:custGeom>
              <a:avLst/>
              <a:gdLst/>
              <a:ahLst/>
              <a:cxnLst/>
              <a:rect l="l" t="t" r="r" b="b"/>
              <a:pathLst>
                <a:path w="19697" h="17356" extrusionOk="0">
                  <a:moveTo>
                    <a:pt x="9858" y="0"/>
                  </a:moveTo>
                  <a:cubicBezTo>
                    <a:pt x="8761" y="0"/>
                    <a:pt x="7644" y="210"/>
                    <a:pt x="6566" y="653"/>
                  </a:cubicBezTo>
                  <a:cubicBezTo>
                    <a:pt x="2128" y="2446"/>
                    <a:pt x="0" y="7523"/>
                    <a:pt x="1824" y="11960"/>
                  </a:cubicBezTo>
                  <a:cubicBezTo>
                    <a:pt x="3182" y="15319"/>
                    <a:pt x="6420" y="17355"/>
                    <a:pt x="9839" y="17355"/>
                  </a:cubicBezTo>
                  <a:cubicBezTo>
                    <a:pt x="10937" y="17355"/>
                    <a:pt x="12053" y="17145"/>
                    <a:pt x="13131" y="16702"/>
                  </a:cubicBezTo>
                  <a:cubicBezTo>
                    <a:pt x="17569" y="14878"/>
                    <a:pt x="19697" y="9833"/>
                    <a:pt x="17873" y="5395"/>
                  </a:cubicBezTo>
                  <a:cubicBezTo>
                    <a:pt x="16516" y="2036"/>
                    <a:pt x="13277" y="0"/>
                    <a:pt x="9858" y="0"/>
                  </a:cubicBezTo>
                  <a:close/>
                </a:path>
              </a:pathLst>
            </a:custGeom>
            <a:solidFill>
              <a:srgbClr val="000000">
                <a:alpha val="14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6"/>
            <p:cNvSpPr/>
            <p:nvPr/>
          </p:nvSpPr>
          <p:spPr>
            <a:xfrm>
              <a:off x="4370748" y="2830330"/>
              <a:ext cx="417913" cy="417913"/>
            </a:xfrm>
            <a:custGeom>
              <a:avLst/>
              <a:gdLst/>
              <a:ahLst/>
              <a:cxnLst/>
              <a:rect l="l" t="t" r="r" b="b"/>
              <a:pathLst>
                <a:path w="17357" h="17357" extrusionOk="0">
                  <a:moveTo>
                    <a:pt x="8663" y="0"/>
                  </a:moveTo>
                  <a:cubicBezTo>
                    <a:pt x="3891" y="0"/>
                    <a:pt x="0" y="3891"/>
                    <a:pt x="0" y="8663"/>
                  </a:cubicBezTo>
                  <a:cubicBezTo>
                    <a:pt x="0" y="13465"/>
                    <a:pt x="3891" y="17356"/>
                    <a:pt x="8663" y="17356"/>
                  </a:cubicBezTo>
                  <a:cubicBezTo>
                    <a:pt x="13465" y="17356"/>
                    <a:pt x="17356" y="13465"/>
                    <a:pt x="17356" y="8663"/>
                  </a:cubicBezTo>
                  <a:cubicBezTo>
                    <a:pt x="17356" y="3891"/>
                    <a:pt x="13465" y="0"/>
                    <a:pt x="86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6"/>
            <p:cNvSpPr/>
            <p:nvPr/>
          </p:nvSpPr>
          <p:spPr>
            <a:xfrm>
              <a:off x="4568328" y="3242753"/>
              <a:ext cx="21983" cy="422175"/>
            </a:xfrm>
            <a:custGeom>
              <a:avLst/>
              <a:gdLst/>
              <a:ahLst/>
              <a:cxnLst/>
              <a:rect l="l" t="t" r="r" b="b"/>
              <a:pathLst>
                <a:path w="913" h="17534" extrusionOk="0">
                  <a:moveTo>
                    <a:pt x="357" y="1"/>
                  </a:moveTo>
                  <a:cubicBezTo>
                    <a:pt x="352" y="1"/>
                    <a:pt x="345" y="4"/>
                    <a:pt x="335" y="14"/>
                  </a:cubicBezTo>
                  <a:cubicBezTo>
                    <a:pt x="335" y="14"/>
                    <a:pt x="275" y="45"/>
                    <a:pt x="275" y="45"/>
                  </a:cubicBezTo>
                  <a:cubicBezTo>
                    <a:pt x="275" y="105"/>
                    <a:pt x="275" y="166"/>
                    <a:pt x="275" y="227"/>
                  </a:cubicBezTo>
                  <a:lnTo>
                    <a:pt x="275" y="896"/>
                  </a:lnTo>
                  <a:cubicBezTo>
                    <a:pt x="244" y="1504"/>
                    <a:pt x="244" y="2142"/>
                    <a:pt x="244" y="2780"/>
                  </a:cubicBezTo>
                  <a:cubicBezTo>
                    <a:pt x="244" y="3145"/>
                    <a:pt x="214" y="3510"/>
                    <a:pt x="244" y="3844"/>
                  </a:cubicBezTo>
                  <a:cubicBezTo>
                    <a:pt x="275" y="4604"/>
                    <a:pt x="275" y="5303"/>
                    <a:pt x="275" y="6063"/>
                  </a:cubicBezTo>
                  <a:lnTo>
                    <a:pt x="275" y="6397"/>
                  </a:lnTo>
                  <a:lnTo>
                    <a:pt x="275" y="7948"/>
                  </a:lnTo>
                  <a:lnTo>
                    <a:pt x="275" y="10258"/>
                  </a:lnTo>
                  <a:lnTo>
                    <a:pt x="275" y="12385"/>
                  </a:lnTo>
                  <a:lnTo>
                    <a:pt x="275" y="13510"/>
                  </a:lnTo>
                  <a:cubicBezTo>
                    <a:pt x="305" y="14179"/>
                    <a:pt x="275" y="14847"/>
                    <a:pt x="214" y="15516"/>
                  </a:cubicBezTo>
                  <a:cubicBezTo>
                    <a:pt x="214" y="15638"/>
                    <a:pt x="214" y="15790"/>
                    <a:pt x="183" y="15911"/>
                  </a:cubicBezTo>
                  <a:cubicBezTo>
                    <a:pt x="1" y="16367"/>
                    <a:pt x="1" y="16853"/>
                    <a:pt x="183" y="17279"/>
                  </a:cubicBezTo>
                  <a:cubicBezTo>
                    <a:pt x="183" y="17309"/>
                    <a:pt x="183" y="17309"/>
                    <a:pt x="183" y="17340"/>
                  </a:cubicBezTo>
                  <a:cubicBezTo>
                    <a:pt x="183" y="17431"/>
                    <a:pt x="214" y="17522"/>
                    <a:pt x="305" y="17522"/>
                  </a:cubicBezTo>
                  <a:cubicBezTo>
                    <a:pt x="328" y="17530"/>
                    <a:pt x="350" y="17534"/>
                    <a:pt x="372" y="17534"/>
                  </a:cubicBezTo>
                  <a:cubicBezTo>
                    <a:pt x="438" y="17534"/>
                    <a:pt x="495" y="17499"/>
                    <a:pt x="518" y="17431"/>
                  </a:cubicBezTo>
                  <a:cubicBezTo>
                    <a:pt x="578" y="17309"/>
                    <a:pt x="639" y="17188"/>
                    <a:pt x="670" y="17036"/>
                  </a:cubicBezTo>
                  <a:cubicBezTo>
                    <a:pt x="791" y="16610"/>
                    <a:pt x="852" y="16185"/>
                    <a:pt x="852" y="15729"/>
                  </a:cubicBezTo>
                  <a:cubicBezTo>
                    <a:pt x="852" y="15394"/>
                    <a:pt x="913" y="14969"/>
                    <a:pt x="913" y="14574"/>
                  </a:cubicBezTo>
                  <a:cubicBezTo>
                    <a:pt x="882" y="13875"/>
                    <a:pt x="882" y="13176"/>
                    <a:pt x="882" y="12446"/>
                  </a:cubicBezTo>
                  <a:lnTo>
                    <a:pt x="882" y="11717"/>
                  </a:lnTo>
                  <a:cubicBezTo>
                    <a:pt x="852" y="10987"/>
                    <a:pt x="852" y="10227"/>
                    <a:pt x="822" y="9498"/>
                  </a:cubicBezTo>
                  <a:cubicBezTo>
                    <a:pt x="791" y="8768"/>
                    <a:pt x="761" y="8039"/>
                    <a:pt x="730" y="7309"/>
                  </a:cubicBezTo>
                  <a:cubicBezTo>
                    <a:pt x="700" y="6914"/>
                    <a:pt x="700" y="6549"/>
                    <a:pt x="700" y="6154"/>
                  </a:cubicBezTo>
                  <a:cubicBezTo>
                    <a:pt x="670" y="5303"/>
                    <a:pt x="578" y="4482"/>
                    <a:pt x="609" y="3631"/>
                  </a:cubicBezTo>
                  <a:cubicBezTo>
                    <a:pt x="609" y="3327"/>
                    <a:pt x="578" y="3023"/>
                    <a:pt x="578" y="2689"/>
                  </a:cubicBezTo>
                  <a:cubicBezTo>
                    <a:pt x="548" y="2142"/>
                    <a:pt x="518" y="1564"/>
                    <a:pt x="487" y="987"/>
                  </a:cubicBezTo>
                  <a:cubicBezTo>
                    <a:pt x="487" y="713"/>
                    <a:pt x="457" y="440"/>
                    <a:pt x="426" y="136"/>
                  </a:cubicBezTo>
                  <a:cubicBezTo>
                    <a:pt x="396" y="105"/>
                    <a:pt x="396" y="45"/>
                    <a:pt x="366" y="14"/>
                  </a:cubicBezTo>
                  <a:cubicBezTo>
                    <a:pt x="366" y="14"/>
                    <a:pt x="366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6"/>
            <p:cNvSpPr/>
            <p:nvPr/>
          </p:nvSpPr>
          <p:spPr>
            <a:xfrm>
              <a:off x="4326084" y="2826549"/>
              <a:ext cx="471341" cy="427785"/>
            </a:xfrm>
            <a:custGeom>
              <a:avLst/>
              <a:gdLst/>
              <a:ahLst/>
              <a:cxnLst/>
              <a:rect l="l" t="t" r="r" b="b"/>
              <a:pathLst>
                <a:path w="19576" h="17767" extrusionOk="0">
                  <a:moveTo>
                    <a:pt x="10699" y="1"/>
                  </a:moveTo>
                  <a:cubicBezTo>
                    <a:pt x="8832" y="1"/>
                    <a:pt x="6996" y="564"/>
                    <a:pt x="5442" y="1616"/>
                  </a:cubicBezTo>
                  <a:cubicBezTo>
                    <a:pt x="5168" y="1829"/>
                    <a:pt x="4895" y="2042"/>
                    <a:pt x="4652" y="2254"/>
                  </a:cubicBezTo>
                  <a:cubicBezTo>
                    <a:pt x="3405" y="3379"/>
                    <a:pt x="2524" y="4777"/>
                    <a:pt x="2037" y="6358"/>
                  </a:cubicBezTo>
                  <a:cubicBezTo>
                    <a:pt x="609" y="11100"/>
                    <a:pt x="3344" y="16084"/>
                    <a:pt x="8117" y="17422"/>
                  </a:cubicBezTo>
                  <a:cubicBezTo>
                    <a:pt x="8911" y="17652"/>
                    <a:pt x="9734" y="17767"/>
                    <a:pt x="10565" y="17767"/>
                  </a:cubicBezTo>
                  <a:cubicBezTo>
                    <a:pt x="10943" y="17767"/>
                    <a:pt x="11323" y="17743"/>
                    <a:pt x="11703" y="17695"/>
                  </a:cubicBezTo>
                  <a:cubicBezTo>
                    <a:pt x="13801" y="17391"/>
                    <a:pt x="15746" y="16388"/>
                    <a:pt x="17205" y="14838"/>
                  </a:cubicBezTo>
                  <a:cubicBezTo>
                    <a:pt x="17296" y="14777"/>
                    <a:pt x="17357" y="14686"/>
                    <a:pt x="17448" y="14595"/>
                  </a:cubicBezTo>
                  <a:lnTo>
                    <a:pt x="17630" y="14352"/>
                  </a:lnTo>
                  <a:cubicBezTo>
                    <a:pt x="17782" y="14170"/>
                    <a:pt x="17934" y="14018"/>
                    <a:pt x="18056" y="13866"/>
                  </a:cubicBezTo>
                  <a:cubicBezTo>
                    <a:pt x="19059" y="12711"/>
                    <a:pt x="19576" y="11221"/>
                    <a:pt x="19515" y="9701"/>
                  </a:cubicBezTo>
                  <a:lnTo>
                    <a:pt x="19515" y="9549"/>
                  </a:lnTo>
                  <a:cubicBezTo>
                    <a:pt x="19485" y="9245"/>
                    <a:pt x="19454" y="8972"/>
                    <a:pt x="19333" y="8911"/>
                  </a:cubicBezTo>
                  <a:cubicBezTo>
                    <a:pt x="19312" y="8901"/>
                    <a:pt x="19292" y="8896"/>
                    <a:pt x="19273" y="8896"/>
                  </a:cubicBezTo>
                  <a:cubicBezTo>
                    <a:pt x="19180" y="8896"/>
                    <a:pt x="19104" y="9018"/>
                    <a:pt x="19029" y="9245"/>
                  </a:cubicBezTo>
                  <a:cubicBezTo>
                    <a:pt x="18998" y="9397"/>
                    <a:pt x="18968" y="9580"/>
                    <a:pt x="18907" y="9762"/>
                  </a:cubicBezTo>
                  <a:cubicBezTo>
                    <a:pt x="18846" y="9945"/>
                    <a:pt x="18786" y="10127"/>
                    <a:pt x="18725" y="10309"/>
                  </a:cubicBezTo>
                  <a:cubicBezTo>
                    <a:pt x="18360" y="11525"/>
                    <a:pt x="17782" y="12680"/>
                    <a:pt x="17023" y="13714"/>
                  </a:cubicBezTo>
                  <a:cubicBezTo>
                    <a:pt x="16323" y="14595"/>
                    <a:pt x="15442" y="15355"/>
                    <a:pt x="14469" y="15932"/>
                  </a:cubicBezTo>
                  <a:cubicBezTo>
                    <a:pt x="13251" y="16635"/>
                    <a:pt x="11878" y="17000"/>
                    <a:pt x="10494" y="17000"/>
                  </a:cubicBezTo>
                  <a:cubicBezTo>
                    <a:pt x="9841" y="17000"/>
                    <a:pt x="9185" y="16919"/>
                    <a:pt x="8542" y="16753"/>
                  </a:cubicBezTo>
                  <a:cubicBezTo>
                    <a:pt x="1794" y="15112"/>
                    <a:pt x="1" y="6358"/>
                    <a:pt x="5533" y="2194"/>
                  </a:cubicBezTo>
                  <a:cubicBezTo>
                    <a:pt x="6536" y="1403"/>
                    <a:pt x="7691" y="856"/>
                    <a:pt x="8937" y="583"/>
                  </a:cubicBezTo>
                  <a:cubicBezTo>
                    <a:pt x="9468" y="466"/>
                    <a:pt x="10009" y="410"/>
                    <a:pt x="10552" y="410"/>
                  </a:cubicBezTo>
                  <a:cubicBezTo>
                    <a:pt x="11285" y="410"/>
                    <a:pt x="12021" y="512"/>
                    <a:pt x="12737" y="704"/>
                  </a:cubicBezTo>
                  <a:cubicBezTo>
                    <a:pt x="13649" y="947"/>
                    <a:pt x="14530" y="1343"/>
                    <a:pt x="15351" y="1829"/>
                  </a:cubicBezTo>
                  <a:cubicBezTo>
                    <a:pt x="17570" y="3318"/>
                    <a:pt x="18998" y="5720"/>
                    <a:pt x="19241" y="8394"/>
                  </a:cubicBezTo>
                  <a:cubicBezTo>
                    <a:pt x="19272" y="8546"/>
                    <a:pt x="19302" y="8698"/>
                    <a:pt x="19333" y="8820"/>
                  </a:cubicBezTo>
                  <a:cubicBezTo>
                    <a:pt x="19333" y="8850"/>
                    <a:pt x="19363" y="8881"/>
                    <a:pt x="19363" y="8881"/>
                  </a:cubicBezTo>
                  <a:cubicBezTo>
                    <a:pt x="19393" y="8850"/>
                    <a:pt x="19424" y="8820"/>
                    <a:pt x="19454" y="8789"/>
                  </a:cubicBezTo>
                  <a:lnTo>
                    <a:pt x="19454" y="8151"/>
                  </a:lnTo>
                  <a:cubicBezTo>
                    <a:pt x="19424" y="7786"/>
                    <a:pt x="19363" y="7452"/>
                    <a:pt x="19302" y="7118"/>
                  </a:cubicBezTo>
                  <a:cubicBezTo>
                    <a:pt x="19211" y="6783"/>
                    <a:pt x="19120" y="6449"/>
                    <a:pt x="19029" y="6115"/>
                  </a:cubicBezTo>
                  <a:cubicBezTo>
                    <a:pt x="18360" y="4169"/>
                    <a:pt x="17083" y="2498"/>
                    <a:pt x="15351" y="1373"/>
                  </a:cubicBezTo>
                  <a:cubicBezTo>
                    <a:pt x="14409" y="765"/>
                    <a:pt x="13345" y="339"/>
                    <a:pt x="12220" y="127"/>
                  </a:cubicBezTo>
                  <a:cubicBezTo>
                    <a:pt x="11714" y="42"/>
                    <a:pt x="11206" y="1"/>
                    <a:pt x="10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0" name="Google Shape;1030;p26"/>
            <p:cNvGrpSpPr/>
            <p:nvPr/>
          </p:nvGrpSpPr>
          <p:grpSpPr>
            <a:xfrm>
              <a:off x="4456070" y="2935098"/>
              <a:ext cx="247269" cy="208377"/>
              <a:chOff x="4436600" y="2915757"/>
              <a:chExt cx="278143" cy="234394"/>
            </a:xfrm>
          </p:grpSpPr>
          <p:sp>
            <p:nvSpPr>
              <p:cNvPr id="1031" name="Google Shape;1031;p26"/>
              <p:cNvSpPr/>
              <p:nvPr/>
            </p:nvSpPr>
            <p:spPr>
              <a:xfrm>
                <a:off x="4436600" y="2915757"/>
                <a:ext cx="278143" cy="234394"/>
              </a:xfrm>
              <a:custGeom>
                <a:avLst/>
                <a:gdLst/>
                <a:ahLst/>
                <a:cxnLst/>
                <a:rect l="l" t="t" r="r" b="b"/>
                <a:pathLst>
                  <a:path w="11552" h="9735" extrusionOk="0">
                    <a:moveTo>
                      <a:pt x="366" y="0"/>
                    </a:moveTo>
                    <a:cubicBezTo>
                      <a:pt x="324" y="0"/>
                      <a:pt x="299" y="55"/>
                      <a:pt x="274" y="130"/>
                    </a:cubicBezTo>
                    <a:cubicBezTo>
                      <a:pt x="213" y="282"/>
                      <a:pt x="183" y="404"/>
                      <a:pt x="153" y="556"/>
                    </a:cubicBezTo>
                    <a:cubicBezTo>
                      <a:pt x="92" y="1072"/>
                      <a:pt x="31" y="1589"/>
                      <a:pt x="62" y="2106"/>
                    </a:cubicBezTo>
                    <a:cubicBezTo>
                      <a:pt x="62" y="2531"/>
                      <a:pt x="1" y="3018"/>
                      <a:pt x="31" y="3473"/>
                    </a:cubicBezTo>
                    <a:cubicBezTo>
                      <a:pt x="62" y="4294"/>
                      <a:pt x="62" y="5145"/>
                      <a:pt x="62" y="5966"/>
                    </a:cubicBezTo>
                    <a:lnTo>
                      <a:pt x="62" y="6847"/>
                    </a:lnTo>
                    <a:cubicBezTo>
                      <a:pt x="62" y="7790"/>
                      <a:pt x="92" y="8732"/>
                      <a:pt x="92" y="9705"/>
                    </a:cubicBezTo>
                    <a:lnTo>
                      <a:pt x="92" y="9735"/>
                    </a:lnTo>
                    <a:lnTo>
                      <a:pt x="943" y="9735"/>
                    </a:lnTo>
                    <a:lnTo>
                      <a:pt x="1581" y="9705"/>
                    </a:lnTo>
                    <a:lnTo>
                      <a:pt x="2858" y="9674"/>
                    </a:lnTo>
                    <a:lnTo>
                      <a:pt x="4226" y="9674"/>
                    </a:lnTo>
                    <a:cubicBezTo>
                      <a:pt x="5229" y="9674"/>
                      <a:pt x="6201" y="9613"/>
                      <a:pt x="7204" y="9613"/>
                    </a:cubicBezTo>
                    <a:cubicBezTo>
                      <a:pt x="7600" y="9613"/>
                      <a:pt x="7934" y="9583"/>
                      <a:pt x="8329" y="9583"/>
                    </a:cubicBezTo>
                    <a:lnTo>
                      <a:pt x="10335" y="9553"/>
                    </a:lnTo>
                    <a:cubicBezTo>
                      <a:pt x="10700" y="9522"/>
                      <a:pt x="11034" y="9522"/>
                      <a:pt x="11369" y="9492"/>
                    </a:cubicBezTo>
                    <a:cubicBezTo>
                      <a:pt x="11430" y="9492"/>
                      <a:pt x="11490" y="9461"/>
                      <a:pt x="11521" y="9461"/>
                    </a:cubicBezTo>
                    <a:lnTo>
                      <a:pt x="11551" y="9461"/>
                    </a:lnTo>
                    <a:cubicBezTo>
                      <a:pt x="11551" y="9461"/>
                      <a:pt x="11521" y="9431"/>
                      <a:pt x="11521" y="9431"/>
                    </a:cubicBezTo>
                    <a:lnTo>
                      <a:pt x="6992" y="9431"/>
                    </a:lnTo>
                    <a:cubicBezTo>
                      <a:pt x="6080" y="9461"/>
                      <a:pt x="5229" y="9461"/>
                      <a:pt x="4317" y="9461"/>
                    </a:cubicBezTo>
                    <a:lnTo>
                      <a:pt x="426" y="9461"/>
                    </a:lnTo>
                    <a:lnTo>
                      <a:pt x="426" y="6118"/>
                    </a:lnTo>
                    <a:lnTo>
                      <a:pt x="426" y="4781"/>
                    </a:lnTo>
                    <a:cubicBezTo>
                      <a:pt x="396" y="3990"/>
                      <a:pt x="426" y="3200"/>
                      <a:pt x="457" y="2410"/>
                    </a:cubicBezTo>
                    <a:cubicBezTo>
                      <a:pt x="457" y="2258"/>
                      <a:pt x="487" y="2075"/>
                      <a:pt x="487" y="1923"/>
                    </a:cubicBezTo>
                    <a:cubicBezTo>
                      <a:pt x="609" y="1376"/>
                      <a:pt x="609" y="829"/>
                      <a:pt x="487" y="282"/>
                    </a:cubicBezTo>
                    <a:lnTo>
                      <a:pt x="487" y="252"/>
                    </a:lnTo>
                    <a:cubicBezTo>
                      <a:pt x="487" y="130"/>
                      <a:pt x="457" y="39"/>
                      <a:pt x="396" y="8"/>
                    </a:cubicBezTo>
                    <a:cubicBezTo>
                      <a:pt x="385" y="3"/>
                      <a:pt x="375" y="0"/>
                      <a:pt x="3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26"/>
              <p:cNvSpPr/>
              <p:nvPr/>
            </p:nvSpPr>
            <p:spPr>
              <a:xfrm>
                <a:off x="4635673" y="2933502"/>
                <a:ext cx="78324" cy="142755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5929" extrusionOk="0">
                    <a:moveTo>
                      <a:pt x="3222" y="1"/>
                    </a:moveTo>
                    <a:cubicBezTo>
                      <a:pt x="3222" y="31"/>
                      <a:pt x="3192" y="62"/>
                      <a:pt x="3192" y="92"/>
                    </a:cubicBezTo>
                    <a:lnTo>
                      <a:pt x="3070" y="426"/>
                    </a:lnTo>
                    <a:lnTo>
                      <a:pt x="2766" y="1399"/>
                    </a:lnTo>
                    <a:cubicBezTo>
                      <a:pt x="2706" y="1551"/>
                      <a:pt x="2645" y="1733"/>
                      <a:pt x="2584" y="1916"/>
                    </a:cubicBezTo>
                    <a:cubicBezTo>
                      <a:pt x="2462" y="2281"/>
                      <a:pt x="2341" y="2645"/>
                      <a:pt x="2189" y="3040"/>
                    </a:cubicBezTo>
                    <a:lnTo>
                      <a:pt x="2158" y="3192"/>
                    </a:lnTo>
                    <a:lnTo>
                      <a:pt x="1885" y="3952"/>
                    </a:lnTo>
                    <a:lnTo>
                      <a:pt x="1520" y="5107"/>
                    </a:lnTo>
                    <a:lnTo>
                      <a:pt x="1338" y="5624"/>
                    </a:lnTo>
                    <a:cubicBezTo>
                      <a:pt x="1307" y="5700"/>
                      <a:pt x="1239" y="5738"/>
                      <a:pt x="1171" y="5738"/>
                    </a:cubicBezTo>
                    <a:cubicBezTo>
                      <a:pt x="1102" y="5738"/>
                      <a:pt x="1034" y="5700"/>
                      <a:pt x="1003" y="5624"/>
                    </a:cubicBezTo>
                    <a:cubicBezTo>
                      <a:pt x="943" y="5442"/>
                      <a:pt x="882" y="5229"/>
                      <a:pt x="791" y="5047"/>
                    </a:cubicBezTo>
                    <a:cubicBezTo>
                      <a:pt x="669" y="4712"/>
                      <a:pt x="578" y="4378"/>
                      <a:pt x="456" y="4044"/>
                    </a:cubicBezTo>
                    <a:cubicBezTo>
                      <a:pt x="426" y="3983"/>
                      <a:pt x="395" y="3922"/>
                      <a:pt x="395" y="3861"/>
                    </a:cubicBezTo>
                    <a:cubicBezTo>
                      <a:pt x="365" y="3618"/>
                      <a:pt x="274" y="3375"/>
                      <a:pt x="152" y="3162"/>
                    </a:cubicBezTo>
                    <a:cubicBezTo>
                      <a:pt x="122" y="3101"/>
                      <a:pt x="92" y="3071"/>
                      <a:pt x="61" y="3071"/>
                    </a:cubicBezTo>
                    <a:cubicBezTo>
                      <a:pt x="31" y="3071"/>
                      <a:pt x="0" y="3101"/>
                      <a:pt x="0" y="3162"/>
                    </a:cubicBezTo>
                    <a:cubicBezTo>
                      <a:pt x="0" y="3223"/>
                      <a:pt x="31" y="3284"/>
                      <a:pt x="31" y="3344"/>
                    </a:cubicBezTo>
                    <a:cubicBezTo>
                      <a:pt x="61" y="3557"/>
                      <a:pt x="122" y="3800"/>
                      <a:pt x="213" y="4013"/>
                    </a:cubicBezTo>
                    <a:cubicBezTo>
                      <a:pt x="274" y="4195"/>
                      <a:pt x="335" y="4378"/>
                      <a:pt x="456" y="4621"/>
                    </a:cubicBezTo>
                    <a:cubicBezTo>
                      <a:pt x="578" y="4955"/>
                      <a:pt x="730" y="5290"/>
                      <a:pt x="851" y="5654"/>
                    </a:cubicBezTo>
                    <a:cubicBezTo>
                      <a:pt x="882" y="5746"/>
                      <a:pt x="912" y="5806"/>
                      <a:pt x="1003" y="5867"/>
                    </a:cubicBezTo>
                    <a:cubicBezTo>
                      <a:pt x="1064" y="5928"/>
                      <a:pt x="1186" y="5928"/>
                      <a:pt x="1277" y="5928"/>
                    </a:cubicBezTo>
                    <a:cubicBezTo>
                      <a:pt x="1338" y="5898"/>
                      <a:pt x="1429" y="5867"/>
                      <a:pt x="1459" y="5806"/>
                    </a:cubicBezTo>
                    <a:cubicBezTo>
                      <a:pt x="1520" y="5776"/>
                      <a:pt x="1520" y="5715"/>
                      <a:pt x="1551" y="5654"/>
                    </a:cubicBezTo>
                    <a:lnTo>
                      <a:pt x="1642" y="5351"/>
                    </a:lnTo>
                    <a:lnTo>
                      <a:pt x="1824" y="4803"/>
                    </a:lnTo>
                    <a:cubicBezTo>
                      <a:pt x="1946" y="4439"/>
                      <a:pt x="2037" y="4074"/>
                      <a:pt x="2158" y="3679"/>
                    </a:cubicBezTo>
                    <a:lnTo>
                      <a:pt x="2341" y="3132"/>
                    </a:lnTo>
                    <a:cubicBezTo>
                      <a:pt x="2462" y="2706"/>
                      <a:pt x="2584" y="2281"/>
                      <a:pt x="2736" y="1855"/>
                    </a:cubicBezTo>
                    <a:cubicBezTo>
                      <a:pt x="2766" y="1703"/>
                      <a:pt x="2827" y="1551"/>
                      <a:pt x="2858" y="1369"/>
                    </a:cubicBezTo>
                    <a:cubicBezTo>
                      <a:pt x="2949" y="1095"/>
                      <a:pt x="3040" y="822"/>
                      <a:pt x="3131" y="518"/>
                    </a:cubicBezTo>
                    <a:cubicBezTo>
                      <a:pt x="3162" y="396"/>
                      <a:pt x="3222" y="244"/>
                      <a:pt x="3253" y="92"/>
                    </a:cubicBezTo>
                    <a:cubicBezTo>
                      <a:pt x="3253" y="62"/>
                      <a:pt x="3253" y="31"/>
                      <a:pt x="3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6"/>
              <p:cNvSpPr/>
              <p:nvPr/>
            </p:nvSpPr>
            <p:spPr>
              <a:xfrm>
                <a:off x="4562477" y="3005975"/>
                <a:ext cx="53452" cy="79721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3311" extrusionOk="0">
                    <a:moveTo>
                      <a:pt x="2189" y="0"/>
                    </a:moveTo>
                    <a:cubicBezTo>
                      <a:pt x="2189" y="0"/>
                      <a:pt x="2189" y="30"/>
                      <a:pt x="2159" y="30"/>
                    </a:cubicBezTo>
                    <a:lnTo>
                      <a:pt x="2098" y="213"/>
                    </a:lnTo>
                    <a:lnTo>
                      <a:pt x="1916" y="699"/>
                    </a:lnTo>
                    <a:cubicBezTo>
                      <a:pt x="1885" y="790"/>
                      <a:pt x="1855" y="882"/>
                      <a:pt x="1825" y="973"/>
                    </a:cubicBezTo>
                    <a:cubicBezTo>
                      <a:pt x="1764" y="1155"/>
                      <a:pt x="1673" y="1368"/>
                      <a:pt x="1612" y="1550"/>
                    </a:cubicBezTo>
                    <a:lnTo>
                      <a:pt x="1581" y="1641"/>
                    </a:lnTo>
                    <a:lnTo>
                      <a:pt x="1429" y="2006"/>
                    </a:lnTo>
                    <a:lnTo>
                      <a:pt x="1186" y="2614"/>
                    </a:lnTo>
                    <a:lnTo>
                      <a:pt x="1095" y="2888"/>
                    </a:lnTo>
                    <a:lnTo>
                      <a:pt x="1034" y="3009"/>
                    </a:lnTo>
                    <a:cubicBezTo>
                      <a:pt x="999" y="3080"/>
                      <a:pt x="942" y="3110"/>
                      <a:pt x="883" y="3110"/>
                    </a:cubicBezTo>
                    <a:cubicBezTo>
                      <a:pt x="841" y="3110"/>
                      <a:pt x="798" y="3095"/>
                      <a:pt x="761" y="3070"/>
                    </a:cubicBezTo>
                    <a:cubicBezTo>
                      <a:pt x="639" y="2918"/>
                      <a:pt x="518" y="2766"/>
                      <a:pt x="426" y="2614"/>
                    </a:cubicBezTo>
                    <a:cubicBezTo>
                      <a:pt x="396" y="2584"/>
                      <a:pt x="366" y="2553"/>
                      <a:pt x="366" y="2523"/>
                    </a:cubicBezTo>
                    <a:cubicBezTo>
                      <a:pt x="305" y="2401"/>
                      <a:pt x="244" y="2310"/>
                      <a:pt x="122" y="2249"/>
                    </a:cubicBezTo>
                    <a:lnTo>
                      <a:pt x="31" y="2249"/>
                    </a:lnTo>
                    <a:cubicBezTo>
                      <a:pt x="1" y="2249"/>
                      <a:pt x="1" y="2280"/>
                      <a:pt x="1" y="2310"/>
                    </a:cubicBezTo>
                    <a:cubicBezTo>
                      <a:pt x="1" y="2341"/>
                      <a:pt x="31" y="2371"/>
                      <a:pt x="31" y="2432"/>
                    </a:cubicBezTo>
                    <a:cubicBezTo>
                      <a:pt x="62" y="2523"/>
                      <a:pt x="153" y="2644"/>
                      <a:pt x="214" y="2736"/>
                    </a:cubicBezTo>
                    <a:cubicBezTo>
                      <a:pt x="305" y="2796"/>
                      <a:pt x="335" y="2918"/>
                      <a:pt x="396" y="2979"/>
                    </a:cubicBezTo>
                    <a:cubicBezTo>
                      <a:pt x="487" y="3040"/>
                      <a:pt x="548" y="3131"/>
                      <a:pt x="609" y="3192"/>
                    </a:cubicBezTo>
                    <a:cubicBezTo>
                      <a:pt x="679" y="3274"/>
                      <a:pt x="773" y="3311"/>
                      <a:pt x="866" y="3311"/>
                    </a:cubicBezTo>
                    <a:cubicBezTo>
                      <a:pt x="1014" y="3311"/>
                      <a:pt x="1161" y="3219"/>
                      <a:pt x="1217" y="3070"/>
                    </a:cubicBezTo>
                    <a:lnTo>
                      <a:pt x="1429" y="2493"/>
                    </a:lnTo>
                    <a:lnTo>
                      <a:pt x="1612" y="1915"/>
                    </a:lnTo>
                    <a:lnTo>
                      <a:pt x="1703" y="1611"/>
                    </a:lnTo>
                    <a:cubicBezTo>
                      <a:pt x="1794" y="1398"/>
                      <a:pt x="1825" y="1155"/>
                      <a:pt x="1916" y="942"/>
                    </a:cubicBezTo>
                    <a:cubicBezTo>
                      <a:pt x="1946" y="882"/>
                      <a:pt x="1976" y="790"/>
                      <a:pt x="2007" y="699"/>
                    </a:cubicBezTo>
                    <a:lnTo>
                      <a:pt x="2159" y="243"/>
                    </a:lnTo>
                    <a:cubicBezTo>
                      <a:pt x="2189" y="182"/>
                      <a:pt x="2189" y="91"/>
                      <a:pt x="2220" y="30"/>
                    </a:cubicBezTo>
                    <a:lnTo>
                      <a:pt x="22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6"/>
              <p:cNvSpPr/>
              <p:nvPr/>
            </p:nvSpPr>
            <p:spPr>
              <a:xfrm>
                <a:off x="4442451" y="3060848"/>
                <a:ext cx="92987" cy="84921"/>
              </a:xfrm>
              <a:custGeom>
                <a:avLst/>
                <a:gdLst/>
                <a:ahLst/>
                <a:cxnLst/>
                <a:rect l="l" t="t" r="r" b="b"/>
                <a:pathLst>
                  <a:path w="3862" h="3527" extrusionOk="0">
                    <a:moveTo>
                      <a:pt x="3861" y="1"/>
                    </a:moveTo>
                    <a:cubicBezTo>
                      <a:pt x="3831" y="1"/>
                      <a:pt x="3831" y="31"/>
                      <a:pt x="3800" y="62"/>
                    </a:cubicBezTo>
                    <a:lnTo>
                      <a:pt x="3679" y="274"/>
                    </a:lnTo>
                    <a:lnTo>
                      <a:pt x="3314" y="913"/>
                    </a:lnTo>
                    <a:cubicBezTo>
                      <a:pt x="3223" y="1034"/>
                      <a:pt x="3162" y="1156"/>
                      <a:pt x="3101" y="1277"/>
                    </a:cubicBezTo>
                    <a:cubicBezTo>
                      <a:pt x="2980" y="1551"/>
                      <a:pt x="2828" y="1794"/>
                      <a:pt x="2676" y="2037"/>
                    </a:cubicBezTo>
                    <a:cubicBezTo>
                      <a:pt x="2676" y="2068"/>
                      <a:pt x="2645" y="2098"/>
                      <a:pt x="2615" y="2098"/>
                    </a:cubicBezTo>
                    <a:cubicBezTo>
                      <a:pt x="2597" y="2107"/>
                      <a:pt x="2577" y="2111"/>
                      <a:pt x="2556" y="2111"/>
                    </a:cubicBezTo>
                    <a:cubicBezTo>
                      <a:pt x="2506" y="2111"/>
                      <a:pt x="2454" y="2089"/>
                      <a:pt x="2433" y="2068"/>
                    </a:cubicBezTo>
                    <a:lnTo>
                      <a:pt x="2220" y="1855"/>
                    </a:lnTo>
                    <a:lnTo>
                      <a:pt x="1885" y="1521"/>
                    </a:lnTo>
                    <a:lnTo>
                      <a:pt x="1733" y="1369"/>
                    </a:lnTo>
                    <a:cubicBezTo>
                      <a:pt x="1673" y="1308"/>
                      <a:pt x="1612" y="1247"/>
                      <a:pt x="1551" y="1217"/>
                    </a:cubicBezTo>
                    <a:cubicBezTo>
                      <a:pt x="1505" y="1186"/>
                      <a:pt x="1460" y="1171"/>
                      <a:pt x="1414" y="1171"/>
                    </a:cubicBezTo>
                    <a:cubicBezTo>
                      <a:pt x="1369" y="1171"/>
                      <a:pt x="1323" y="1186"/>
                      <a:pt x="1278" y="1217"/>
                    </a:cubicBezTo>
                    <a:cubicBezTo>
                      <a:pt x="1217" y="1247"/>
                      <a:pt x="1156" y="1308"/>
                      <a:pt x="1126" y="1399"/>
                    </a:cubicBezTo>
                    <a:lnTo>
                      <a:pt x="943" y="1764"/>
                    </a:lnTo>
                    <a:cubicBezTo>
                      <a:pt x="882" y="1885"/>
                      <a:pt x="791" y="2007"/>
                      <a:pt x="730" y="2159"/>
                    </a:cubicBezTo>
                    <a:cubicBezTo>
                      <a:pt x="609" y="2372"/>
                      <a:pt x="487" y="2615"/>
                      <a:pt x="366" y="2828"/>
                    </a:cubicBezTo>
                    <a:cubicBezTo>
                      <a:pt x="335" y="2858"/>
                      <a:pt x="305" y="2919"/>
                      <a:pt x="274" y="2949"/>
                    </a:cubicBezTo>
                    <a:cubicBezTo>
                      <a:pt x="153" y="3071"/>
                      <a:pt x="62" y="3253"/>
                      <a:pt x="1" y="3435"/>
                    </a:cubicBezTo>
                    <a:cubicBezTo>
                      <a:pt x="1" y="3466"/>
                      <a:pt x="1" y="3527"/>
                      <a:pt x="1" y="3527"/>
                    </a:cubicBezTo>
                    <a:lnTo>
                      <a:pt x="92" y="3527"/>
                    </a:lnTo>
                    <a:cubicBezTo>
                      <a:pt x="153" y="3496"/>
                      <a:pt x="183" y="3466"/>
                      <a:pt x="214" y="3435"/>
                    </a:cubicBezTo>
                    <a:cubicBezTo>
                      <a:pt x="335" y="3283"/>
                      <a:pt x="426" y="3162"/>
                      <a:pt x="487" y="3010"/>
                    </a:cubicBezTo>
                    <a:cubicBezTo>
                      <a:pt x="548" y="2888"/>
                      <a:pt x="639" y="2736"/>
                      <a:pt x="700" y="2615"/>
                    </a:cubicBezTo>
                    <a:cubicBezTo>
                      <a:pt x="822" y="2372"/>
                      <a:pt x="943" y="2128"/>
                      <a:pt x="1065" y="1885"/>
                    </a:cubicBezTo>
                    <a:lnTo>
                      <a:pt x="1217" y="1612"/>
                    </a:lnTo>
                    <a:lnTo>
                      <a:pt x="1308" y="1429"/>
                    </a:lnTo>
                    <a:cubicBezTo>
                      <a:pt x="1327" y="1372"/>
                      <a:pt x="1371" y="1350"/>
                      <a:pt x="1416" y="1350"/>
                    </a:cubicBezTo>
                    <a:cubicBezTo>
                      <a:pt x="1442" y="1350"/>
                      <a:pt x="1468" y="1357"/>
                      <a:pt x="1490" y="1369"/>
                    </a:cubicBezTo>
                    <a:lnTo>
                      <a:pt x="1642" y="1521"/>
                    </a:lnTo>
                    <a:lnTo>
                      <a:pt x="2281" y="2098"/>
                    </a:lnTo>
                    <a:cubicBezTo>
                      <a:pt x="2341" y="2189"/>
                      <a:pt x="2402" y="2220"/>
                      <a:pt x="2493" y="2250"/>
                    </a:cubicBezTo>
                    <a:cubicBezTo>
                      <a:pt x="2585" y="2250"/>
                      <a:pt x="2676" y="2220"/>
                      <a:pt x="2767" y="2159"/>
                    </a:cubicBezTo>
                    <a:cubicBezTo>
                      <a:pt x="2919" y="1855"/>
                      <a:pt x="3040" y="1551"/>
                      <a:pt x="3223" y="1277"/>
                    </a:cubicBezTo>
                    <a:cubicBezTo>
                      <a:pt x="3284" y="1156"/>
                      <a:pt x="3344" y="1065"/>
                      <a:pt x="3405" y="943"/>
                    </a:cubicBezTo>
                    <a:lnTo>
                      <a:pt x="3740" y="365"/>
                    </a:lnTo>
                    <a:lnTo>
                      <a:pt x="3861" y="62"/>
                    </a:lnTo>
                    <a:cubicBezTo>
                      <a:pt x="3861" y="31"/>
                      <a:pt x="3861" y="1"/>
                      <a:pt x="38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6"/>
              <p:cNvSpPr/>
              <p:nvPr/>
            </p:nvSpPr>
            <p:spPr>
              <a:xfrm>
                <a:off x="4529539" y="3032773"/>
                <a:ext cx="39559" cy="35731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484" extrusionOk="0">
                    <a:moveTo>
                      <a:pt x="828" y="1"/>
                    </a:moveTo>
                    <a:cubicBezTo>
                      <a:pt x="675" y="1"/>
                      <a:pt x="535" y="40"/>
                      <a:pt x="396" y="133"/>
                    </a:cubicBezTo>
                    <a:cubicBezTo>
                      <a:pt x="366" y="164"/>
                      <a:pt x="366" y="164"/>
                      <a:pt x="335" y="194"/>
                    </a:cubicBezTo>
                    <a:cubicBezTo>
                      <a:pt x="244" y="285"/>
                      <a:pt x="153" y="407"/>
                      <a:pt x="123" y="528"/>
                    </a:cubicBezTo>
                    <a:cubicBezTo>
                      <a:pt x="1" y="924"/>
                      <a:pt x="244" y="1349"/>
                      <a:pt x="639" y="1440"/>
                    </a:cubicBezTo>
                    <a:cubicBezTo>
                      <a:pt x="704" y="1462"/>
                      <a:pt x="768" y="1483"/>
                      <a:pt x="833" y="1483"/>
                    </a:cubicBezTo>
                    <a:cubicBezTo>
                      <a:pt x="859" y="1483"/>
                      <a:pt x="886" y="1480"/>
                      <a:pt x="913" y="1471"/>
                    </a:cubicBezTo>
                    <a:cubicBezTo>
                      <a:pt x="1095" y="1440"/>
                      <a:pt x="1247" y="1349"/>
                      <a:pt x="1399" y="1258"/>
                    </a:cubicBezTo>
                    <a:cubicBezTo>
                      <a:pt x="1430" y="1228"/>
                      <a:pt x="1430" y="1197"/>
                      <a:pt x="1460" y="1167"/>
                    </a:cubicBezTo>
                    <a:cubicBezTo>
                      <a:pt x="1582" y="1076"/>
                      <a:pt x="1642" y="954"/>
                      <a:pt x="1612" y="802"/>
                    </a:cubicBezTo>
                    <a:cubicBezTo>
                      <a:pt x="1582" y="772"/>
                      <a:pt x="1582" y="772"/>
                      <a:pt x="1551" y="772"/>
                    </a:cubicBezTo>
                    <a:cubicBezTo>
                      <a:pt x="1541" y="761"/>
                      <a:pt x="1531" y="758"/>
                      <a:pt x="1522" y="758"/>
                    </a:cubicBezTo>
                    <a:cubicBezTo>
                      <a:pt x="1504" y="758"/>
                      <a:pt x="1490" y="772"/>
                      <a:pt x="1490" y="772"/>
                    </a:cubicBezTo>
                    <a:lnTo>
                      <a:pt x="1430" y="863"/>
                    </a:lnTo>
                    <a:cubicBezTo>
                      <a:pt x="1369" y="924"/>
                      <a:pt x="1338" y="1015"/>
                      <a:pt x="1278" y="1076"/>
                    </a:cubicBezTo>
                    <a:cubicBezTo>
                      <a:pt x="1217" y="1136"/>
                      <a:pt x="1186" y="1167"/>
                      <a:pt x="1126" y="1197"/>
                    </a:cubicBezTo>
                    <a:cubicBezTo>
                      <a:pt x="1047" y="1256"/>
                      <a:pt x="956" y="1290"/>
                      <a:pt x="868" y="1290"/>
                    </a:cubicBezTo>
                    <a:cubicBezTo>
                      <a:pt x="820" y="1290"/>
                      <a:pt x="774" y="1279"/>
                      <a:pt x="730" y="1258"/>
                    </a:cubicBezTo>
                    <a:cubicBezTo>
                      <a:pt x="670" y="1258"/>
                      <a:pt x="639" y="1258"/>
                      <a:pt x="578" y="1228"/>
                    </a:cubicBezTo>
                    <a:cubicBezTo>
                      <a:pt x="457" y="1167"/>
                      <a:pt x="366" y="1045"/>
                      <a:pt x="305" y="893"/>
                    </a:cubicBezTo>
                    <a:cubicBezTo>
                      <a:pt x="244" y="741"/>
                      <a:pt x="275" y="589"/>
                      <a:pt x="335" y="437"/>
                    </a:cubicBezTo>
                    <a:cubicBezTo>
                      <a:pt x="366" y="376"/>
                      <a:pt x="427" y="285"/>
                      <a:pt x="487" y="255"/>
                    </a:cubicBezTo>
                    <a:cubicBezTo>
                      <a:pt x="605" y="137"/>
                      <a:pt x="759" y="92"/>
                      <a:pt x="908" y="92"/>
                    </a:cubicBezTo>
                    <a:cubicBezTo>
                      <a:pt x="951" y="92"/>
                      <a:pt x="993" y="96"/>
                      <a:pt x="1034" y="103"/>
                    </a:cubicBezTo>
                    <a:cubicBezTo>
                      <a:pt x="1095" y="133"/>
                      <a:pt x="1156" y="164"/>
                      <a:pt x="1217" y="194"/>
                    </a:cubicBezTo>
                    <a:cubicBezTo>
                      <a:pt x="1399" y="316"/>
                      <a:pt x="1521" y="498"/>
                      <a:pt x="1551" y="711"/>
                    </a:cubicBezTo>
                    <a:cubicBezTo>
                      <a:pt x="1582" y="711"/>
                      <a:pt x="1582" y="711"/>
                      <a:pt x="1582" y="741"/>
                    </a:cubicBezTo>
                    <a:cubicBezTo>
                      <a:pt x="1582" y="711"/>
                      <a:pt x="1582" y="711"/>
                      <a:pt x="1582" y="680"/>
                    </a:cubicBezTo>
                    <a:cubicBezTo>
                      <a:pt x="1582" y="620"/>
                      <a:pt x="1551" y="559"/>
                      <a:pt x="1551" y="498"/>
                    </a:cubicBezTo>
                    <a:cubicBezTo>
                      <a:pt x="1490" y="346"/>
                      <a:pt x="1369" y="194"/>
                      <a:pt x="1247" y="103"/>
                    </a:cubicBezTo>
                    <a:cubicBezTo>
                      <a:pt x="1156" y="42"/>
                      <a:pt x="1065" y="12"/>
                      <a:pt x="974" y="12"/>
                    </a:cubicBezTo>
                    <a:cubicBezTo>
                      <a:pt x="923" y="5"/>
                      <a:pt x="875" y="1"/>
                      <a:pt x="8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6"/>
              <p:cNvSpPr/>
              <p:nvPr/>
            </p:nvSpPr>
            <p:spPr>
              <a:xfrm>
                <a:off x="4532477" y="3035229"/>
                <a:ext cx="24174" cy="16854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700" extrusionOk="0">
                    <a:moveTo>
                      <a:pt x="973" y="1"/>
                    </a:moveTo>
                    <a:lnTo>
                      <a:pt x="852" y="62"/>
                    </a:lnTo>
                    <a:cubicBezTo>
                      <a:pt x="821" y="92"/>
                      <a:pt x="821" y="92"/>
                      <a:pt x="791" y="122"/>
                    </a:cubicBezTo>
                    <a:cubicBezTo>
                      <a:pt x="760" y="153"/>
                      <a:pt x="730" y="183"/>
                      <a:pt x="669" y="214"/>
                    </a:cubicBezTo>
                    <a:lnTo>
                      <a:pt x="639" y="214"/>
                    </a:lnTo>
                    <a:lnTo>
                      <a:pt x="548" y="274"/>
                    </a:lnTo>
                    <a:lnTo>
                      <a:pt x="426" y="366"/>
                    </a:lnTo>
                    <a:lnTo>
                      <a:pt x="305" y="426"/>
                    </a:lnTo>
                    <a:cubicBezTo>
                      <a:pt x="274" y="426"/>
                      <a:pt x="274" y="426"/>
                      <a:pt x="244" y="457"/>
                    </a:cubicBezTo>
                    <a:cubicBezTo>
                      <a:pt x="213" y="487"/>
                      <a:pt x="153" y="487"/>
                      <a:pt x="122" y="518"/>
                    </a:cubicBezTo>
                    <a:lnTo>
                      <a:pt x="92" y="518"/>
                    </a:lnTo>
                    <a:cubicBezTo>
                      <a:pt x="67" y="505"/>
                      <a:pt x="47" y="498"/>
                      <a:pt x="32" y="498"/>
                    </a:cubicBezTo>
                    <a:cubicBezTo>
                      <a:pt x="11" y="498"/>
                      <a:pt x="1" y="512"/>
                      <a:pt x="1" y="548"/>
                    </a:cubicBezTo>
                    <a:cubicBezTo>
                      <a:pt x="1" y="548"/>
                      <a:pt x="1" y="578"/>
                      <a:pt x="1" y="609"/>
                    </a:cubicBezTo>
                    <a:cubicBezTo>
                      <a:pt x="31" y="609"/>
                      <a:pt x="31" y="639"/>
                      <a:pt x="61" y="670"/>
                    </a:cubicBezTo>
                    <a:lnTo>
                      <a:pt x="92" y="700"/>
                    </a:lnTo>
                    <a:lnTo>
                      <a:pt x="213" y="700"/>
                    </a:lnTo>
                    <a:cubicBezTo>
                      <a:pt x="213" y="670"/>
                      <a:pt x="244" y="670"/>
                      <a:pt x="274" y="609"/>
                    </a:cubicBezTo>
                    <a:cubicBezTo>
                      <a:pt x="305" y="578"/>
                      <a:pt x="335" y="548"/>
                      <a:pt x="365" y="518"/>
                    </a:cubicBezTo>
                    <a:lnTo>
                      <a:pt x="426" y="487"/>
                    </a:lnTo>
                    <a:cubicBezTo>
                      <a:pt x="456" y="457"/>
                      <a:pt x="487" y="426"/>
                      <a:pt x="517" y="396"/>
                    </a:cubicBezTo>
                    <a:cubicBezTo>
                      <a:pt x="578" y="366"/>
                      <a:pt x="608" y="335"/>
                      <a:pt x="639" y="305"/>
                    </a:cubicBezTo>
                    <a:lnTo>
                      <a:pt x="700" y="274"/>
                    </a:lnTo>
                    <a:cubicBezTo>
                      <a:pt x="730" y="244"/>
                      <a:pt x="791" y="183"/>
                      <a:pt x="821" y="153"/>
                    </a:cubicBezTo>
                    <a:cubicBezTo>
                      <a:pt x="852" y="153"/>
                      <a:pt x="852" y="122"/>
                      <a:pt x="882" y="122"/>
                    </a:cubicBezTo>
                    <a:lnTo>
                      <a:pt x="973" y="31"/>
                    </a:lnTo>
                    <a:cubicBezTo>
                      <a:pt x="973" y="31"/>
                      <a:pt x="1004" y="1"/>
                      <a:pt x="10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26"/>
              <p:cNvSpPr/>
              <p:nvPr/>
            </p:nvSpPr>
            <p:spPr>
              <a:xfrm>
                <a:off x="4534668" y="3041826"/>
                <a:ext cx="27834" cy="18323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761" extrusionOk="0">
                    <a:moveTo>
                      <a:pt x="1156" y="0"/>
                    </a:moveTo>
                    <a:lnTo>
                      <a:pt x="1125" y="31"/>
                    </a:lnTo>
                    <a:lnTo>
                      <a:pt x="973" y="92"/>
                    </a:lnTo>
                    <a:cubicBezTo>
                      <a:pt x="973" y="92"/>
                      <a:pt x="943" y="122"/>
                      <a:pt x="913" y="152"/>
                    </a:cubicBezTo>
                    <a:cubicBezTo>
                      <a:pt x="882" y="183"/>
                      <a:pt x="821" y="213"/>
                      <a:pt x="761" y="244"/>
                    </a:cubicBezTo>
                    <a:lnTo>
                      <a:pt x="639" y="304"/>
                    </a:lnTo>
                    <a:lnTo>
                      <a:pt x="487" y="396"/>
                    </a:lnTo>
                    <a:lnTo>
                      <a:pt x="335" y="456"/>
                    </a:lnTo>
                    <a:cubicBezTo>
                      <a:pt x="335" y="456"/>
                      <a:pt x="305" y="487"/>
                      <a:pt x="274" y="487"/>
                    </a:cubicBezTo>
                    <a:cubicBezTo>
                      <a:pt x="214" y="517"/>
                      <a:pt x="183" y="548"/>
                      <a:pt x="122" y="548"/>
                    </a:cubicBezTo>
                    <a:lnTo>
                      <a:pt x="92" y="548"/>
                    </a:lnTo>
                    <a:cubicBezTo>
                      <a:pt x="76" y="539"/>
                      <a:pt x="62" y="536"/>
                      <a:pt x="50" y="536"/>
                    </a:cubicBezTo>
                    <a:cubicBezTo>
                      <a:pt x="17" y="536"/>
                      <a:pt x="1" y="564"/>
                      <a:pt x="1" y="608"/>
                    </a:cubicBezTo>
                    <a:lnTo>
                      <a:pt x="1" y="669"/>
                    </a:lnTo>
                    <a:cubicBezTo>
                      <a:pt x="1" y="669"/>
                      <a:pt x="31" y="700"/>
                      <a:pt x="31" y="730"/>
                    </a:cubicBezTo>
                    <a:lnTo>
                      <a:pt x="92" y="760"/>
                    </a:lnTo>
                    <a:lnTo>
                      <a:pt x="214" y="760"/>
                    </a:lnTo>
                    <a:cubicBezTo>
                      <a:pt x="244" y="730"/>
                      <a:pt x="274" y="730"/>
                      <a:pt x="274" y="700"/>
                    </a:cubicBezTo>
                    <a:cubicBezTo>
                      <a:pt x="305" y="669"/>
                      <a:pt x="365" y="639"/>
                      <a:pt x="396" y="608"/>
                    </a:cubicBezTo>
                    <a:lnTo>
                      <a:pt x="457" y="578"/>
                    </a:lnTo>
                    <a:cubicBezTo>
                      <a:pt x="487" y="548"/>
                      <a:pt x="548" y="517"/>
                      <a:pt x="609" y="487"/>
                    </a:cubicBezTo>
                    <a:cubicBezTo>
                      <a:pt x="639" y="456"/>
                      <a:pt x="669" y="426"/>
                      <a:pt x="730" y="396"/>
                    </a:cubicBezTo>
                    <a:lnTo>
                      <a:pt x="791" y="335"/>
                    </a:lnTo>
                    <a:cubicBezTo>
                      <a:pt x="852" y="304"/>
                      <a:pt x="943" y="213"/>
                      <a:pt x="943" y="213"/>
                    </a:cubicBezTo>
                    <a:cubicBezTo>
                      <a:pt x="973" y="213"/>
                      <a:pt x="1004" y="183"/>
                      <a:pt x="1004" y="183"/>
                    </a:cubicBezTo>
                    <a:lnTo>
                      <a:pt x="1125" y="92"/>
                    </a:lnTo>
                    <a:cubicBezTo>
                      <a:pt x="1125" y="61"/>
                      <a:pt x="1156" y="61"/>
                      <a:pt x="1156" y="31"/>
                    </a:cubicBez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26"/>
              <p:cNvSpPr/>
              <p:nvPr/>
            </p:nvSpPr>
            <p:spPr>
              <a:xfrm>
                <a:off x="4541265" y="3051337"/>
                <a:ext cx="23427" cy="15386"/>
              </a:xfrm>
              <a:custGeom>
                <a:avLst/>
                <a:gdLst/>
                <a:ahLst/>
                <a:cxnLst/>
                <a:rect l="l" t="t" r="r" b="b"/>
                <a:pathLst>
                  <a:path w="973" h="639" extrusionOk="0">
                    <a:moveTo>
                      <a:pt x="973" y="1"/>
                    </a:moveTo>
                    <a:cubicBezTo>
                      <a:pt x="943" y="31"/>
                      <a:pt x="943" y="31"/>
                      <a:pt x="943" y="31"/>
                    </a:cubicBezTo>
                    <a:lnTo>
                      <a:pt x="821" y="61"/>
                    </a:lnTo>
                    <a:cubicBezTo>
                      <a:pt x="791" y="92"/>
                      <a:pt x="791" y="92"/>
                      <a:pt x="760" y="122"/>
                    </a:cubicBezTo>
                    <a:cubicBezTo>
                      <a:pt x="730" y="153"/>
                      <a:pt x="669" y="183"/>
                      <a:pt x="639" y="183"/>
                    </a:cubicBezTo>
                    <a:lnTo>
                      <a:pt x="547" y="244"/>
                    </a:lnTo>
                    <a:lnTo>
                      <a:pt x="426" y="305"/>
                    </a:lnTo>
                    <a:lnTo>
                      <a:pt x="304" y="365"/>
                    </a:lnTo>
                    <a:cubicBezTo>
                      <a:pt x="274" y="396"/>
                      <a:pt x="243" y="396"/>
                      <a:pt x="243" y="426"/>
                    </a:cubicBezTo>
                    <a:cubicBezTo>
                      <a:pt x="213" y="426"/>
                      <a:pt x="152" y="457"/>
                      <a:pt x="122" y="457"/>
                    </a:cubicBezTo>
                    <a:lnTo>
                      <a:pt x="91" y="457"/>
                    </a:lnTo>
                    <a:cubicBezTo>
                      <a:pt x="74" y="448"/>
                      <a:pt x="58" y="444"/>
                      <a:pt x="46" y="444"/>
                    </a:cubicBezTo>
                    <a:cubicBezTo>
                      <a:pt x="16" y="444"/>
                      <a:pt x="0" y="465"/>
                      <a:pt x="0" y="487"/>
                    </a:cubicBezTo>
                    <a:cubicBezTo>
                      <a:pt x="0" y="517"/>
                      <a:pt x="0" y="517"/>
                      <a:pt x="0" y="548"/>
                    </a:cubicBezTo>
                    <a:cubicBezTo>
                      <a:pt x="0" y="578"/>
                      <a:pt x="31" y="578"/>
                      <a:pt x="31" y="609"/>
                    </a:cubicBezTo>
                    <a:lnTo>
                      <a:pt x="91" y="639"/>
                    </a:lnTo>
                    <a:lnTo>
                      <a:pt x="183" y="639"/>
                    </a:lnTo>
                    <a:cubicBezTo>
                      <a:pt x="213" y="639"/>
                      <a:pt x="243" y="639"/>
                      <a:pt x="243" y="609"/>
                    </a:cubicBezTo>
                    <a:cubicBezTo>
                      <a:pt x="274" y="578"/>
                      <a:pt x="304" y="548"/>
                      <a:pt x="335" y="548"/>
                    </a:cubicBezTo>
                    <a:lnTo>
                      <a:pt x="395" y="517"/>
                    </a:lnTo>
                    <a:lnTo>
                      <a:pt x="487" y="426"/>
                    </a:lnTo>
                    <a:cubicBezTo>
                      <a:pt x="547" y="396"/>
                      <a:pt x="578" y="365"/>
                      <a:pt x="608" y="335"/>
                    </a:cubicBezTo>
                    <a:cubicBezTo>
                      <a:pt x="639" y="305"/>
                      <a:pt x="639" y="305"/>
                      <a:pt x="669" y="305"/>
                    </a:cubicBezTo>
                    <a:cubicBezTo>
                      <a:pt x="699" y="274"/>
                      <a:pt x="760" y="183"/>
                      <a:pt x="791" y="183"/>
                    </a:cubicBezTo>
                    <a:cubicBezTo>
                      <a:pt x="821" y="183"/>
                      <a:pt x="851" y="153"/>
                      <a:pt x="851" y="153"/>
                    </a:cubicBezTo>
                    <a:lnTo>
                      <a:pt x="912" y="61"/>
                    </a:lnTo>
                    <a:lnTo>
                      <a:pt x="973" y="31"/>
                    </a:lnTo>
                    <a:lnTo>
                      <a:pt x="97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26"/>
              <p:cNvSpPr/>
              <p:nvPr/>
            </p:nvSpPr>
            <p:spPr>
              <a:xfrm>
                <a:off x="4609332" y="2975035"/>
                <a:ext cx="38067" cy="35900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491" extrusionOk="0">
                    <a:moveTo>
                      <a:pt x="813" y="1"/>
                    </a:moveTo>
                    <a:cubicBezTo>
                      <a:pt x="656" y="1"/>
                      <a:pt x="490" y="55"/>
                      <a:pt x="365" y="130"/>
                    </a:cubicBezTo>
                    <a:cubicBezTo>
                      <a:pt x="334" y="160"/>
                      <a:pt x="304" y="160"/>
                      <a:pt x="274" y="191"/>
                    </a:cubicBezTo>
                    <a:cubicBezTo>
                      <a:pt x="182" y="282"/>
                      <a:pt x="91" y="404"/>
                      <a:pt x="61" y="525"/>
                    </a:cubicBezTo>
                    <a:cubicBezTo>
                      <a:pt x="0" y="738"/>
                      <a:pt x="30" y="951"/>
                      <a:pt x="152" y="1133"/>
                    </a:cubicBezTo>
                    <a:cubicBezTo>
                      <a:pt x="243" y="1285"/>
                      <a:pt x="395" y="1407"/>
                      <a:pt x="578" y="1467"/>
                    </a:cubicBezTo>
                    <a:cubicBezTo>
                      <a:pt x="623" y="1483"/>
                      <a:pt x="669" y="1490"/>
                      <a:pt x="718" y="1490"/>
                    </a:cubicBezTo>
                    <a:cubicBezTo>
                      <a:pt x="768" y="1490"/>
                      <a:pt x="821" y="1483"/>
                      <a:pt x="882" y="1467"/>
                    </a:cubicBezTo>
                    <a:cubicBezTo>
                      <a:pt x="1034" y="1437"/>
                      <a:pt x="1216" y="1376"/>
                      <a:pt x="1338" y="1255"/>
                    </a:cubicBezTo>
                    <a:cubicBezTo>
                      <a:pt x="1368" y="1224"/>
                      <a:pt x="1398" y="1194"/>
                      <a:pt x="1429" y="1163"/>
                    </a:cubicBezTo>
                    <a:cubicBezTo>
                      <a:pt x="1550" y="1103"/>
                      <a:pt x="1581" y="951"/>
                      <a:pt x="1550" y="829"/>
                    </a:cubicBezTo>
                    <a:cubicBezTo>
                      <a:pt x="1550" y="799"/>
                      <a:pt x="1520" y="768"/>
                      <a:pt x="1489" y="768"/>
                    </a:cubicBezTo>
                    <a:cubicBezTo>
                      <a:pt x="1459" y="768"/>
                      <a:pt x="1429" y="768"/>
                      <a:pt x="1429" y="799"/>
                    </a:cubicBezTo>
                    <a:lnTo>
                      <a:pt x="1368" y="860"/>
                    </a:lnTo>
                    <a:cubicBezTo>
                      <a:pt x="1307" y="951"/>
                      <a:pt x="1277" y="1011"/>
                      <a:pt x="1216" y="1103"/>
                    </a:cubicBezTo>
                    <a:cubicBezTo>
                      <a:pt x="1155" y="1133"/>
                      <a:pt x="1094" y="1194"/>
                      <a:pt x="1064" y="1224"/>
                    </a:cubicBezTo>
                    <a:cubicBezTo>
                      <a:pt x="975" y="1269"/>
                      <a:pt x="870" y="1297"/>
                      <a:pt x="760" y="1297"/>
                    </a:cubicBezTo>
                    <a:cubicBezTo>
                      <a:pt x="720" y="1297"/>
                      <a:pt x="679" y="1293"/>
                      <a:pt x="638" y="1285"/>
                    </a:cubicBezTo>
                    <a:cubicBezTo>
                      <a:pt x="608" y="1255"/>
                      <a:pt x="547" y="1255"/>
                      <a:pt x="517" y="1224"/>
                    </a:cubicBezTo>
                    <a:cubicBezTo>
                      <a:pt x="365" y="1163"/>
                      <a:pt x="274" y="1042"/>
                      <a:pt x="243" y="890"/>
                    </a:cubicBezTo>
                    <a:cubicBezTo>
                      <a:pt x="182" y="738"/>
                      <a:pt x="182" y="586"/>
                      <a:pt x="274" y="434"/>
                    </a:cubicBezTo>
                    <a:cubicBezTo>
                      <a:pt x="374" y="233"/>
                      <a:pt x="579" y="115"/>
                      <a:pt x="802" y="115"/>
                    </a:cubicBezTo>
                    <a:cubicBezTo>
                      <a:pt x="848" y="115"/>
                      <a:pt x="895" y="120"/>
                      <a:pt x="942" y="130"/>
                    </a:cubicBezTo>
                    <a:cubicBezTo>
                      <a:pt x="1034" y="130"/>
                      <a:pt x="1094" y="160"/>
                      <a:pt x="1155" y="191"/>
                    </a:cubicBezTo>
                    <a:cubicBezTo>
                      <a:pt x="1277" y="282"/>
                      <a:pt x="1368" y="373"/>
                      <a:pt x="1429" y="495"/>
                    </a:cubicBezTo>
                    <a:cubicBezTo>
                      <a:pt x="1459" y="556"/>
                      <a:pt x="1459" y="647"/>
                      <a:pt x="1489" y="708"/>
                    </a:cubicBezTo>
                    <a:cubicBezTo>
                      <a:pt x="1489" y="708"/>
                      <a:pt x="1489" y="738"/>
                      <a:pt x="1520" y="738"/>
                    </a:cubicBezTo>
                    <a:cubicBezTo>
                      <a:pt x="1520" y="738"/>
                      <a:pt x="1520" y="708"/>
                      <a:pt x="1520" y="677"/>
                    </a:cubicBezTo>
                    <a:cubicBezTo>
                      <a:pt x="1520" y="616"/>
                      <a:pt x="1520" y="586"/>
                      <a:pt x="1489" y="525"/>
                    </a:cubicBezTo>
                    <a:cubicBezTo>
                      <a:pt x="1429" y="343"/>
                      <a:pt x="1338" y="221"/>
                      <a:pt x="1186" y="100"/>
                    </a:cubicBezTo>
                    <a:cubicBezTo>
                      <a:pt x="1094" y="69"/>
                      <a:pt x="1003" y="8"/>
                      <a:pt x="912" y="8"/>
                    </a:cubicBezTo>
                    <a:cubicBezTo>
                      <a:pt x="880" y="3"/>
                      <a:pt x="846" y="1"/>
                      <a:pt x="8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26"/>
              <p:cNvSpPr/>
              <p:nvPr/>
            </p:nvSpPr>
            <p:spPr>
              <a:xfrm>
                <a:off x="4610777" y="2978165"/>
                <a:ext cx="23451" cy="16662"/>
              </a:xfrm>
              <a:custGeom>
                <a:avLst/>
                <a:gdLst/>
                <a:ahLst/>
                <a:cxnLst/>
                <a:rect l="l" t="t" r="r" b="b"/>
                <a:pathLst>
                  <a:path w="974" h="692" extrusionOk="0">
                    <a:moveTo>
                      <a:pt x="974" y="0"/>
                    </a:moveTo>
                    <a:cubicBezTo>
                      <a:pt x="974" y="0"/>
                      <a:pt x="943" y="30"/>
                      <a:pt x="943" y="30"/>
                    </a:cubicBezTo>
                    <a:lnTo>
                      <a:pt x="822" y="91"/>
                    </a:lnTo>
                    <a:cubicBezTo>
                      <a:pt x="822" y="91"/>
                      <a:pt x="791" y="91"/>
                      <a:pt x="761" y="122"/>
                    </a:cubicBezTo>
                    <a:cubicBezTo>
                      <a:pt x="730" y="152"/>
                      <a:pt x="700" y="182"/>
                      <a:pt x="639" y="213"/>
                    </a:cubicBezTo>
                    <a:lnTo>
                      <a:pt x="578" y="274"/>
                    </a:lnTo>
                    <a:lnTo>
                      <a:pt x="426" y="334"/>
                    </a:lnTo>
                    <a:lnTo>
                      <a:pt x="305" y="395"/>
                    </a:lnTo>
                    <a:cubicBezTo>
                      <a:pt x="274" y="426"/>
                      <a:pt x="274" y="426"/>
                      <a:pt x="244" y="456"/>
                    </a:cubicBezTo>
                    <a:cubicBezTo>
                      <a:pt x="214" y="456"/>
                      <a:pt x="153" y="486"/>
                      <a:pt x="122" y="486"/>
                    </a:cubicBezTo>
                    <a:lnTo>
                      <a:pt x="92" y="486"/>
                    </a:lnTo>
                    <a:cubicBezTo>
                      <a:pt x="76" y="478"/>
                      <a:pt x="62" y="474"/>
                      <a:pt x="50" y="474"/>
                    </a:cubicBezTo>
                    <a:cubicBezTo>
                      <a:pt x="17" y="474"/>
                      <a:pt x="1" y="503"/>
                      <a:pt x="1" y="547"/>
                    </a:cubicBezTo>
                    <a:cubicBezTo>
                      <a:pt x="1" y="547"/>
                      <a:pt x="1" y="578"/>
                      <a:pt x="1" y="578"/>
                    </a:cubicBezTo>
                    <a:cubicBezTo>
                      <a:pt x="31" y="608"/>
                      <a:pt x="31" y="608"/>
                      <a:pt x="62" y="638"/>
                    </a:cubicBezTo>
                    <a:lnTo>
                      <a:pt x="92" y="669"/>
                    </a:lnTo>
                    <a:cubicBezTo>
                      <a:pt x="107" y="684"/>
                      <a:pt x="122" y="692"/>
                      <a:pt x="141" y="692"/>
                    </a:cubicBezTo>
                    <a:cubicBezTo>
                      <a:pt x="160" y="692"/>
                      <a:pt x="183" y="684"/>
                      <a:pt x="214" y="669"/>
                    </a:cubicBezTo>
                    <a:cubicBezTo>
                      <a:pt x="214" y="669"/>
                      <a:pt x="244" y="669"/>
                      <a:pt x="244" y="638"/>
                    </a:cubicBezTo>
                    <a:cubicBezTo>
                      <a:pt x="274" y="608"/>
                      <a:pt x="305" y="578"/>
                      <a:pt x="335" y="547"/>
                    </a:cubicBezTo>
                    <a:lnTo>
                      <a:pt x="396" y="517"/>
                    </a:lnTo>
                    <a:cubicBezTo>
                      <a:pt x="426" y="517"/>
                      <a:pt x="457" y="486"/>
                      <a:pt x="518" y="456"/>
                    </a:cubicBezTo>
                    <a:cubicBezTo>
                      <a:pt x="548" y="426"/>
                      <a:pt x="578" y="365"/>
                      <a:pt x="609" y="334"/>
                    </a:cubicBezTo>
                    <a:cubicBezTo>
                      <a:pt x="639" y="334"/>
                      <a:pt x="639" y="304"/>
                      <a:pt x="670" y="304"/>
                    </a:cubicBezTo>
                    <a:cubicBezTo>
                      <a:pt x="730" y="274"/>
                      <a:pt x="791" y="182"/>
                      <a:pt x="791" y="182"/>
                    </a:cubicBezTo>
                    <a:cubicBezTo>
                      <a:pt x="822" y="182"/>
                      <a:pt x="852" y="152"/>
                      <a:pt x="852" y="152"/>
                    </a:cubicBezTo>
                    <a:lnTo>
                      <a:pt x="943" y="61"/>
                    </a:lnTo>
                    <a:cubicBezTo>
                      <a:pt x="943" y="61"/>
                      <a:pt x="974" y="30"/>
                      <a:pt x="974" y="30"/>
                    </a:cubicBezTo>
                    <a:lnTo>
                      <a:pt x="9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26"/>
              <p:cNvSpPr/>
              <p:nvPr/>
            </p:nvSpPr>
            <p:spPr>
              <a:xfrm>
                <a:off x="4612992" y="2984739"/>
                <a:ext cx="28556" cy="1813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753" extrusionOk="0">
                    <a:moveTo>
                      <a:pt x="1155" y="1"/>
                    </a:moveTo>
                    <a:lnTo>
                      <a:pt x="1125" y="31"/>
                    </a:lnTo>
                    <a:lnTo>
                      <a:pt x="1003" y="92"/>
                    </a:lnTo>
                    <a:cubicBezTo>
                      <a:pt x="973" y="92"/>
                      <a:pt x="942" y="122"/>
                      <a:pt x="912" y="122"/>
                    </a:cubicBezTo>
                    <a:cubicBezTo>
                      <a:pt x="882" y="183"/>
                      <a:pt x="821" y="213"/>
                      <a:pt x="790" y="213"/>
                    </a:cubicBezTo>
                    <a:lnTo>
                      <a:pt x="760" y="213"/>
                    </a:lnTo>
                    <a:lnTo>
                      <a:pt x="669" y="274"/>
                    </a:lnTo>
                    <a:lnTo>
                      <a:pt x="486" y="365"/>
                    </a:lnTo>
                    <a:lnTo>
                      <a:pt x="365" y="457"/>
                    </a:lnTo>
                    <a:cubicBezTo>
                      <a:pt x="334" y="457"/>
                      <a:pt x="304" y="487"/>
                      <a:pt x="274" y="487"/>
                    </a:cubicBezTo>
                    <a:cubicBezTo>
                      <a:pt x="243" y="517"/>
                      <a:pt x="182" y="548"/>
                      <a:pt x="122" y="548"/>
                    </a:cubicBezTo>
                    <a:lnTo>
                      <a:pt x="91" y="548"/>
                    </a:lnTo>
                    <a:cubicBezTo>
                      <a:pt x="75" y="540"/>
                      <a:pt x="61" y="536"/>
                      <a:pt x="49" y="536"/>
                    </a:cubicBezTo>
                    <a:cubicBezTo>
                      <a:pt x="16" y="536"/>
                      <a:pt x="0" y="564"/>
                      <a:pt x="0" y="608"/>
                    </a:cubicBezTo>
                    <a:lnTo>
                      <a:pt x="0" y="639"/>
                    </a:lnTo>
                    <a:cubicBezTo>
                      <a:pt x="30" y="700"/>
                      <a:pt x="61" y="730"/>
                      <a:pt x="91" y="730"/>
                    </a:cubicBezTo>
                    <a:cubicBezTo>
                      <a:pt x="106" y="745"/>
                      <a:pt x="129" y="753"/>
                      <a:pt x="152" y="753"/>
                    </a:cubicBezTo>
                    <a:cubicBezTo>
                      <a:pt x="175" y="753"/>
                      <a:pt x="198" y="745"/>
                      <a:pt x="213" y="730"/>
                    </a:cubicBezTo>
                    <a:cubicBezTo>
                      <a:pt x="243" y="730"/>
                      <a:pt x="274" y="730"/>
                      <a:pt x="304" y="700"/>
                    </a:cubicBezTo>
                    <a:cubicBezTo>
                      <a:pt x="334" y="669"/>
                      <a:pt x="365" y="639"/>
                      <a:pt x="426" y="608"/>
                    </a:cubicBezTo>
                    <a:lnTo>
                      <a:pt x="486" y="578"/>
                    </a:lnTo>
                    <a:lnTo>
                      <a:pt x="608" y="487"/>
                    </a:lnTo>
                    <a:cubicBezTo>
                      <a:pt x="669" y="457"/>
                      <a:pt x="699" y="396"/>
                      <a:pt x="760" y="365"/>
                    </a:cubicBezTo>
                    <a:lnTo>
                      <a:pt x="821" y="335"/>
                    </a:lnTo>
                    <a:cubicBezTo>
                      <a:pt x="882" y="274"/>
                      <a:pt x="942" y="213"/>
                      <a:pt x="973" y="213"/>
                    </a:cubicBezTo>
                    <a:cubicBezTo>
                      <a:pt x="1003" y="183"/>
                      <a:pt x="1003" y="153"/>
                      <a:pt x="1034" y="153"/>
                    </a:cubicBezTo>
                    <a:lnTo>
                      <a:pt x="1155" y="61"/>
                    </a:lnTo>
                    <a:lnTo>
                      <a:pt x="1186" y="31"/>
                    </a:lnTo>
                    <a:lnTo>
                      <a:pt x="11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26"/>
              <p:cNvSpPr/>
              <p:nvPr/>
            </p:nvSpPr>
            <p:spPr>
              <a:xfrm>
                <a:off x="4620312" y="2994249"/>
                <a:ext cx="23427" cy="1541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640" extrusionOk="0">
                    <a:moveTo>
                      <a:pt x="942" y="1"/>
                    </a:moveTo>
                    <a:lnTo>
                      <a:pt x="821" y="62"/>
                    </a:lnTo>
                    <a:cubicBezTo>
                      <a:pt x="790" y="62"/>
                      <a:pt x="790" y="92"/>
                      <a:pt x="760" y="92"/>
                    </a:cubicBezTo>
                    <a:cubicBezTo>
                      <a:pt x="730" y="122"/>
                      <a:pt x="699" y="153"/>
                      <a:pt x="638" y="183"/>
                    </a:cubicBezTo>
                    <a:lnTo>
                      <a:pt x="547" y="244"/>
                    </a:lnTo>
                    <a:lnTo>
                      <a:pt x="426" y="305"/>
                    </a:lnTo>
                    <a:lnTo>
                      <a:pt x="304" y="365"/>
                    </a:lnTo>
                    <a:cubicBezTo>
                      <a:pt x="274" y="365"/>
                      <a:pt x="243" y="396"/>
                      <a:pt x="213" y="396"/>
                    </a:cubicBezTo>
                    <a:cubicBezTo>
                      <a:pt x="182" y="426"/>
                      <a:pt x="152" y="457"/>
                      <a:pt x="91" y="457"/>
                    </a:cubicBezTo>
                    <a:lnTo>
                      <a:pt x="61" y="457"/>
                    </a:lnTo>
                    <a:cubicBezTo>
                      <a:pt x="48" y="444"/>
                      <a:pt x="36" y="437"/>
                      <a:pt x="25" y="437"/>
                    </a:cubicBezTo>
                    <a:cubicBezTo>
                      <a:pt x="10" y="437"/>
                      <a:pt x="0" y="451"/>
                      <a:pt x="0" y="487"/>
                    </a:cubicBezTo>
                    <a:lnTo>
                      <a:pt x="0" y="548"/>
                    </a:lnTo>
                    <a:cubicBezTo>
                      <a:pt x="0" y="548"/>
                      <a:pt x="30" y="578"/>
                      <a:pt x="30" y="609"/>
                    </a:cubicBezTo>
                    <a:cubicBezTo>
                      <a:pt x="61" y="609"/>
                      <a:pt x="61" y="609"/>
                      <a:pt x="91" y="639"/>
                    </a:cubicBezTo>
                    <a:lnTo>
                      <a:pt x="182" y="639"/>
                    </a:lnTo>
                    <a:cubicBezTo>
                      <a:pt x="182" y="609"/>
                      <a:pt x="213" y="609"/>
                      <a:pt x="243" y="578"/>
                    </a:cubicBezTo>
                    <a:cubicBezTo>
                      <a:pt x="274" y="548"/>
                      <a:pt x="304" y="548"/>
                      <a:pt x="365" y="517"/>
                    </a:cubicBezTo>
                    <a:lnTo>
                      <a:pt x="395" y="487"/>
                    </a:lnTo>
                    <a:cubicBezTo>
                      <a:pt x="426" y="457"/>
                      <a:pt x="486" y="457"/>
                      <a:pt x="517" y="426"/>
                    </a:cubicBezTo>
                    <a:lnTo>
                      <a:pt x="608" y="305"/>
                    </a:lnTo>
                    <a:lnTo>
                      <a:pt x="669" y="274"/>
                    </a:lnTo>
                    <a:cubicBezTo>
                      <a:pt x="730" y="244"/>
                      <a:pt x="760" y="183"/>
                      <a:pt x="790" y="183"/>
                    </a:cubicBezTo>
                    <a:cubicBezTo>
                      <a:pt x="821" y="153"/>
                      <a:pt x="821" y="153"/>
                      <a:pt x="851" y="122"/>
                    </a:cubicBezTo>
                    <a:lnTo>
                      <a:pt x="942" y="62"/>
                    </a:lnTo>
                    <a:cubicBezTo>
                      <a:pt x="942" y="31"/>
                      <a:pt x="973" y="31"/>
                      <a:pt x="9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3" name="Google Shape;1043;p26"/>
            <p:cNvSpPr txBox="1"/>
            <p:nvPr/>
          </p:nvSpPr>
          <p:spPr>
            <a:xfrm>
              <a:off x="3941100" y="3786325"/>
              <a:ext cx="1261800" cy="63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/>
                <a:t>Treat colleagues the way you want to be treated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4" name="Google Shape;1044;p26"/>
            <p:cNvSpPr txBox="1"/>
            <p:nvPr/>
          </p:nvSpPr>
          <p:spPr>
            <a:xfrm>
              <a:off x="3941100" y="4505950"/>
              <a:ext cx="1261800" cy="18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Fira Sans Extra Condensed Medium"/>
                  <a:sym typeface="Fira Sans Extra Condensed Medium"/>
                </a:rPr>
                <a:t>9</a:t>
              </a:r>
              <a:endParaRPr dirty="0"/>
            </a:p>
          </p:txBody>
        </p:sp>
      </p:grpSp>
      <p:grpSp>
        <p:nvGrpSpPr>
          <p:cNvPr id="1045" name="Google Shape;1045;p26"/>
          <p:cNvGrpSpPr/>
          <p:nvPr/>
        </p:nvGrpSpPr>
        <p:grpSpPr>
          <a:xfrm>
            <a:off x="5985926" y="2673678"/>
            <a:ext cx="1577109" cy="2178214"/>
            <a:chOff x="6920192" y="2826188"/>
            <a:chExt cx="1482490" cy="1939923"/>
          </a:xfrm>
        </p:grpSpPr>
        <p:grpSp>
          <p:nvGrpSpPr>
            <p:cNvPr id="1046" name="Google Shape;1046;p26"/>
            <p:cNvGrpSpPr/>
            <p:nvPr/>
          </p:nvGrpSpPr>
          <p:grpSpPr>
            <a:xfrm rot="10800000">
              <a:off x="6920192" y="3660555"/>
              <a:ext cx="1482490" cy="1105556"/>
              <a:chOff x="5407598" y="1210565"/>
              <a:chExt cx="1482490" cy="1105556"/>
            </a:xfrm>
          </p:grpSpPr>
          <p:sp>
            <p:nvSpPr>
              <p:cNvPr id="1047" name="Google Shape;1047;p26"/>
              <p:cNvSpPr/>
              <p:nvPr/>
            </p:nvSpPr>
            <p:spPr>
              <a:xfrm>
                <a:off x="5441364" y="1210565"/>
                <a:ext cx="1448724" cy="1049514"/>
              </a:xfrm>
              <a:custGeom>
                <a:avLst/>
                <a:gdLst/>
                <a:ahLst/>
                <a:cxnLst/>
                <a:rect l="l" t="t" r="r" b="b"/>
                <a:pathLst>
                  <a:path w="46112" h="43589" extrusionOk="0">
                    <a:moveTo>
                      <a:pt x="3618" y="1"/>
                    </a:moveTo>
                    <a:cubicBezTo>
                      <a:pt x="1612" y="1"/>
                      <a:pt x="1" y="1612"/>
                      <a:pt x="1" y="3618"/>
                    </a:cubicBezTo>
                    <a:lnTo>
                      <a:pt x="1" y="37813"/>
                    </a:lnTo>
                    <a:cubicBezTo>
                      <a:pt x="1" y="39819"/>
                      <a:pt x="1612" y="41430"/>
                      <a:pt x="3618" y="41430"/>
                    </a:cubicBezTo>
                    <a:lnTo>
                      <a:pt x="19272" y="41430"/>
                    </a:lnTo>
                    <a:cubicBezTo>
                      <a:pt x="20001" y="41430"/>
                      <a:pt x="20700" y="41704"/>
                      <a:pt x="21247" y="42190"/>
                    </a:cubicBezTo>
                    <a:lnTo>
                      <a:pt x="22676" y="43467"/>
                    </a:lnTo>
                    <a:cubicBezTo>
                      <a:pt x="22767" y="43558"/>
                      <a:pt x="22919" y="43588"/>
                      <a:pt x="23041" y="43588"/>
                    </a:cubicBezTo>
                    <a:cubicBezTo>
                      <a:pt x="23193" y="43588"/>
                      <a:pt x="23314" y="43558"/>
                      <a:pt x="23436" y="43467"/>
                    </a:cubicBezTo>
                    <a:lnTo>
                      <a:pt x="24834" y="42190"/>
                    </a:lnTo>
                    <a:cubicBezTo>
                      <a:pt x="25381" y="41704"/>
                      <a:pt x="26111" y="41430"/>
                      <a:pt x="26840" y="41430"/>
                    </a:cubicBezTo>
                    <a:lnTo>
                      <a:pt x="42494" y="41430"/>
                    </a:lnTo>
                    <a:cubicBezTo>
                      <a:pt x="44500" y="41430"/>
                      <a:pt x="46111" y="39819"/>
                      <a:pt x="46111" y="37813"/>
                    </a:cubicBezTo>
                    <a:lnTo>
                      <a:pt x="46111" y="3618"/>
                    </a:lnTo>
                    <a:cubicBezTo>
                      <a:pt x="46111" y="1612"/>
                      <a:pt x="44500" y="1"/>
                      <a:pt x="42494" y="1"/>
                    </a:cubicBezTo>
                    <a:close/>
                  </a:path>
                </a:pathLst>
              </a:custGeom>
              <a:solidFill>
                <a:srgbClr val="000000">
                  <a:alpha val="14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48" name="Google Shape;1048;p26"/>
              <p:cNvGrpSpPr/>
              <p:nvPr/>
            </p:nvGrpSpPr>
            <p:grpSpPr>
              <a:xfrm>
                <a:off x="5407598" y="1252738"/>
                <a:ext cx="1448692" cy="1063384"/>
                <a:chOff x="2463325" y="1217325"/>
                <a:chExt cx="1448692" cy="1063384"/>
              </a:xfrm>
            </p:grpSpPr>
            <p:sp>
              <p:nvSpPr>
                <p:cNvPr id="1049" name="Google Shape;1049;p26"/>
                <p:cNvSpPr/>
                <p:nvPr/>
              </p:nvSpPr>
              <p:spPr>
                <a:xfrm>
                  <a:off x="2469925" y="1450775"/>
                  <a:ext cx="1408023" cy="821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42" h="34135" extrusionOk="0">
                      <a:moveTo>
                        <a:pt x="1" y="0"/>
                      </a:moveTo>
                      <a:lnTo>
                        <a:pt x="1" y="28329"/>
                      </a:lnTo>
                      <a:cubicBezTo>
                        <a:pt x="1" y="30335"/>
                        <a:pt x="1612" y="31976"/>
                        <a:pt x="3618" y="31976"/>
                      </a:cubicBezTo>
                      <a:lnTo>
                        <a:pt x="19302" y="31976"/>
                      </a:lnTo>
                      <a:cubicBezTo>
                        <a:pt x="20031" y="31976"/>
                        <a:pt x="20730" y="32250"/>
                        <a:pt x="21278" y="32736"/>
                      </a:cubicBezTo>
                      <a:lnTo>
                        <a:pt x="22706" y="33983"/>
                      </a:lnTo>
                      <a:cubicBezTo>
                        <a:pt x="22797" y="34074"/>
                        <a:pt x="22949" y="34135"/>
                        <a:pt x="23071" y="34135"/>
                      </a:cubicBezTo>
                      <a:cubicBezTo>
                        <a:pt x="23223" y="34135"/>
                        <a:pt x="23344" y="34074"/>
                        <a:pt x="23466" y="33983"/>
                      </a:cubicBezTo>
                      <a:lnTo>
                        <a:pt x="24864" y="32736"/>
                      </a:lnTo>
                      <a:cubicBezTo>
                        <a:pt x="25411" y="32250"/>
                        <a:pt x="26141" y="31976"/>
                        <a:pt x="26870" y="31976"/>
                      </a:cubicBezTo>
                      <a:lnTo>
                        <a:pt x="42524" y="31976"/>
                      </a:lnTo>
                      <a:cubicBezTo>
                        <a:pt x="44530" y="31976"/>
                        <a:pt x="46141" y="30335"/>
                        <a:pt x="46141" y="28329"/>
                      </a:cubicBezTo>
                      <a:lnTo>
                        <a:pt x="461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" name="Google Shape;1050;p26"/>
                <p:cNvSpPr/>
                <p:nvPr/>
              </p:nvSpPr>
              <p:spPr>
                <a:xfrm>
                  <a:off x="2469926" y="1222425"/>
                  <a:ext cx="1408023" cy="22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42" h="9485" extrusionOk="0">
                      <a:moveTo>
                        <a:pt x="3618" y="1"/>
                      </a:moveTo>
                      <a:cubicBezTo>
                        <a:pt x="1612" y="1"/>
                        <a:pt x="1" y="1642"/>
                        <a:pt x="1" y="3648"/>
                      </a:cubicBezTo>
                      <a:lnTo>
                        <a:pt x="1" y="9484"/>
                      </a:lnTo>
                      <a:lnTo>
                        <a:pt x="46141" y="9484"/>
                      </a:lnTo>
                      <a:lnTo>
                        <a:pt x="46141" y="3648"/>
                      </a:lnTo>
                      <a:cubicBezTo>
                        <a:pt x="46141" y="1642"/>
                        <a:pt x="44530" y="1"/>
                        <a:pt x="4252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1" name="Google Shape;1051;p26"/>
                <p:cNvSpPr/>
                <p:nvPr/>
              </p:nvSpPr>
              <p:spPr>
                <a:xfrm>
                  <a:off x="2464280" y="1445316"/>
                  <a:ext cx="1447737" cy="835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93" h="34696" extrusionOk="0">
                      <a:moveTo>
                        <a:pt x="15580" y="1"/>
                      </a:moveTo>
                      <a:cubicBezTo>
                        <a:pt x="14546" y="1"/>
                        <a:pt x="13516" y="4"/>
                        <a:pt x="12493" y="14"/>
                      </a:cubicBezTo>
                      <a:lnTo>
                        <a:pt x="6383" y="75"/>
                      </a:lnTo>
                      <a:lnTo>
                        <a:pt x="0" y="75"/>
                      </a:lnTo>
                      <a:lnTo>
                        <a:pt x="0" y="7765"/>
                      </a:lnTo>
                      <a:lnTo>
                        <a:pt x="0" y="10653"/>
                      </a:lnTo>
                      <a:lnTo>
                        <a:pt x="0" y="24240"/>
                      </a:lnTo>
                      <a:lnTo>
                        <a:pt x="0" y="28708"/>
                      </a:lnTo>
                      <a:lnTo>
                        <a:pt x="31" y="29042"/>
                      </a:lnTo>
                      <a:cubicBezTo>
                        <a:pt x="31" y="29164"/>
                        <a:pt x="61" y="29255"/>
                        <a:pt x="61" y="29377"/>
                      </a:cubicBezTo>
                      <a:cubicBezTo>
                        <a:pt x="422" y="31210"/>
                        <a:pt x="2001" y="32538"/>
                        <a:pt x="3888" y="32538"/>
                      </a:cubicBezTo>
                      <a:cubicBezTo>
                        <a:pt x="3909" y="32538"/>
                        <a:pt x="3930" y="32538"/>
                        <a:pt x="3952" y="32538"/>
                      </a:cubicBezTo>
                      <a:lnTo>
                        <a:pt x="18815" y="32538"/>
                      </a:lnTo>
                      <a:cubicBezTo>
                        <a:pt x="18922" y="32529"/>
                        <a:pt x="19032" y="32525"/>
                        <a:pt x="19142" y="32525"/>
                      </a:cubicBezTo>
                      <a:cubicBezTo>
                        <a:pt x="19409" y="32525"/>
                        <a:pt x="19682" y="32547"/>
                        <a:pt x="19940" y="32568"/>
                      </a:cubicBezTo>
                      <a:cubicBezTo>
                        <a:pt x="20305" y="32629"/>
                        <a:pt x="20639" y="32751"/>
                        <a:pt x="20943" y="32933"/>
                      </a:cubicBezTo>
                      <a:cubicBezTo>
                        <a:pt x="21095" y="33024"/>
                        <a:pt x="21247" y="33146"/>
                        <a:pt x="21369" y="33267"/>
                      </a:cubicBezTo>
                      <a:lnTo>
                        <a:pt x="21824" y="33632"/>
                      </a:lnTo>
                      <a:lnTo>
                        <a:pt x="22676" y="34392"/>
                      </a:lnTo>
                      <a:lnTo>
                        <a:pt x="22797" y="34514"/>
                      </a:lnTo>
                      <a:cubicBezTo>
                        <a:pt x="22858" y="34544"/>
                        <a:pt x="22919" y="34574"/>
                        <a:pt x="22980" y="34605"/>
                      </a:cubicBezTo>
                      <a:cubicBezTo>
                        <a:pt x="23101" y="34666"/>
                        <a:pt x="23223" y="34696"/>
                        <a:pt x="23375" y="34696"/>
                      </a:cubicBezTo>
                      <a:cubicBezTo>
                        <a:pt x="23496" y="34666"/>
                        <a:pt x="23618" y="34635"/>
                        <a:pt x="23739" y="34574"/>
                      </a:cubicBezTo>
                      <a:cubicBezTo>
                        <a:pt x="23831" y="34514"/>
                        <a:pt x="23922" y="34422"/>
                        <a:pt x="23983" y="34362"/>
                      </a:cubicBezTo>
                      <a:lnTo>
                        <a:pt x="24864" y="33602"/>
                      </a:lnTo>
                      <a:lnTo>
                        <a:pt x="25290" y="33207"/>
                      </a:lnTo>
                      <a:cubicBezTo>
                        <a:pt x="25442" y="33085"/>
                        <a:pt x="25594" y="32994"/>
                        <a:pt x="25746" y="32903"/>
                      </a:cubicBezTo>
                      <a:cubicBezTo>
                        <a:pt x="26049" y="32720"/>
                        <a:pt x="26384" y="32629"/>
                        <a:pt x="26749" y="32568"/>
                      </a:cubicBezTo>
                      <a:lnTo>
                        <a:pt x="42524" y="32568"/>
                      </a:lnTo>
                      <a:cubicBezTo>
                        <a:pt x="42889" y="32568"/>
                        <a:pt x="43284" y="32538"/>
                        <a:pt x="43649" y="32447"/>
                      </a:cubicBezTo>
                      <a:cubicBezTo>
                        <a:pt x="45229" y="32052"/>
                        <a:pt x="46384" y="30744"/>
                        <a:pt x="46567" y="29164"/>
                      </a:cubicBezTo>
                      <a:cubicBezTo>
                        <a:pt x="46627" y="28799"/>
                        <a:pt x="46627" y="28404"/>
                        <a:pt x="46627" y="28039"/>
                      </a:cubicBezTo>
                      <a:lnTo>
                        <a:pt x="46627" y="26945"/>
                      </a:lnTo>
                      <a:cubicBezTo>
                        <a:pt x="46658" y="24027"/>
                        <a:pt x="46688" y="21109"/>
                        <a:pt x="46688" y="18191"/>
                      </a:cubicBezTo>
                      <a:cubicBezTo>
                        <a:pt x="46719" y="17006"/>
                        <a:pt x="46719" y="15759"/>
                        <a:pt x="46779" y="14665"/>
                      </a:cubicBezTo>
                      <a:cubicBezTo>
                        <a:pt x="46992" y="10592"/>
                        <a:pt x="46992" y="6550"/>
                        <a:pt x="46779" y="2477"/>
                      </a:cubicBezTo>
                      <a:lnTo>
                        <a:pt x="46779" y="2142"/>
                      </a:lnTo>
                      <a:cubicBezTo>
                        <a:pt x="46749" y="1261"/>
                        <a:pt x="46688" y="501"/>
                        <a:pt x="46567" y="379"/>
                      </a:cubicBezTo>
                      <a:cubicBezTo>
                        <a:pt x="46549" y="362"/>
                        <a:pt x="46532" y="353"/>
                        <a:pt x="46516" y="353"/>
                      </a:cubicBezTo>
                      <a:cubicBezTo>
                        <a:pt x="46420" y="353"/>
                        <a:pt x="46345" y="666"/>
                        <a:pt x="46293" y="1291"/>
                      </a:cubicBezTo>
                      <a:cubicBezTo>
                        <a:pt x="46202" y="2294"/>
                        <a:pt x="46141" y="3358"/>
                        <a:pt x="46080" y="4483"/>
                      </a:cubicBezTo>
                      <a:cubicBezTo>
                        <a:pt x="45928" y="7978"/>
                        <a:pt x="45867" y="11686"/>
                        <a:pt x="45867" y="16033"/>
                      </a:cubicBezTo>
                      <a:cubicBezTo>
                        <a:pt x="45867" y="19073"/>
                        <a:pt x="45807" y="22659"/>
                        <a:pt x="45837" y="26489"/>
                      </a:cubicBezTo>
                      <a:cubicBezTo>
                        <a:pt x="45867" y="27279"/>
                        <a:pt x="45867" y="28039"/>
                        <a:pt x="45867" y="28799"/>
                      </a:cubicBezTo>
                      <a:cubicBezTo>
                        <a:pt x="45867" y="30197"/>
                        <a:pt x="44956" y="31413"/>
                        <a:pt x="43618" y="31778"/>
                      </a:cubicBezTo>
                      <a:cubicBezTo>
                        <a:pt x="43343" y="31853"/>
                        <a:pt x="43068" y="31907"/>
                        <a:pt x="42793" y="31907"/>
                      </a:cubicBezTo>
                      <a:cubicBezTo>
                        <a:pt x="42734" y="31907"/>
                        <a:pt x="42674" y="31905"/>
                        <a:pt x="42615" y="31900"/>
                      </a:cubicBezTo>
                      <a:lnTo>
                        <a:pt x="26840" y="31900"/>
                      </a:lnTo>
                      <a:cubicBezTo>
                        <a:pt x="26688" y="31930"/>
                        <a:pt x="26536" y="31930"/>
                        <a:pt x="26384" y="31991"/>
                      </a:cubicBezTo>
                      <a:cubicBezTo>
                        <a:pt x="26080" y="32052"/>
                        <a:pt x="25776" y="32143"/>
                        <a:pt x="25502" y="32295"/>
                      </a:cubicBezTo>
                      <a:cubicBezTo>
                        <a:pt x="25290" y="32386"/>
                        <a:pt x="25107" y="32538"/>
                        <a:pt x="24925" y="32659"/>
                      </a:cubicBezTo>
                      <a:cubicBezTo>
                        <a:pt x="24712" y="32842"/>
                        <a:pt x="24590" y="32963"/>
                        <a:pt x="24439" y="33085"/>
                      </a:cubicBezTo>
                      <a:lnTo>
                        <a:pt x="23527" y="33906"/>
                      </a:lnTo>
                      <a:lnTo>
                        <a:pt x="23405" y="34027"/>
                      </a:lnTo>
                      <a:lnTo>
                        <a:pt x="23375" y="34027"/>
                      </a:lnTo>
                      <a:cubicBezTo>
                        <a:pt x="23359" y="34042"/>
                        <a:pt x="23344" y="34050"/>
                        <a:pt x="23333" y="34050"/>
                      </a:cubicBezTo>
                      <a:cubicBezTo>
                        <a:pt x="23321" y="34050"/>
                        <a:pt x="23314" y="34042"/>
                        <a:pt x="23314" y="34027"/>
                      </a:cubicBezTo>
                      <a:cubicBezTo>
                        <a:pt x="23299" y="34027"/>
                        <a:pt x="23289" y="34029"/>
                        <a:pt x="23280" y="34029"/>
                      </a:cubicBezTo>
                      <a:cubicBezTo>
                        <a:pt x="23253" y="34029"/>
                        <a:pt x="23230" y="34012"/>
                        <a:pt x="23071" y="33875"/>
                      </a:cubicBezTo>
                      <a:lnTo>
                        <a:pt x="22159" y="33055"/>
                      </a:lnTo>
                      <a:cubicBezTo>
                        <a:pt x="22007" y="32933"/>
                        <a:pt x="21855" y="32811"/>
                        <a:pt x="21673" y="32629"/>
                      </a:cubicBezTo>
                      <a:cubicBezTo>
                        <a:pt x="21490" y="32477"/>
                        <a:pt x="21277" y="32355"/>
                        <a:pt x="21065" y="32264"/>
                      </a:cubicBezTo>
                      <a:cubicBezTo>
                        <a:pt x="20639" y="32052"/>
                        <a:pt x="20183" y="31900"/>
                        <a:pt x="19697" y="31869"/>
                      </a:cubicBezTo>
                      <a:lnTo>
                        <a:pt x="17204" y="31869"/>
                      </a:lnTo>
                      <a:lnTo>
                        <a:pt x="7356" y="31930"/>
                      </a:lnTo>
                      <a:lnTo>
                        <a:pt x="3769" y="31930"/>
                      </a:lnTo>
                      <a:cubicBezTo>
                        <a:pt x="3405" y="31900"/>
                        <a:pt x="3040" y="31839"/>
                        <a:pt x="2706" y="31717"/>
                      </a:cubicBezTo>
                      <a:cubicBezTo>
                        <a:pt x="2037" y="31444"/>
                        <a:pt x="1459" y="30988"/>
                        <a:pt x="1064" y="30349"/>
                      </a:cubicBezTo>
                      <a:cubicBezTo>
                        <a:pt x="882" y="30045"/>
                        <a:pt x="760" y="29711"/>
                        <a:pt x="669" y="29377"/>
                      </a:cubicBezTo>
                      <a:cubicBezTo>
                        <a:pt x="608" y="28982"/>
                        <a:pt x="578" y="28617"/>
                        <a:pt x="578" y="28222"/>
                      </a:cubicBezTo>
                      <a:cubicBezTo>
                        <a:pt x="578" y="25000"/>
                        <a:pt x="547" y="21778"/>
                        <a:pt x="517" y="18556"/>
                      </a:cubicBezTo>
                      <a:cubicBezTo>
                        <a:pt x="487" y="15212"/>
                        <a:pt x="487" y="11899"/>
                        <a:pt x="487" y="8556"/>
                      </a:cubicBezTo>
                      <a:cubicBezTo>
                        <a:pt x="456" y="5881"/>
                        <a:pt x="456" y="3206"/>
                        <a:pt x="426" y="531"/>
                      </a:cubicBezTo>
                      <a:lnTo>
                        <a:pt x="7204" y="470"/>
                      </a:lnTo>
                      <a:lnTo>
                        <a:pt x="14226" y="470"/>
                      </a:lnTo>
                      <a:cubicBezTo>
                        <a:pt x="16961" y="470"/>
                        <a:pt x="19697" y="410"/>
                        <a:pt x="22432" y="410"/>
                      </a:cubicBezTo>
                      <a:lnTo>
                        <a:pt x="37448" y="318"/>
                      </a:lnTo>
                      <a:lnTo>
                        <a:pt x="44956" y="258"/>
                      </a:lnTo>
                      <a:cubicBezTo>
                        <a:pt x="45381" y="227"/>
                        <a:pt x="45807" y="197"/>
                        <a:pt x="46232" y="166"/>
                      </a:cubicBezTo>
                      <a:cubicBezTo>
                        <a:pt x="46293" y="166"/>
                        <a:pt x="46384" y="136"/>
                        <a:pt x="46384" y="136"/>
                      </a:cubicBezTo>
                      <a:cubicBezTo>
                        <a:pt x="46293" y="75"/>
                        <a:pt x="46202" y="75"/>
                        <a:pt x="46111" y="75"/>
                      </a:cubicBezTo>
                      <a:cubicBezTo>
                        <a:pt x="45533" y="45"/>
                        <a:pt x="44956" y="45"/>
                        <a:pt x="44348" y="45"/>
                      </a:cubicBezTo>
                      <a:lnTo>
                        <a:pt x="38633" y="45"/>
                      </a:lnTo>
                      <a:lnTo>
                        <a:pt x="21794" y="14"/>
                      </a:lnTo>
                      <a:cubicBezTo>
                        <a:pt x="19727" y="14"/>
                        <a:pt x="17647" y="1"/>
                        <a:pt x="155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2" name="Google Shape;1052;p26"/>
                <p:cNvSpPr/>
                <p:nvPr/>
              </p:nvSpPr>
              <p:spPr>
                <a:xfrm>
                  <a:off x="2463325" y="1217325"/>
                  <a:ext cx="1446813" cy="244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63" h="10153" extrusionOk="0">
                      <a:moveTo>
                        <a:pt x="41370" y="0"/>
                      </a:moveTo>
                      <a:lnTo>
                        <a:pt x="37357" y="61"/>
                      </a:lnTo>
                      <a:lnTo>
                        <a:pt x="25564" y="30"/>
                      </a:lnTo>
                      <a:cubicBezTo>
                        <a:pt x="24125" y="30"/>
                        <a:pt x="22673" y="17"/>
                        <a:pt x="21225" y="17"/>
                      </a:cubicBezTo>
                      <a:cubicBezTo>
                        <a:pt x="20501" y="17"/>
                        <a:pt x="19778" y="20"/>
                        <a:pt x="19059" y="30"/>
                      </a:cubicBezTo>
                      <a:cubicBezTo>
                        <a:pt x="14469" y="91"/>
                        <a:pt x="9910" y="91"/>
                        <a:pt x="5320" y="91"/>
                      </a:cubicBezTo>
                      <a:lnTo>
                        <a:pt x="4317" y="91"/>
                      </a:lnTo>
                      <a:cubicBezTo>
                        <a:pt x="4219" y="83"/>
                        <a:pt x="4124" y="79"/>
                        <a:pt x="4029" y="79"/>
                      </a:cubicBezTo>
                      <a:cubicBezTo>
                        <a:pt x="3771" y="79"/>
                        <a:pt x="3520" y="107"/>
                        <a:pt x="3253" y="152"/>
                      </a:cubicBezTo>
                      <a:cubicBezTo>
                        <a:pt x="1521" y="426"/>
                        <a:pt x="183" y="1854"/>
                        <a:pt x="31" y="3617"/>
                      </a:cubicBezTo>
                      <a:cubicBezTo>
                        <a:pt x="1" y="4043"/>
                        <a:pt x="31" y="4438"/>
                        <a:pt x="31" y="4833"/>
                      </a:cubicBezTo>
                      <a:lnTo>
                        <a:pt x="31" y="10091"/>
                      </a:lnTo>
                      <a:lnTo>
                        <a:pt x="33193" y="10091"/>
                      </a:lnTo>
                      <a:cubicBezTo>
                        <a:pt x="34395" y="10074"/>
                        <a:pt x="35597" y="10066"/>
                        <a:pt x="36798" y="10066"/>
                      </a:cubicBezTo>
                      <a:cubicBezTo>
                        <a:pt x="39698" y="10066"/>
                        <a:pt x="42593" y="10109"/>
                        <a:pt x="45473" y="10152"/>
                      </a:cubicBezTo>
                      <a:lnTo>
                        <a:pt x="46750" y="10152"/>
                      </a:lnTo>
                      <a:lnTo>
                        <a:pt x="46750" y="9514"/>
                      </a:lnTo>
                      <a:lnTo>
                        <a:pt x="46750" y="9028"/>
                      </a:lnTo>
                      <a:cubicBezTo>
                        <a:pt x="46780" y="8754"/>
                        <a:pt x="46780" y="8511"/>
                        <a:pt x="46780" y="8268"/>
                      </a:cubicBezTo>
                      <a:cubicBezTo>
                        <a:pt x="46902" y="6839"/>
                        <a:pt x="46962" y="5441"/>
                        <a:pt x="46962" y="4012"/>
                      </a:cubicBezTo>
                      <a:cubicBezTo>
                        <a:pt x="46962" y="3192"/>
                        <a:pt x="46719" y="2401"/>
                        <a:pt x="46263" y="1733"/>
                      </a:cubicBezTo>
                      <a:cubicBezTo>
                        <a:pt x="45777" y="1064"/>
                        <a:pt x="45139" y="547"/>
                        <a:pt x="44379" y="274"/>
                      </a:cubicBezTo>
                      <a:cubicBezTo>
                        <a:pt x="44318" y="243"/>
                        <a:pt x="44196" y="213"/>
                        <a:pt x="44136" y="182"/>
                      </a:cubicBezTo>
                      <a:cubicBezTo>
                        <a:pt x="43816" y="81"/>
                        <a:pt x="43518" y="42"/>
                        <a:pt x="43283" y="42"/>
                      </a:cubicBezTo>
                      <a:cubicBezTo>
                        <a:pt x="43026" y="42"/>
                        <a:pt x="42846" y="88"/>
                        <a:pt x="42798" y="152"/>
                      </a:cubicBezTo>
                      <a:cubicBezTo>
                        <a:pt x="42737" y="213"/>
                        <a:pt x="42768" y="274"/>
                        <a:pt x="42889" y="304"/>
                      </a:cubicBezTo>
                      <a:cubicBezTo>
                        <a:pt x="43041" y="395"/>
                        <a:pt x="43224" y="456"/>
                        <a:pt x="43406" y="486"/>
                      </a:cubicBezTo>
                      <a:cubicBezTo>
                        <a:pt x="44075" y="699"/>
                        <a:pt x="44683" y="1094"/>
                        <a:pt x="45139" y="1641"/>
                      </a:cubicBezTo>
                      <a:cubicBezTo>
                        <a:pt x="45534" y="2067"/>
                        <a:pt x="45777" y="2584"/>
                        <a:pt x="45898" y="3161"/>
                      </a:cubicBezTo>
                      <a:cubicBezTo>
                        <a:pt x="45959" y="3435"/>
                        <a:pt x="45990" y="3708"/>
                        <a:pt x="45990" y="4012"/>
                      </a:cubicBezTo>
                      <a:cubicBezTo>
                        <a:pt x="45959" y="4316"/>
                        <a:pt x="45959" y="4651"/>
                        <a:pt x="45959" y="4985"/>
                      </a:cubicBezTo>
                      <a:cubicBezTo>
                        <a:pt x="45929" y="6322"/>
                        <a:pt x="45898" y="7721"/>
                        <a:pt x="45898" y="9240"/>
                      </a:cubicBezTo>
                      <a:lnTo>
                        <a:pt x="45898" y="9301"/>
                      </a:lnTo>
                      <a:lnTo>
                        <a:pt x="43224" y="9271"/>
                      </a:lnTo>
                      <a:lnTo>
                        <a:pt x="39728" y="9271"/>
                      </a:lnTo>
                      <a:cubicBezTo>
                        <a:pt x="37138" y="9325"/>
                        <a:pt x="34527" y="9336"/>
                        <a:pt x="31913" y="9336"/>
                      </a:cubicBezTo>
                      <a:cubicBezTo>
                        <a:pt x="30171" y="9336"/>
                        <a:pt x="28427" y="9331"/>
                        <a:pt x="26688" y="9331"/>
                      </a:cubicBezTo>
                      <a:lnTo>
                        <a:pt x="22190" y="9331"/>
                      </a:lnTo>
                      <a:lnTo>
                        <a:pt x="8390" y="9392"/>
                      </a:lnTo>
                      <a:lnTo>
                        <a:pt x="609" y="9483"/>
                      </a:lnTo>
                      <a:lnTo>
                        <a:pt x="548" y="4407"/>
                      </a:lnTo>
                      <a:lnTo>
                        <a:pt x="548" y="3982"/>
                      </a:lnTo>
                      <a:cubicBezTo>
                        <a:pt x="578" y="3830"/>
                        <a:pt x="578" y="3708"/>
                        <a:pt x="578" y="3587"/>
                      </a:cubicBezTo>
                      <a:cubicBezTo>
                        <a:pt x="609" y="3313"/>
                        <a:pt x="670" y="3040"/>
                        <a:pt x="761" y="2796"/>
                      </a:cubicBezTo>
                      <a:cubicBezTo>
                        <a:pt x="943" y="2280"/>
                        <a:pt x="1247" y="1824"/>
                        <a:pt x="1642" y="1459"/>
                      </a:cubicBezTo>
                      <a:cubicBezTo>
                        <a:pt x="2068" y="1094"/>
                        <a:pt x="2554" y="821"/>
                        <a:pt x="3071" y="699"/>
                      </a:cubicBezTo>
                      <a:cubicBezTo>
                        <a:pt x="3345" y="608"/>
                        <a:pt x="3618" y="578"/>
                        <a:pt x="3892" y="578"/>
                      </a:cubicBezTo>
                      <a:lnTo>
                        <a:pt x="4773" y="578"/>
                      </a:lnTo>
                      <a:cubicBezTo>
                        <a:pt x="9374" y="550"/>
                        <a:pt x="13951" y="451"/>
                        <a:pt x="18568" y="451"/>
                      </a:cubicBezTo>
                      <a:cubicBezTo>
                        <a:pt x="19136" y="451"/>
                        <a:pt x="19705" y="453"/>
                        <a:pt x="20275" y="456"/>
                      </a:cubicBezTo>
                      <a:cubicBezTo>
                        <a:pt x="22190" y="456"/>
                        <a:pt x="24105" y="395"/>
                        <a:pt x="26020" y="395"/>
                      </a:cubicBezTo>
                      <a:lnTo>
                        <a:pt x="36537" y="304"/>
                      </a:lnTo>
                      <a:lnTo>
                        <a:pt x="41795" y="213"/>
                      </a:lnTo>
                      <a:cubicBezTo>
                        <a:pt x="42099" y="213"/>
                        <a:pt x="42403" y="182"/>
                        <a:pt x="42677" y="152"/>
                      </a:cubicBezTo>
                      <a:cubicBezTo>
                        <a:pt x="42737" y="122"/>
                        <a:pt x="42798" y="91"/>
                        <a:pt x="42798" y="91"/>
                      </a:cubicBezTo>
                      <a:cubicBezTo>
                        <a:pt x="42737" y="61"/>
                        <a:pt x="42677" y="30"/>
                        <a:pt x="42585" y="30"/>
                      </a:cubicBezTo>
                      <a:cubicBezTo>
                        <a:pt x="42190" y="0"/>
                        <a:pt x="41765" y="0"/>
                        <a:pt x="413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53" name="Google Shape;1053;p26"/>
            <p:cNvSpPr/>
            <p:nvPr/>
          </p:nvSpPr>
          <p:spPr>
            <a:xfrm>
              <a:off x="7403897" y="2885202"/>
              <a:ext cx="417913" cy="417913"/>
            </a:xfrm>
            <a:custGeom>
              <a:avLst/>
              <a:gdLst/>
              <a:ahLst/>
              <a:cxnLst/>
              <a:rect l="l" t="t" r="r" b="b"/>
              <a:pathLst>
                <a:path w="17357" h="17357" extrusionOk="0">
                  <a:moveTo>
                    <a:pt x="8694" y="1"/>
                  </a:moveTo>
                  <a:cubicBezTo>
                    <a:pt x="3892" y="1"/>
                    <a:pt x="1" y="3891"/>
                    <a:pt x="1" y="8664"/>
                  </a:cubicBezTo>
                  <a:cubicBezTo>
                    <a:pt x="1" y="13466"/>
                    <a:pt x="3892" y="17357"/>
                    <a:pt x="8694" y="17357"/>
                  </a:cubicBezTo>
                  <a:cubicBezTo>
                    <a:pt x="13466" y="17357"/>
                    <a:pt x="17357" y="13466"/>
                    <a:pt x="17357" y="8664"/>
                  </a:cubicBezTo>
                  <a:cubicBezTo>
                    <a:pt x="17357" y="3891"/>
                    <a:pt x="13466" y="1"/>
                    <a:pt x="8694" y="1"/>
                  </a:cubicBezTo>
                  <a:close/>
                </a:path>
              </a:pathLst>
            </a:custGeom>
            <a:solidFill>
              <a:srgbClr val="000000">
                <a:alpha val="14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6"/>
            <p:cNvSpPr/>
            <p:nvPr/>
          </p:nvSpPr>
          <p:spPr>
            <a:xfrm>
              <a:off x="7469773" y="2830330"/>
              <a:ext cx="417191" cy="417913"/>
            </a:xfrm>
            <a:custGeom>
              <a:avLst/>
              <a:gdLst/>
              <a:ahLst/>
              <a:cxnLst/>
              <a:rect l="l" t="t" r="r" b="b"/>
              <a:pathLst>
                <a:path w="17327" h="17357" extrusionOk="0">
                  <a:moveTo>
                    <a:pt x="8663" y="0"/>
                  </a:moveTo>
                  <a:cubicBezTo>
                    <a:pt x="3861" y="0"/>
                    <a:pt x="1" y="3891"/>
                    <a:pt x="1" y="8663"/>
                  </a:cubicBezTo>
                  <a:cubicBezTo>
                    <a:pt x="1" y="13465"/>
                    <a:pt x="3861" y="17356"/>
                    <a:pt x="8663" y="17356"/>
                  </a:cubicBezTo>
                  <a:cubicBezTo>
                    <a:pt x="13466" y="17356"/>
                    <a:pt x="17326" y="13465"/>
                    <a:pt x="17326" y="8663"/>
                  </a:cubicBezTo>
                  <a:cubicBezTo>
                    <a:pt x="17326" y="3891"/>
                    <a:pt x="13466" y="0"/>
                    <a:pt x="86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6"/>
            <p:cNvSpPr/>
            <p:nvPr/>
          </p:nvSpPr>
          <p:spPr>
            <a:xfrm>
              <a:off x="7667377" y="3242753"/>
              <a:ext cx="21236" cy="422175"/>
            </a:xfrm>
            <a:custGeom>
              <a:avLst/>
              <a:gdLst/>
              <a:ahLst/>
              <a:cxnLst/>
              <a:rect l="l" t="t" r="r" b="b"/>
              <a:pathLst>
                <a:path w="882" h="17534" extrusionOk="0">
                  <a:moveTo>
                    <a:pt x="326" y="1"/>
                  </a:moveTo>
                  <a:cubicBezTo>
                    <a:pt x="321" y="1"/>
                    <a:pt x="315" y="4"/>
                    <a:pt x="304" y="14"/>
                  </a:cubicBezTo>
                  <a:cubicBezTo>
                    <a:pt x="274" y="14"/>
                    <a:pt x="244" y="45"/>
                    <a:pt x="244" y="45"/>
                  </a:cubicBezTo>
                  <a:cubicBezTo>
                    <a:pt x="244" y="105"/>
                    <a:pt x="244" y="166"/>
                    <a:pt x="244" y="227"/>
                  </a:cubicBezTo>
                  <a:lnTo>
                    <a:pt x="244" y="896"/>
                  </a:lnTo>
                  <a:lnTo>
                    <a:pt x="244" y="2780"/>
                  </a:lnTo>
                  <a:lnTo>
                    <a:pt x="244" y="3844"/>
                  </a:lnTo>
                  <a:cubicBezTo>
                    <a:pt x="274" y="4604"/>
                    <a:pt x="274" y="5303"/>
                    <a:pt x="274" y="6063"/>
                  </a:cubicBezTo>
                  <a:lnTo>
                    <a:pt x="274" y="6397"/>
                  </a:lnTo>
                  <a:lnTo>
                    <a:pt x="274" y="7948"/>
                  </a:lnTo>
                  <a:lnTo>
                    <a:pt x="274" y="10258"/>
                  </a:lnTo>
                  <a:lnTo>
                    <a:pt x="274" y="12385"/>
                  </a:lnTo>
                  <a:lnTo>
                    <a:pt x="274" y="13510"/>
                  </a:lnTo>
                  <a:cubicBezTo>
                    <a:pt x="304" y="14179"/>
                    <a:pt x="274" y="14847"/>
                    <a:pt x="213" y="15516"/>
                  </a:cubicBezTo>
                  <a:cubicBezTo>
                    <a:pt x="213" y="15638"/>
                    <a:pt x="183" y="15790"/>
                    <a:pt x="152" y="15911"/>
                  </a:cubicBezTo>
                  <a:cubicBezTo>
                    <a:pt x="0" y="16367"/>
                    <a:pt x="0" y="16853"/>
                    <a:pt x="152" y="17279"/>
                  </a:cubicBezTo>
                  <a:lnTo>
                    <a:pt x="152" y="17340"/>
                  </a:lnTo>
                  <a:cubicBezTo>
                    <a:pt x="183" y="17431"/>
                    <a:pt x="213" y="17522"/>
                    <a:pt x="304" y="17522"/>
                  </a:cubicBezTo>
                  <a:cubicBezTo>
                    <a:pt x="327" y="17530"/>
                    <a:pt x="350" y="17534"/>
                    <a:pt x="372" y="17534"/>
                  </a:cubicBezTo>
                  <a:cubicBezTo>
                    <a:pt x="437" y="17534"/>
                    <a:pt x="494" y="17499"/>
                    <a:pt x="517" y="17431"/>
                  </a:cubicBezTo>
                  <a:cubicBezTo>
                    <a:pt x="578" y="17309"/>
                    <a:pt x="639" y="17188"/>
                    <a:pt x="669" y="17036"/>
                  </a:cubicBezTo>
                  <a:cubicBezTo>
                    <a:pt x="791" y="16610"/>
                    <a:pt x="852" y="16185"/>
                    <a:pt x="852" y="15729"/>
                  </a:cubicBezTo>
                  <a:cubicBezTo>
                    <a:pt x="821" y="15394"/>
                    <a:pt x="882" y="14969"/>
                    <a:pt x="882" y="14574"/>
                  </a:cubicBezTo>
                  <a:cubicBezTo>
                    <a:pt x="852" y="13875"/>
                    <a:pt x="852" y="13176"/>
                    <a:pt x="852" y="12446"/>
                  </a:cubicBezTo>
                  <a:lnTo>
                    <a:pt x="852" y="11717"/>
                  </a:lnTo>
                  <a:cubicBezTo>
                    <a:pt x="821" y="10987"/>
                    <a:pt x="821" y="10227"/>
                    <a:pt x="791" y="9498"/>
                  </a:cubicBezTo>
                  <a:cubicBezTo>
                    <a:pt x="760" y="8768"/>
                    <a:pt x="730" y="8039"/>
                    <a:pt x="700" y="7309"/>
                  </a:cubicBezTo>
                  <a:cubicBezTo>
                    <a:pt x="669" y="6914"/>
                    <a:pt x="669" y="6549"/>
                    <a:pt x="669" y="6154"/>
                  </a:cubicBezTo>
                  <a:cubicBezTo>
                    <a:pt x="639" y="5303"/>
                    <a:pt x="548" y="4482"/>
                    <a:pt x="578" y="3631"/>
                  </a:cubicBezTo>
                  <a:cubicBezTo>
                    <a:pt x="578" y="3327"/>
                    <a:pt x="517" y="3023"/>
                    <a:pt x="517" y="2689"/>
                  </a:cubicBezTo>
                  <a:cubicBezTo>
                    <a:pt x="517" y="2142"/>
                    <a:pt x="487" y="1564"/>
                    <a:pt x="456" y="987"/>
                  </a:cubicBezTo>
                  <a:cubicBezTo>
                    <a:pt x="456" y="713"/>
                    <a:pt x="426" y="440"/>
                    <a:pt x="396" y="136"/>
                  </a:cubicBezTo>
                  <a:cubicBezTo>
                    <a:pt x="365" y="105"/>
                    <a:pt x="365" y="45"/>
                    <a:pt x="335" y="14"/>
                  </a:cubicBezTo>
                  <a:cubicBezTo>
                    <a:pt x="335" y="14"/>
                    <a:pt x="335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6"/>
            <p:cNvSpPr/>
            <p:nvPr/>
          </p:nvSpPr>
          <p:spPr>
            <a:xfrm>
              <a:off x="7439772" y="2826188"/>
              <a:ext cx="455956" cy="427424"/>
            </a:xfrm>
            <a:custGeom>
              <a:avLst/>
              <a:gdLst/>
              <a:ahLst/>
              <a:cxnLst/>
              <a:rect l="l" t="t" r="r" b="b"/>
              <a:pathLst>
                <a:path w="18937" h="17752" extrusionOk="0">
                  <a:moveTo>
                    <a:pt x="10019" y="0"/>
                  </a:moveTo>
                  <a:cubicBezTo>
                    <a:pt x="8177" y="0"/>
                    <a:pt x="6368" y="562"/>
                    <a:pt x="4833" y="1601"/>
                  </a:cubicBezTo>
                  <a:cubicBezTo>
                    <a:pt x="4560" y="1813"/>
                    <a:pt x="4286" y="2026"/>
                    <a:pt x="4043" y="2269"/>
                  </a:cubicBezTo>
                  <a:cubicBezTo>
                    <a:pt x="2797" y="3364"/>
                    <a:pt x="1915" y="4762"/>
                    <a:pt x="1429" y="6342"/>
                  </a:cubicBezTo>
                  <a:cubicBezTo>
                    <a:pt x="0" y="11084"/>
                    <a:pt x="2736" y="16069"/>
                    <a:pt x="7508" y="17406"/>
                  </a:cubicBezTo>
                  <a:cubicBezTo>
                    <a:pt x="8302" y="17636"/>
                    <a:pt x="9125" y="17751"/>
                    <a:pt x="9957" y="17751"/>
                  </a:cubicBezTo>
                  <a:cubicBezTo>
                    <a:pt x="10335" y="17751"/>
                    <a:pt x="10715" y="17727"/>
                    <a:pt x="11095" y="17680"/>
                  </a:cubicBezTo>
                  <a:cubicBezTo>
                    <a:pt x="13162" y="17376"/>
                    <a:pt x="15107" y="16373"/>
                    <a:pt x="16566" y="14853"/>
                  </a:cubicBezTo>
                  <a:lnTo>
                    <a:pt x="16809" y="14610"/>
                  </a:lnTo>
                  <a:lnTo>
                    <a:pt x="16992" y="14367"/>
                  </a:lnTo>
                  <a:cubicBezTo>
                    <a:pt x="17144" y="14185"/>
                    <a:pt x="17296" y="14033"/>
                    <a:pt x="17417" y="13881"/>
                  </a:cubicBezTo>
                  <a:cubicBezTo>
                    <a:pt x="18420" y="12726"/>
                    <a:pt x="18937" y="11236"/>
                    <a:pt x="18876" y="9716"/>
                  </a:cubicBezTo>
                  <a:lnTo>
                    <a:pt x="18876" y="9564"/>
                  </a:lnTo>
                  <a:cubicBezTo>
                    <a:pt x="18876" y="9260"/>
                    <a:pt x="18815" y="8987"/>
                    <a:pt x="18694" y="8926"/>
                  </a:cubicBezTo>
                  <a:cubicBezTo>
                    <a:pt x="18678" y="8916"/>
                    <a:pt x="18662" y="8911"/>
                    <a:pt x="18645" y="8911"/>
                  </a:cubicBezTo>
                  <a:cubicBezTo>
                    <a:pt x="18563" y="8911"/>
                    <a:pt x="18471" y="9033"/>
                    <a:pt x="18420" y="9260"/>
                  </a:cubicBezTo>
                  <a:cubicBezTo>
                    <a:pt x="18359" y="9412"/>
                    <a:pt x="18329" y="9595"/>
                    <a:pt x="18268" y="9777"/>
                  </a:cubicBezTo>
                  <a:cubicBezTo>
                    <a:pt x="18207" y="9960"/>
                    <a:pt x="18147" y="10142"/>
                    <a:pt x="18086" y="10324"/>
                  </a:cubicBezTo>
                  <a:cubicBezTo>
                    <a:pt x="17721" y="11540"/>
                    <a:pt x="17174" y="12695"/>
                    <a:pt x="16414" y="13729"/>
                  </a:cubicBezTo>
                  <a:cubicBezTo>
                    <a:pt x="15685" y="14610"/>
                    <a:pt x="14833" y="15370"/>
                    <a:pt x="13861" y="15947"/>
                  </a:cubicBezTo>
                  <a:cubicBezTo>
                    <a:pt x="12642" y="16650"/>
                    <a:pt x="11269" y="17015"/>
                    <a:pt x="9885" y="17015"/>
                  </a:cubicBezTo>
                  <a:cubicBezTo>
                    <a:pt x="9232" y="17015"/>
                    <a:pt x="8577" y="16934"/>
                    <a:pt x="7934" y="16768"/>
                  </a:cubicBezTo>
                  <a:cubicBezTo>
                    <a:pt x="2614" y="15492"/>
                    <a:pt x="0" y="9473"/>
                    <a:pt x="2675" y="4731"/>
                  </a:cubicBezTo>
                  <a:cubicBezTo>
                    <a:pt x="3253" y="3728"/>
                    <a:pt x="4013" y="2877"/>
                    <a:pt x="4924" y="2178"/>
                  </a:cubicBezTo>
                  <a:cubicBezTo>
                    <a:pt x="5897" y="1388"/>
                    <a:pt x="7083" y="871"/>
                    <a:pt x="8298" y="598"/>
                  </a:cubicBezTo>
                  <a:cubicBezTo>
                    <a:pt x="8873" y="475"/>
                    <a:pt x="9454" y="413"/>
                    <a:pt x="10029" y="413"/>
                  </a:cubicBezTo>
                  <a:cubicBezTo>
                    <a:pt x="10733" y="413"/>
                    <a:pt x="11429" y="505"/>
                    <a:pt x="12098" y="689"/>
                  </a:cubicBezTo>
                  <a:cubicBezTo>
                    <a:pt x="13040" y="932"/>
                    <a:pt x="13891" y="1327"/>
                    <a:pt x="14712" y="1844"/>
                  </a:cubicBezTo>
                  <a:cubicBezTo>
                    <a:pt x="16931" y="3333"/>
                    <a:pt x="18359" y="5735"/>
                    <a:pt x="18633" y="8379"/>
                  </a:cubicBezTo>
                  <a:cubicBezTo>
                    <a:pt x="18633" y="8531"/>
                    <a:pt x="18663" y="8683"/>
                    <a:pt x="18724" y="8835"/>
                  </a:cubicBezTo>
                  <a:cubicBezTo>
                    <a:pt x="18724" y="8865"/>
                    <a:pt x="18755" y="8896"/>
                    <a:pt x="18755" y="8896"/>
                  </a:cubicBezTo>
                  <a:cubicBezTo>
                    <a:pt x="18785" y="8865"/>
                    <a:pt x="18815" y="8835"/>
                    <a:pt x="18815" y="8804"/>
                  </a:cubicBezTo>
                  <a:lnTo>
                    <a:pt x="18815" y="8166"/>
                  </a:lnTo>
                  <a:cubicBezTo>
                    <a:pt x="18815" y="7801"/>
                    <a:pt x="18755" y="7467"/>
                    <a:pt x="18663" y="7133"/>
                  </a:cubicBezTo>
                  <a:cubicBezTo>
                    <a:pt x="18572" y="6798"/>
                    <a:pt x="18511" y="6464"/>
                    <a:pt x="18390" y="6130"/>
                  </a:cubicBezTo>
                  <a:cubicBezTo>
                    <a:pt x="17751" y="4184"/>
                    <a:pt x="16475" y="2482"/>
                    <a:pt x="14742" y="1358"/>
                  </a:cubicBezTo>
                  <a:cubicBezTo>
                    <a:pt x="13800" y="750"/>
                    <a:pt x="12736" y="324"/>
                    <a:pt x="11612" y="142"/>
                  </a:cubicBezTo>
                  <a:cubicBezTo>
                    <a:pt x="11082" y="47"/>
                    <a:pt x="10549" y="0"/>
                    <a:pt x="10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7" name="Google Shape;1057;p26"/>
            <p:cNvGrpSpPr/>
            <p:nvPr/>
          </p:nvGrpSpPr>
          <p:grpSpPr>
            <a:xfrm>
              <a:off x="7526861" y="2899119"/>
              <a:ext cx="294949" cy="288280"/>
              <a:chOff x="7526861" y="2899119"/>
              <a:chExt cx="294949" cy="288280"/>
            </a:xfrm>
          </p:grpSpPr>
          <p:sp>
            <p:nvSpPr>
              <p:cNvPr id="1058" name="Google Shape;1058;p26"/>
              <p:cNvSpPr/>
              <p:nvPr/>
            </p:nvSpPr>
            <p:spPr>
              <a:xfrm>
                <a:off x="7526861" y="2899119"/>
                <a:ext cx="292758" cy="288280"/>
              </a:xfrm>
              <a:custGeom>
                <a:avLst/>
                <a:gdLst/>
                <a:ahLst/>
                <a:cxnLst/>
                <a:rect l="l" t="t" r="r" b="b"/>
                <a:pathLst>
                  <a:path w="12159" h="11973" extrusionOk="0">
                    <a:moveTo>
                      <a:pt x="6025" y="397"/>
                    </a:moveTo>
                    <a:cubicBezTo>
                      <a:pt x="6019" y="484"/>
                      <a:pt x="6019" y="567"/>
                      <a:pt x="6019" y="639"/>
                    </a:cubicBezTo>
                    <a:lnTo>
                      <a:pt x="6019" y="2067"/>
                    </a:lnTo>
                    <a:lnTo>
                      <a:pt x="6019" y="6140"/>
                    </a:lnTo>
                    <a:lnTo>
                      <a:pt x="6657" y="6140"/>
                    </a:lnTo>
                    <a:cubicBezTo>
                      <a:pt x="7184" y="6140"/>
                      <a:pt x="7684" y="6167"/>
                      <a:pt x="8202" y="6167"/>
                    </a:cubicBezTo>
                    <a:cubicBezTo>
                      <a:pt x="8461" y="6167"/>
                      <a:pt x="8724" y="6160"/>
                      <a:pt x="8998" y="6140"/>
                    </a:cubicBezTo>
                    <a:cubicBezTo>
                      <a:pt x="9818" y="6110"/>
                      <a:pt x="10639" y="6110"/>
                      <a:pt x="11460" y="6110"/>
                    </a:cubicBezTo>
                    <a:lnTo>
                      <a:pt x="11824" y="6110"/>
                    </a:lnTo>
                    <a:lnTo>
                      <a:pt x="11824" y="6140"/>
                    </a:lnTo>
                    <a:cubicBezTo>
                      <a:pt x="11824" y="6231"/>
                      <a:pt x="11824" y="6292"/>
                      <a:pt x="11794" y="6535"/>
                    </a:cubicBezTo>
                    <a:cubicBezTo>
                      <a:pt x="11764" y="6931"/>
                      <a:pt x="11672" y="7295"/>
                      <a:pt x="11551" y="7660"/>
                    </a:cubicBezTo>
                    <a:cubicBezTo>
                      <a:pt x="11460" y="7903"/>
                      <a:pt x="11368" y="8116"/>
                      <a:pt x="11277" y="8298"/>
                    </a:cubicBezTo>
                    <a:cubicBezTo>
                      <a:pt x="11065" y="8815"/>
                      <a:pt x="10730" y="9271"/>
                      <a:pt x="10365" y="9666"/>
                    </a:cubicBezTo>
                    <a:cubicBezTo>
                      <a:pt x="10001" y="10061"/>
                      <a:pt x="9575" y="10426"/>
                      <a:pt x="9089" y="10700"/>
                    </a:cubicBezTo>
                    <a:cubicBezTo>
                      <a:pt x="8197" y="11220"/>
                      <a:pt x="7229" y="11464"/>
                      <a:pt x="6278" y="11464"/>
                    </a:cubicBezTo>
                    <a:cubicBezTo>
                      <a:pt x="4116" y="11464"/>
                      <a:pt x="2042" y="10199"/>
                      <a:pt x="1155" y="8025"/>
                    </a:cubicBezTo>
                    <a:cubicBezTo>
                      <a:pt x="821" y="7295"/>
                      <a:pt x="700" y="6475"/>
                      <a:pt x="700" y="5684"/>
                    </a:cubicBezTo>
                    <a:cubicBezTo>
                      <a:pt x="730" y="4225"/>
                      <a:pt x="1368" y="2888"/>
                      <a:pt x="2432" y="1915"/>
                    </a:cubicBezTo>
                    <a:lnTo>
                      <a:pt x="2736" y="1642"/>
                    </a:lnTo>
                    <a:cubicBezTo>
                      <a:pt x="2858" y="1581"/>
                      <a:pt x="2979" y="1490"/>
                      <a:pt x="3101" y="1429"/>
                    </a:cubicBezTo>
                    <a:cubicBezTo>
                      <a:pt x="3526" y="1216"/>
                      <a:pt x="3952" y="1034"/>
                      <a:pt x="4408" y="851"/>
                    </a:cubicBezTo>
                    <a:cubicBezTo>
                      <a:pt x="4864" y="699"/>
                      <a:pt x="5320" y="547"/>
                      <a:pt x="5776" y="426"/>
                    </a:cubicBezTo>
                    <a:lnTo>
                      <a:pt x="5867" y="426"/>
                    </a:lnTo>
                    <a:cubicBezTo>
                      <a:pt x="5921" y="417"/>
                      <a:pt x="5975" y="408"/>
                      <a:pt x="6025" y="397"/>
                    </a:cubicBezTo>
                    <a:close/>
                    <a:moveTo>
                      <a:pt x="5229" y="0"/>
                    </a:moveTo>
                    <a:cubicBezTo>
                      <a:pt x="4195" y="61"/>
                      <a:pt x="3222" y="456"/>
                      <a:pt x="2432" y="1095"/>
                    </a:cubicBezTo>
                    <a:cubicBezTo>
                      <a:pt x="1703" y="1702"/>
                      <a:pt x="1095" y="2432"/>
                      <a:pt x="730" y="3313"/>
                    </a:cubicBezTo>
                    <a:cubicBezTo>
                      <a:pt x="61" y="4833"/>
                      <a:pt x="0" y="6566"/>
                      <a:pt x="578" y="8116"/>
                    </a:cubicBezTo>
                    <a:cubicBezTo>
                      <a:pt x="791" y="8663"/>
                      <a:pt x="1095" y="9149"/>
                      <a:pt x="1459" y="9605"/>
                    </a:cubicBezTo>
                    <a:cubicBezTo>
                      <a:pt x="1976" y="10304"/>
                      <a:pt x="2645" y="10882"/>
                      <a:pt x="3435" y="11277"/>
                    </a:cubicBezTo>
                    <a:cubicBezTo>
                      <a:pt x="4331" y="11750"/>
                      <a:pt x="5282" y="11972"/>
                      <a:pt x="6217" y="11972"/>
                    </a:cubicBezTo>
                    <a:cubicBezTo>
                      <a:pt x="8645" y="11972"/>
                      <a:pt x="10955" y="10474"/>
                      <a:pt x="11855" y="7994"/>
                    </a:cubicBezTo>
                    <a:lnTo>
                      <a:pt x="11976" y="7660"/>
                    </a:lnTo>
                    <a:lnTo>
                      <a:pt x="12068" y="7326"/>
                    </a:lnTo>
                    <a:cubicBezTo>
                      <a:pt x="12098" y="7082"/>
                      <a:pt x="12159" y="6870"/>
                      <a:pt x="12159" y="6627"/>
                    </a:cubicBezTo>
                    <a:cubicBezTo>
                      <a:pt x="12159" y="6505"/>
                      <a:pt x="12159" y="6383"/>
                      <a:pt x="12159" y="6231"/>
                    </a:cubicBezTo>
                    <a:lnTo>
                      <a:pt x="12159" y="5775"/>
                    </a:lnTo>
                    <a:lnTo>
                      <a:pt x="11338" y="5775"/>
                    </a:lnTo>
                    <a:cubicBezTo>
                      <a:pt x="10396" y="5806"/>
                      <a:pt x="9484" y="5806"/>
                      <a:pt x="8572" y="5806"/>
                    </a:cubicBezTo>
                    <a:cubicBezTo>
                      <a:pt x="7873" y="5806"/>
                      <a:pt x="7174" y="5836"/>
                      <a:pt x="6536" y="5836"/>
                    </a:cubicBezTo>
                    <a:lnTo>
                      <a:pt x="6323" y="5836"/>
                    </a:lnTo>
                    <a:lnTo>
                      <a:pt x="6262" y="2371"/>
                    </a:lnTo>
                    <a:cubicBezTo>
                      <a:pt x="6232" y="1733"/>
                      <a:pt x="6201" y="1125"/>
                      <a:pt x="6171" y="487"/>
                    </a:cubicBezTo>
                    <a:cubicBezTo>
                      <a:pt x="6171" y="448"/>
                      <a:pt x="6165" y="404"/>
                      <a:pt x="6159" y="359"/>
                    </a:cubicBezTo>
                    <a:lnTo>
                      <a:pt x="6159" y="359"/>
                    </a:lnTo>
                    <a:cubicBezTo>
                      <a:pt x="6212" y="338"/>
                      <a:pt x="6250" y="311"/>
                      <a:pt x="6262" y="274"/>
                    </a:cubicBezTo>
                    <a:cubicBezTo>
                      <a:pt x="6292" y="183"/>
                      <a:pt x="6232" y="91"/>
                      <a:pt x="6049" y="61"/>
                    </a:cubicBezTo>
                    <a:cubicBezTo>
                      <a:pt x="5928" y="31"/>
                      <a:pt x="5806" y="0"/>
                      <a:pt x="56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26"/>
              <p:cNvSpPr/>
              <p:nvPr/>
            </p:nvSpPr>
            <p:spPr>
              <a:xfrm>
                <a:off x="7691527" y="2901840"/>
                <a:ext cx="130283" cy="122434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5085" extrusionOk="0">
                    <a:moveTo>
                      <a:pt x="819" y="270"/>
                    </a:moveTo>
                    <a:cubicBezTo>
                      <a:pt x="961" y="270"/>
                      <a:pt x="1096" y="291"/>
                      <a:pt x="1247" y="313"/>
                    </a:cubicBezTo>
                    <a:cubicBezTo>
                      <a:pt x="1824" y="434"/>
                      <a:pt x="2371" y="647"/>
                      <a:pt x="2858" y="982"/>
                    </a:cubicBezTo>
                    <a:cubicBezTo>
                      <a:pt x="3131" y="1164"/>
                      <a:pt x="3374" y="1346"/>
                      <a:pt x="3618" y="1559"/>
                    </a:cubicBezTo>
                    <a:cubicBezTo>
                      <a:pt x="4165" y="2045"/>
                      <a:pt x="4529" y="2623"/>
                      <a:pt x="4773" y="3292"/>
                    </a:cubicBezTo>
                    <a:cubicBezTo>
                      <a:pt x="4803" y="3383"/>
                      <a:pt x="4833" y="3474"/>
                      <a:pt x="4864" y="3565"/>
                    </a:cubicBezTo>
                    <a:cubicBezTo>
                      <a:pt x="4925" y="3808"/>
                      <a:pt x="4985" y="4051"/>
                      <a:pt x="5016" y="4295"/>
                    </a:cubicBezTo>
                    <a:cubicBezTo>
                      <a:pt x="5016" y="4355"/>
                      <a:pt x="5016" y="4447"/>
                      <a:pt x="5016" y="4507"/>
                    </a:cubicBezTo>
                    <a:lnTo>
                      <a:pt x="5016" y="4599"/>
                    </a:lnTo>
                    <a:lnTo>
                      <a:pt x="608" y="4599"/>
                    </a:lnTo>
                    <a:lnTo>
                      <a:pt x="608" y="4325"/>
                    </a:lnTo>
                    <a:lnTo>
                      <a:pt x="608" y="3900"/>
                    </a:lnTo>
                    <a:cubicBezTo>
                      <a:pt x="578" y="3261"/>
                      <a:pt x="608" y="2623"/>
                      <a:pt x="669" y="1954"/>
                    </a:cubicBezTo>
                    <a:cubicBezTo>
                      <a:pt x="669" y="1833"/>
                      <a:pt x="700" y="1711"/>
                      <a:pt x="730" y="1589"/>
                    </a:cubicBezTo>
                    <a:cubicBezTo>
                      <a:pt x="880" y="1171"/>
                      <a:pt x="882" y="693"/>
                      <a:pt x="737" y="272"/>
                    </a:cubicBezTo>
                    <a:lnTo>
                      <a:pt x="737" y="272"/>
                    </a:lnTo>
                    <a:cubicBezTo>
                      <a:pt x="765" y="271"/>
                      <a:pt x="792" y="270"/>
                      <a:pt x="819" y="270"/>
                    </a:cubicBezTo>
                    <a:close/>
                    <a:moveTo>
                      <a:pt x="528" y="1"/>
                    </a:moveTo>
                    <a:cubicBezTo>
                      <a:pt x="455" y="1"/>
                      <a:pt x="390" y="50"/>
                      <a:pt x="365" y="100"/>
                    </a:cubicBezTo>
                    <a:cubicBezTo>
                      <a:pt x="304" y="222"/>
                      <a:pt x="244" y="343"/>
                      <a:pt x="213" y="465"/>
                    </a:cubicBezTo>
                    <a:cubicBezTo>
                      <a:pt x="92" y="860"/>
                      <a:pt x="31" y="1316"/>
                      <a:pt x="61" y="1741"/>
                    </a:cubicBezTo>
                    <a:cubicBezTo>
                      <a:pt x="61" y="2076"/>
                      <a:pt x="0" y="2471"/>
                      <a:pt x="0" y="2805"/>
                    </a:cubicBezTo>
                    <a:cubicBezTo>
                      <a:pt x="31" y="3109"/>
                      <a:pt x="31" y="3444"/>
                      <a:pt x="31" y="3748"/>
                    </a:cubicBezTo>
                    <a:lnTo>
                      <a:pt x="31" y="5085"/>
                    </a:lnTo>
                    <a:lnTo>
                      <a:pt x="1247" y="5085"/>
                    </a:lnTo>
                    <a:cubicBezTo>
                      <a:pt x="1976" y="5085"/>
                      <a:pt x="2706" y="5055"/>
                      <a:pt x="3435" y="5055"/>
                    </a:cubicBezTo>
                    <a:lnTo>
                      <a:pt x="4499" y="4994"/>
                    </a:lnTo>
                    <a:lnTo>
                      <a:pt x="5411" y="4994"/>
                    </a:lnTo>
                    <a:cubicBezTo>
                      <a:pt x="5411" y="4933"/>
                      <a:pt x="5411" y="4842"/>
                      <a:pt x="5411" y="4781"/>
                    </a:cubicBezTo>
                    <a:lnTo>
                      <a:pt x="5381" y="4416"/>
                    </a:lnTo>
                    <a:cubicBezTo>
                      <a:pt x="5350" y="4295"/>
                      <a:pt x="5350" y="4173"/>
                      <a:pt x="5320" y="4082"/>
                    </a:cubicBezTo>
                    <a:lnTo>
                      <a:pt x="5289" y="3808"/>
                    </a:lnTo>
                    <a:cubicBezTo>
                      <a:pt x="5229" y="3626"/>
                      <a:pt x="5168" y="3413"/>
                      <a:pt x="5107" y="3231"/>
                    </a:cubicBezTo>
                    <a:cubicBezTo>
                      <a:pt x="4803" y="2471"/>
                      <a:pt x="4317" y="1772"/>
                      <a:pt x="3678" y="1194"/>
                    </a:cubicBezTo>
                    <a:cubicBezTo>
                      <a:pt x="3587" y="1103"/>
                      <a:pt x="3466" y="982"/>
                      <a:pt x="3344" y="921"/>
                    </a:cubicBezTo>
                    <a:cubicBezTo>
                      <a:pt x="3222" y="830"/>
                      <a:pt x="3070" y="738"/>
                      <a:pt x="2949" y="678"/>
                    </a:cubicBezTo>
                    <a:cubicBezTo>
                      <a:pt x="2463" y="404"/>
                      <a:pt x="1946" y="222"/>
                      <a:pt x="1399" y="130"/>
                    </a:cubicBezTo>
                    <a:cubicBezTo>
                      <a:pt x="1164" y="104"/>
                      <a:pt x="930" y="101"/>
                      <a:pt x="696" y="100"/>
                    </a:cubicBezTo>
                    <a:lnTo>
                      <a:pt x="696" y="100"/>
                    </a:lnTo>
                    <a:cubicBezTo>
                      <a:pt x="671" y="48"/>
                      <a:pt x="638" y="9"/>
                      <a:pt x="578" y="9"/>
                    </a:cubicBezTo>
                    <a:cubicBezTo>
                      <a:pt x="561" y="3"/>
                      <a:pt x="545" y="1"/>
                      <a:pt x="5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26"/>
              <p:cNvSpPr/>
              <p:nvPr/>
            </p:nvSpPr>
            <p:spPr>
              <a:xfrm>
                <a:off x="7699039" y="2905692"/>
                <a:ext cx="37898" cy="3204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331" extrusionOk="0">
                    <a:moveTo>
                      <a:pt x="1543" y="1"/>
                    </a:moveTo>
                    <a:cubicBezTo>
                      <a:pt x="1543" y="1"/>
                      <a:pt x="1512" y="31"/>
                      <a:pt x="1512" y="31"/>
                    </a:cubicBezTo>
                    <a:lnTo>
                      <a:pt x="1299" y="153"/>
                    </a:lnTo>
                    <a:cubicBezTo>
                      <a:pt x="1269" y="153"/>
                      <a:pt x="1239" y="183"/>
                      <a:pt x="1208" y="214"/>
                    </a:cubicBezTo>
                    <a:cubicBezTo>
                      <a:pt x="1178" y="274"/>
                      <a:pt x="1117" y="335"/>
                      <a:pt x="1026" y="366"/>
                    </a:cubicBezTo>
                    <a:lnTo>
                      <a:pt x="996" y="396"/>
                    </a:lnTo>
                    <a:lnTo>
                      <a:pt x="874" y="518"/>
                    </a:lnTo>
                    <a:lnTo>
                      <a:pt x="661" y="639"/>
                    </a:lnTo>
                    <a:lnTo>
                      <a:pt x="479" y="791"/>
                    </a:lnTo>
                    <a:cubicBezTo>
                      <a:pt x="448" y="822"/>
                      <a:pt x="418" y="852"/>
                      <a:pt x="388" y="882"/>
                    </a:cubicBezTo>
                    <a:cubicBezTo>
                      <a:pt x="327" y="913"/>
                      <a:pt x="266" y="974"/>
                      <a:pt x="175" y="974"/>
                    </a:cubicBezTo>
                    <a:lnTo>
                      <a:pt x="114" y="974"/>
                    </a:lnTo>
                    <a:cubicBezTo>
                      <a:pt x="89" y="957"/>
                      <a:pt x="68" y="949"/>
                      <a:pt x="52" y="949"/>
                    </a:cubicBezTo>
                    <a:cubicBezTo>
                      <a:pt x="11" y="949"/>
                      <a:pt x="1" y="999"/>
                      <a:pt x="23" y="1065"/>
                    </a:cubicBezTo>
                    <a:cubicBezTo>
                      <a:pt x="23" y="1095"/>
                      <a:pt x="23" y="1095"/>
                      <a:pt x="53" y="1156"/>
                    </a:cubicBezTo>
                    <a:cubicBezTo>
                      <a:pt x="84" y="1186"/>
                      <a:pt x="114" y="1217"/>
                      <a:pt x="144" y="1247"/>
                    </a:cubicBezTo>
                    <a:cubicBezTo>
                      <a:pt x="175" y="1277"/>
                      <a:pt x="205" y="1308"/>
                      <a:pt x="236" y="1308"/>
                    </a:cubicBezTo>
                    <a:cubicBezTo>
                      <a:pt x="266" y="1323"/>
                      <a:pt x="304" y="1331"/>
                      <a:pt x="338" y="1331"/>
                    </a:cubicBezTo>
                    <a:cubicBezTo>
                      <a:pt x="372" y="1331"/>
                      <a:pt x="403" y="1323"/>
                      <a:pt x="418" y="1308"/>
                    </a:cubicBezTo>
                    <a:cubicBezTo>
                      <a:pt x="448" y="1277"/>
                      <a:pt x="509" y="1277"/>
                      <a:pt x="509" y="1247"/>
                    </a:cubicBezTo>
                    <a:cubicBezTo>
                      <a:pt x="540" y="1186"/>
                      <a:pt x="600" y="1125"/>
                      <a:pt x="661" y="1095"/>
                    </a:cubicBezTo>
                    <a:lnTo>
                      <a:pt x="722" y="1034"/>
                    </a:lnTo>
                    <a:cubicBezTo>
                      <a:pt x="783" y="974"/>
                      <a:pt x="844" y="913"/>
                      <a:pt x="904" y="852"/>
                    </a:cubicBezTo>
                    <a:cubicBezTo>
                      <a:pt x="935" y="822"/>
                      <a:pt x="996" y="730"/>
                      <a:pt x="1056" y="670"/>
                    </a:cubicBezTo>
                    <a:cubicBezTo>
                      <a:pt x="1087" y="639"/>
                      <a:pt x="1117" y="609"/>
                      <a:pt x="1147" y="578"/>
                    </a:cubicBezTo>
                    <a:cubicBezTo>
                      <a:pt x="1208" y="518"/>
                      <a:pt x="1299" y="396"/>
                      <a:pt x="1330" y="396"/>
                    </a:cubicBezTo>
                    <a:cubicBezTo>
                      <a:pt x="1360" y="366"/>
                      <a:pt x="1391" y="335"/>
                      <a:pt x="1391" y="305"/>
                    </a:cubicBezTo>
                    <a:lnTo>
                      <a:pt x="1543" y="153"/>
                    </a:lnTo>
                    <a:cubicBezTo>
                      <a:pt x="1543" y="122"/>
                      <a:pt x="1573" y="122"/>
                      <a:pt x="1573" y="92"/>
                    </a:cubicBezTo>
                    <a:lnTo>
                      <a:pt x="1573" y="31"/>
                    </a:lnTo>
                    <a:lnTo>
                      <a:pt x="157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26"/>
              <p:cNvSpPr/>
              <p:nvPr/>
            </p:nvSpPr>
            <p:spPr>
              <a:xfrm>
                <a:off x="7699569" y="2913204"/>
                <a:ext cx="54921" cy="48877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2030" extrusionOk="0">
                    <a:moveTo>
                      <a:pt x="2235" y="0"/>
                    </a:moveTo>
                    <a:cubicBezTo>
                      <a:pt x="2227" y="0"/>
                      <a:pt x="2220" y="8"/>
                      <a:pt x="2220" y="23"/>
                    </a:cubicBezTo>
                    <a:cubicBezTo>
                      <a:pt x="2189" y="23"/>
                      <a:pt x="2159" y="54"/>
                      <a:pt x="2129" y="84"/>
                    </a:cubicBezTo>
                    <a:lnTo>
                      <a:pt x="1885" y="297"/>
                    </a:lnTo>
                    <a:cubicBezTo>
                      <a:pt x="1825" y="327"/>
                      <a:pt x="1794" y="358"/>
                      <a:pt x="1733" y="388"/>
                    </a:cubicBezTo>
                    <a:cubicBezTo>
                      <a:pt x="1673" y="510"/>
                      <a:pt x="1581" y="601"/>
                      <a:pt x="1490" y="662"/>
                    </a:cubicBezTo>
                    <a:cubicBezTo>
                      <a:pt x="1460" y="662"/>
                      <a:pt x="1460" y="692"/>
                      <a:pt x="1429" y="692"/>
                    </a:cubicBezTo>
                    <a:lnTo>
                      <a:pt x="1247" y="874"/>
                    </a:lnTo>
                    <a:lnTo>
                      <a:pt x="943" y="1117"/>
                    </a:lnTo>
                    <a:lnTo>
                      <a:pt x="670" y="1330"/>
                    </a:lnTo>
                    <a:cubicBezTo>
                      <a:pt x="609" y="1361"/>
                      <a:pt x="578" y="1421"/>
                      <a:pt x="518" y="1452"/>
                    </a:cubicBezTo>
                    <a:cubicBezTo>
                      <a:pt x="457" y="1543"/>
                      <a:pt x="366" y="1604"/>
                      <a:pt x="244" y="1634"/>
                    </a:cubicBezTo>
                    <a:lnTo>
                      <a:pt x="183" y="1634"/>
                    </a:lnTo>
                    <a:cubicBezTo>
                      <a:pt x="157" y="1629"/>
                      <a:pt x="135" y="1626"/>
                      <a:pt x="115" y="1626"/>
                    </a:cubicBezTo>
                    <a:cubicBezTo>
                      <a:pt x="22" y="1626"/>
                      <a:pt x="1" y="1685"/>
                      <a:pt x="1" y="1786"/>
                    </a:cubicBezTo>
                    <a:cubicBezTo>
                      <a:pt x="1" y="1817"/>
                      <a:pt x="1" y="1847"/>
                      <a:pt x="31" y="1877"/>
                    </a:cubicBezTo>
                    <a:cubicBezTo>
                      <a:pt x="62" y="1908"/>
                      <a:pt x="92" y="1938"/>
                      <a:pt x="153" y="1969"/>
                    </a:cubicBezTo>
                    <a:cubicBezTo>
                      <a:pt x="183" y="1999"/>
                      <a:pt x="214" y="1999"/>
                      <a:pt x="244" y="2029"/>
                    </a:cubicBezTo>
                    <a:cubicBezTo>
                      <a:pt x="335" y="2029"/>
                      <a:pt x="426" y="1999"/>
                      <a:pt x="487" y="1969"/>
                    </a:cubicBezTo>
                    <a:cubicBezTo>
                      <a:pt x="548" y="1908"/>
                      <a:pt x="609" y="1908"/>
                      <a:pt x="639" y="1877"/>
                    </a:cubicBezTo>
                    <a:cubicBezTo>
                      <a:pt x="700" y="1786"/>
                      <a:pt x="791" y="1695"/>
                      <a:pt x="882" y="1634"/>
                    </a:cubicBezTo>
                    <a:lnTo>
                      <a:pt x="974" y="1543"/>
                    </a:lnTo>
                    <a:cubicBezTo>
                      <a:pt x="1065" y="1452"/>
                      <a:pt x="1156" y="1391"/>
                      <a:pt x="1247" y="1300"/>
                    </a:cubicBezTo>
                    <a:cubicBezTo>
                      <a:pt x="1338" y="1209"/>
                      <a:pt x="1429" y="1057"/>
                      <a:pt x="1490" y="996"/>
                    </a:cubicBezTo>
                    <a:cubicBezTo>
                      <a:pt x="1521" y="935"/>
                      <a:pt x="1521" y="965"/>
                      <a:pt x="1612" y="874"/>
                    </a:cubicBezTo>
                    <a:cubicBezTo>
                      <a:pt x="1703" y="753"/>
                      <a:pt x="1794" y="631"/>
                      <a:pt x="1885" y="540"/>
                    </a:cubicBezTo>
                    <a:cubicBezTo>
                      <a:pt x="1946" y="510"/>
                      <a:pt x="1977" y="479"/>
                      <a:pt x="2007" y="418"/>
                    </a:cubicBezTo>
                    <a:lnTo>
                      <a:pt x="2189" y="206"/>
                    </a:lnTo>
                    <a:cubicBezTo>
                      <a:pt x="2220" y="175"/>
                      <a:pt x="2250" y="114"/>
                      <a:pt x="2281" y="84"/>
                    </a:cubicBezTo>
                    <a:lnTo>
                      <a:pt x="2281" y="54"/>
                    </a:lnTo>
                    <a:lnTo>
                      <a:pt x="2250" y="23"/>
                    </a:lnTo>
                    <a:cubicBezTo>
                      <a:pt x="2250" y="8"/>
                      <a:pt x="2243" y="0"/>
                      <a:pt x="22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26"/>
              <p:cNvSpPr/>
              <p:nvPr/>
            </p:nvSpPr>
            <p:spPr>
              <a:xfrm>
                <a:off x="7699569" y="2926182"/>
                <a:ext cx="74688" cy="62240"/>
              </a:xfrm>
              <a:custGeom>
                <a:avLst/>
                <a:gdLst/>
                <a:ahLst/>
                <a:cxnLst/>
                <a:rect l="l" t="t" r="r" b="b"/>
                <a:pathLst>
                  <a:path w="3102" h="2585" extrusionOk="0">
                    <a:moveTo>
                      <a:pt x="3010" y="1"/>
                    </a:moveTo>
                    <a:cubicBezTo>
                      <a:pt x="2980" y="31"/>
                      <a:pt x="2949" y="62"/>
                      <a:pt x="2919" y="92"/>
                    </a:cubicBezTo>
                    <a:lnTo>
                      <a:pt x="2584" y="366"/>
                    </a:lnTo>
                    <a:cubicBezTo>
                      <a:pt x="2493" y="396"/>
                      <a:pt x="2433" y="457"/>
                      <a:pt x="2402" y="518"/>
                    </a:cubicBezTo>
                    <a:cubicBezTo>
                      <a:pt x="2281" y="639"/>
                      <a:pt x="2159" y="730"/>
                      <a:pt x="2007" y="852"/>
                    </a:cubicBezTo>
                    <a:lnTo>
                      <a:pt x="1946" y="882"/>
                    </a:lnTo>
                    <a:lnTo>
                      <a:pt x="1703" y="1126"/>
                    </a:lnTo>
                    <a:lnTo>
                      <a:pt x="1308" y="1460"/>
                    </a:lnTo>
                    <a:lnTo>
                      <a:pt x="913" y="1733"/>
                    </a:lnTo>
                    <a:cubicBezTo>
                      <a:pt x="852" y="1794"/>
                      <a:pt x="791" y="1855"/>
                      <a:pt x="730" y="1916"/>
                    </a:cubicBezTo>
                    <a:cubicBezTo>
                      <a:pt x="609" y="2007"/>
                      <a:pt x="487" y="2098"/>
                      <a:pt x="335" y="2159"/>
                    </a:cubicBezTo>
                    <a:cubicBezTo>
                      <a:pt x="305" y="2159"/>
                      <a:pt x="274" y="2159"/>
                      <a:pt x="244" y="2189"/>
                    </a:cubicBezTo>
                    <a:cubicBezTo>
                      <a:pt x="228" y="2185"/>
                      <a:pt x="212" y="2184"/>
                      <a:pt x="196" y="2184"/>
                    </a:cubicBezTo>
                    <a:cubicBezTo>
                      <a:pt x="93" y="2184"/>
                      <a:pt x="1" y="2266"/>
                      <a:pt x="1" y="2372"/>
                    </a:cubicBezTo>
                    <a:cubicBezTo>
                      <a:pt x="1" y="2402"/>
                      <a:pt x="1" y="2433"/>
                      <a:pt x="31" y="2463"/>
                    </a:cubicBezTo>
                    <a:cubicBezTo>
                      <a:pt x="62" y="2524"/>
                      <a:pt x="92" y="2554"/>
                      <a:pt x="153" y="2554"/>
                    </a:cubicBezTo>
                    <a:cubicBezTo>
                      <a:pt x="183" y="2585"/>
                      <a:pt x="214" y="2585"/>
                      <a:pt x="274" y="2585"/>
                    </a:cubicBezTo>
                    <a:cubicBezTo>
                      <a:pt x="366" y="2585"/>
                      <a:pt x="487" y="2554"/>
                      <a:pt x="578" y="2493"/>
                    </a:cubicBezTo>
                    <a:cubicBezTo>
                      <a:pt x="639" y="2433"/>
                      <a:pt x="730" y="2402"/>
                      <a:pt x="791" y="2372"/>
                    </a:cubicBezTo>
                    <a:cubicBezTo>
                      <a:pt x="913" y="2250"/>
                      <a:pt x="1034" y="2159"/>
                      <a:pt x="1156" y="2037"/>
                    </a:cubicBezTo>
                    <a:lnTo>
                      <a:pt x="1277" y="1946"/>
                    </a:lnTo>
                    <a:cubicBezTo>
                      <a:pt x="1399" y="1825"/>
                      <a:pt x="1551" y="1733"/>
                      <a:pt x="1642" y="1612"/>
                    </a:cubicBezTo>
                    <a:cubicBezTo>
                      <a:pt x="1764" y="1460"/>
                      <a:pt x="1885" y="1338"/>
                      <a:pt x="1977" y="1217"/>
                    </a:cubicBezTo>
                    <a:cubicBezTo>
                      <a:pt x="2037" y="1156"/>
                      <a:pt x="2129" y="1126"/>
                      <a:pt x="2189" y="1065"/>
                    </a:cubicBezTo>
                    <a:cubicBezTo>
                      <a:pt x="2281" y="913"/>
                      <a:pt x="2433" y="761"/>
                      <a:pt x="2554" y="639"/>
                    </a:cubicBezTo>
                    <a:cubicBezTo>
                      <a:pt x="2615" y="609"/>
                      <a:pt x="2676" y="548"/>
                      <a:pt x="2706" y="487"/>
                    </a:cubicBezTo>
                    <a:lnTo>
                      <a:pt x="2980" y="214"/>
                    </a:lnTo>
                    <a:cubicBezTo>
                      <a:pt x="3010" y="183"/>
                      <a:pt x="3040" y="123"/>
                      <a:pt x="3101" y="62"/>
                    </a:cubicBez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26"/>
              <p:cNvSpPr/>
              <p:nvPr/>
            </p:nvSpPr>
            <p:spPr>
              <a:xfrm>
                <a:off x="7707635" y="2943036"/>
                <a:ext cx="81984" cy="74664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101" extrusionOk="0">
                    <a:moveTo>
                      <a:pt x="3374" y="0"/>
                    </a:moveTo>
                    <a:cubicBezTo>
                      <a:pt x="3344" y="0"/>
                      <a:pt x="3344" y="30"/>
                      <a:pt x="3313" y="30"/>
                    </a:cubicBezTo>
                    <a:cubicBezTo>
                      <a:pt x="3283" y="61"/>
                      <a:pt x="3253" y="91"/>
                      <a:pt x="3192" y="152"/>
                    </a:cubicBezTo>
                    <a:lnTo>
                      <a:pt x="2827" y="456"/>
                    </a:lnTo>
                    <a:cubicBezTo>
                      <a:pt x="2736" y="486"/>
                      <a:pt x="2675" y="547"/>
                      <a:pt x="2614" y="638"/>
                    </a:cubicBezTo>
                    <a:cubicBezTo>
                      <a:pt x="2493" y="760"/>
                      <a:pt x="2341" y="882"/>
                      <a:pt x="2189" y="1003"/>
                    </a:cubicBezTo>
                    <a:cubicBezTo>
                      <a:pt x="2158" y="1033"/>
                      <a:pt x="2158" y="1064"/>
                      <a:pt x="2128" y="1064"/>
                    </a:cubicBezTo>
                    <a:lnTo>
                      <a:pt x="1824" y="1337"/>
                    </a:lnTo>
                    <a:lnTo>
                      <a:pt x="1398" y="1702"/>
                    </a:lnTo>
                    <a:lnTo>
                      <a:pt x="973" y="2097"/>
                    </a:lnTo>
                    <a:cubicBezTo>
                      <a:pt x="912" y="2158"/>
                      <a:pt x="821" y="2219"/>
                      <a:pt x="760" y="2280"/>
                    </a:cubicBezTo>
                    <a:cubicBezTo>
                      <a:pt x="639" y="2401"/>
                      <a:pt x="517" y="2523"/>
                      <a:pt x="365" y="2614"/>
                    </a:cubicBezTo>
                    <a:cubicBezTo>
                      <a:pt x="335" y="2644"/>
                      <a:pt x="304" y="2644"/>
                      <a:pt x="274" y="2644"/>
                    </a:cubicBezTo>
                    <a:cubicBezTo>
                      <a:pt x="122" y="2644"/>
                      <a:pt x="0" y="2766"/>
                      <a:pt x="0" y="2888"/>
                    </a:cubicBezTo>
                    <a:cubicBezTo>
                      <a:pt x="0" y="2918"/>
                      <a:pt x="0" y="2948"/>
                      <a:pt x="31" y="3009"/>
                    </a:cubicBezTo>
                    <a:cubicBezTo>
                      <a:pt x="61" y="3040"/>
                      <a:pt x="91" y="3070"/>
                      <a:pt x="152" y="3100"/>
                    </a:cubicBezTo>
                    <a:lnTo>
                      <a:pt x="274" y="3100"/>
                    </a:lnTo>
                    <a:cubicBezTo>
                      <a:pt x="395" y="3070"/>
                      <a:pt x="517" y="3009"/>
                      <a:pt x="608" y="2948"/>
                    </a:cubicBezTo>
                    <a:cubicBezTo>
                      <a:pt x="669" y="2888"/>
                      <a:pt x="760" y="2827"/>
                      <a:pt x="821" y="2766"/>
                    </a:cubicBezTo>
                    <a:cubicBezTo>
                      <a:pt x="942" y="2614"/>
                      <a:pt x="1064" y="2492"/>
                      <a:pt x="1186" y="2371"/>
                    </a:cubicBezTo>
                    <a:lnTo>
                      <a:pt x="1338" y="2249"/>
                    </a:lnTo>
                    <a:cubicBezTo>
                      <a:pt x="1459" y="2097"/>
                      <a:pt x="1611" y="1976"/>
                      <a:pt x="1733" y="1854"/>
                    </a:cubicBezTo>
                    <a:lnTo>
                      <a:pt x="2128" y="1429"/>
                    </a:lnTo>
                    <a:cubicBezTo>
                      <a:pt x="2189" y="1337"/>
                      <a:pt x="2249" y="1277"/>
                      <a:pt x="2310" y="1216"/>
                    </a:cubicBezTo>
                    <a:cubicBezTo>
                      <a:pt x="2462" y="1033"/>
                      <a:pt x="2614" y="882"/>
                      <a:pt x="2766" y="730"/>
                    </a:cubicBezTo>
                    <a:cubicBezTo>
                      <a:pt x="2827" y="699"/>
                      <a:pt x="2888" y="638"/>
                      <a:pt x="2949" y="578"/>
                    </a:cubicBezTo>
                    <a:lnTo>
                      <a:pt x="3253" y="243"/>
                    </a:lnTo>
                    <a:cubicBezTo>
                      <a:pt x="3313" y="213"/>
                      <a:pt x="3344" y="152"/>
                      <a:pt x="3405" y="91"/>
                    </a:cubicBezTo>
                    <a:lnTo>
                      <a:pt x="3405" y="30"/>
                    </a:lnTo>
                    <a:lnTo>
                      <a:pt x="3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26"/>
              <p:cNvSpPr/>
              <p:nvPr/>
            </p:nvSpPr>
            <p:spPr>
              <a:xfrm>
                <a:off x="7742764" y="2962058"/>
                <a:ext cx="59303" cy="5636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341" extrusionOk="0">
                    <a:moveTo>
                      <a:pt x="2401" y="0"/>
                    </a:moveTo>
                    <a:cubicBezTo>
                      <a:pt x="2371" y="31"/>
                      <a:pt x="2341" y="61"/>
                      <a:pt x="2310" y="92"/>
                    </a:cubicBezTo>
                    <a:lnTo>
                      <a:pt x="2037" y="335"/>
                    </a:lnTo>
                    <a:cubicBezTo>
                      <a:pt x="2006" y="365"/>
                      <a:pt x="1946" y="426"/>
                      <a:pt x="1915" y="456"/>
                    </a:cubicBezTo>
                    <a:cubicBezTo>
                      <a:pt x="1824" y="578"/>
                      <a:pt x="1733" y="669"/>
                      <a:pt x="1611" y="760"/>
                    </a:cubicBezTo>
                    <a:lnTo>
                      <a:pt x="1581" y="821"/>
                    </a:lnTo>
                    <a:lnTo>
                      <a:pt x="1368" y="1003"/>
                    </a:lnTo>
                    <a:lnTo>
                      <a:pt x="1034" y="1307"/>
                    </a:lnTo>
                    <a:lnTo>
                      <a:pt x="760" y="1550"/>
                    </a:lnTo>
                    <a:cubicBezTo>
                      <a:pt x="699" y="1611"/>
                      <a:pt x="639" y="1642"/>
                      <a:pt x="578" y="1702"/>
                    </a:cubicBezTo>
                    <a:cubicBezTo>
                      <a:pt x="517" y="1794"/>
                      <a:pt x="395" y="1854"/>
                      <a:pt x="274" y="1915"/>
                    </a:cubicBezTo>
                    <a:cubicBezTo>
                      <a:pt x="274" y="1946"/>
                      <a:pt x="243" y="1946"/>
                      <a:pt x="213" y="1946"/>
                    </a:cubicBezTo>
                    <a:cubicBezTo>
                      <a:pt x="188" y="1941"/>
                      <a:pt x="165" y="1938"/>
                      <a:pt x="144" y="1938"/>
                    </a:cubicBezTo>
                    <a:cubicBezTo>
                      <a:pt x="42" y="1938"/>
                      <a:pt x="0" y="2001"/>
                      <a:pt x="0" y="2128"/>
                    </a:cubicBezTo>
                    <a:cubicBezTo>
                      <a:pt x="0" y="2128"/>
                      <a:pt x="0" y="2158"/>
                      <a:pt x="61" y="2219"/>
                    </a:cubicBezTo>
                    <a:cubicBezTo>
                      <a:pt x="91" y="2250"/>
                      <a:pt x="122" y="2280"/>
                      <a:pt x="152" y="2310"/>
                    </a:cubicBezTo>
                    <a:cubicBezTo>
                      <a:pt x="213" y="2310"/>
                      <a:pt x="243" y="2310"/>
                      <a:pt x="274" y="2341"/>
                    </a:cubicBezTo>
                    <a:cubicBezTo>
                      <a:pt x="365" y="2341"/>
                      <a:pt x="456" y="2310"/>
                      <a:pt x="547" y="2250"/>
                    </a:cubicBezTo>
                    <a:cubicBezTo>
                      <a:pt x="578" y="2189"/>
                      <a:pt x="669" y="2189"/>
                      <a:pt x="699" y="2128"/>
                    </a:cubicBezTo>
                    <a:cubicBezTo>
                      <a:pt x="790" y="2006"/>
                      <a:pt x="882" y="1915"/>
                      <a:pt x="973" y="1854"/>
                    </a:cubicBezTo>
                    <a:lnTo>
                      <a:pt x="1064" y="1733"/>
                    </a:lnTo>
                    <a:cubicBezTo>
                      <a:pt x="1155" y="1642"/>
                      <a:pt x="1277" y="1550"/>
                      <a:pt x="1368" y="1459"/>
                    </a:cubicBezTo>
                    <a:cubicBezTo>
                      <a:pt x="1459" y="1338"/>
                      <a:pt x="1550" y="1186"/>
                      <a:pt x="1611" y="1125"/>
                    </a:cubicBezTo>
                    <a:cubicBezTo>
                      <a:pt x="1642" y="1064"/>
                      <a:pt x="1702" y="1034"/>
                      <a:pt x="1763" y="973"/>
                    </a:cubicBezTo>
                    <a:cubicBezTo>
                      <a:pt x="1854" y="821"/>
                      <a:pt x="1946" y="730"/>
                      <a:pt x="2067" y="608"/>
                    </a:cubicBezTo>
                    <a:cubicBezTo>
                      <a:pt x="2098" y="578"/>
                      <a:pt x="2128" y="517"/>
                      <a:pt x="2189" y="456"/>
                    </a:cubicBezTo>
                    <a:lnTo>
                      <a:pt x="2371" y="213"/>
                    </a:lnTo>
                    <a:cubicBezTo>
                      <a:pt x="2401" y="183"/>
                      <a:pt x="2432" y="122"/>
                      <a:pt x="2462" y="92"/>
                    </a:cubicBezTo>
                    <a:cubicBezTo>
                      <a:pt x="2462" y="61"/>
                      <a:pt x="2462" y="61"/>
                      <a:pt x="2462" y="31"/>
                    </a:cubicBezTo>
                    <a:cubicBezTo>
                      <a:pt x="2462" y="0"/>
                      <a:pt x="2432" y="0"/>
                      <a:pt x="24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26"/>
              <p:cNvSpPr/>
              <p:nvPr/>
            </p:nvSpPr>
            <p:spPr>
              <a:xfrm>
                <a:off x="7775702" y="2986930"/>
                <a:ext cx="36598" cy="30025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247" fill="none" extrusionOk="0">
                    <a:moveTo>
                      <a:pt x="0" y="1247"/>
                    </a:moveTo>
                    <a:cubicBezTo>
                      <a:pt x="486" y="821"/>
                      <a:pt x="1003" y="396"/>
                      <a:pt x="1520" y="1"/>
                    </a:cubicBezTo>
                  </a:path>
                </a:pathLst>
              </a:custGeom>
              <a:noFill/>
              <a:ln w="6850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6" name="Google Shape;1066;p26"/>
            <p:cNvSpPr txBox="1"/>
            <p:nvPr/>
          </p:nvSpPr>
          <p:spPr>
            <a:xfrm>
              <a:off x="7010458" y="3898627"/>
              <a:ext cx="1325563" cy="4258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/>
                <a:t>Bumps WILL happen; expect it!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7" name="Google Shape;1067;p26"/>
            <p:cNvSpPr txBox="1"/>
            <p:nvPr/>
          </p:nvSpPr>
          <p:spPr>
            <a:xfrm>
              <a:off x="7043353" y="4505950"/>
              <a:ext cx="1261800" cy="18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Fira Sans Extra Condensed Medium"/>
                  <a:sym typeface="Fira Sans Extra Condensed Medium"/>
                </a:rPr>
                <a:t>11</a:t>
              </a:r>
              <a:endParaRPr dirty="0"/>
            </a:p>
          </p:txBody>
        </p:sp>
      </p:grpSp>
      <p:grpSp>
        <p:nvGrpSpPr>
          <p:cNvPr id="144" name="Google Shape;949;p26">
            <a:extLst>
              <a:ext uri="{FF2B5EF4-FFF2-40B4-BE49-F238E27FC236}">
                <a16:creationId xmlns:a16="http://schemas.microsoft.com/office/drawing/2014/main" id="{6796660D-C966-44CB-9AF8-6F9EF7EE2F6C}"/>
              </a:ext>
            </a:extLst>
          </p:cNvPr>
          <p:cNvGrpSpPr/>
          <p:nvPr/>
        </p:nvGrpSpPr>
        <p:grpSpPr>
          <a:xfrm>
            <a:off x="7065850" y="1075108"/>
            <a:ext cx="2019541" cy="2239390"/>
            <a:chOff x="2256784" y="1217325"/>
            <a:chExt cx="1513815" cy="1896349"/>
          </a:xfrm>
        </p:grpSpPr>
        <p:grpSp>
          <p:nvGrpSpPr>
            <p:cNvPr id="147" name="Google Shape;952;p26">
              <a:extLst>
                <a:ext uri="{FF2B5EF4-FFF2-40B4-BE49-F238E27FC236}">
                  <a16:creationId xmlns:a16="http://schemas.microsoft.com/office/drawing/2014/main" id="{7F1301C1-AE8E-461B-85F2-18312ECD0ED6}"/>
                </a:ext>
              </a:extLst>
            </p:cNvPr>
            <p:cNvGrpSpPr/>
            <p:nvPr/>
          </p:nvGrpSpPr>
          <p:grpSpPr>
            <a:xfrm>
              <a:off x="2256784" y="1217325"/>
              <a:ext cx="1513815" cy="1123414"/>
              <a:chOff x="2245802" y="1217325"/>
              <a:chExt cx="1513815" cy="1123414"/>
            </a:xfrm>
          </p:grpSpPr>
          <p:sp>
            <p:nvSpPr>
              <p:cNvPr id="167" name="Google Shape;953;p26">
                <a:extLst>
                  <a:ext uri="{FF2B5EF4-FFF2-40B4-BE49-F238E27FC236}">
                    <a16:creationId xmlns:a16="http://schemas.microsoft.com/office/drawing/2014/main" id="{CF2D8B89-FC31-4131-894A-199887AB163D}"/>
                  </a:ext>
                </a:extLst>
              </p:cNvPr>
              <p:cNvSpPr/>
              <p:nvPr/>
            </p:nvSpPr>
            <p:spPr>
              <a:xfrm>
                <a:off x="2245802" y="1291225"/>
                <a:ext cx="1448724" cy="1049514"/>
              </a:xfrm>
              <a:custGeom>
                <a:avLst/>
                <a:gdLst/>
                <a:ahLst/>
                <a:cxnLst/>
                <a:rect l="l" t="t" r="r" b="b"/>
                <a:pathLst>
                  <a:path w="46112" h="43589" extrusionOk="0">
                    <a:moveTo>
                      <a:pt x="3618" y="1"/>
                    </a:moveTo>
                    <a:cubicBezTo>
                      <a:pt x="1612" y="1"/>
                      <a:pt x="1" y="1612"/>
                      <a:pt x="1" y="3618"/>
                    </a:cubicBezTo>
                    <a:lnTo>
                      <a:pt x="1" y="37813"/>
                    </a:lnTo>
                    <a:cubicBezTo>
                      <a:pt x="1" y="39819"/>
                      <a:pt x="1612" y="41430"/>
                      <a:pt x="3618" y="41430"/>
                    </a:cubicBezTo>
                    <a:lnTo>
                      <a:pt x="19272" y="41430"/>
                    </a:lnTo>
                    <a:cubicBezTo>
                      <a:pt x="20001" y="41430"/>
                      <a:pt x="20700" y="41704"/>
                      <a:pt x="21247" y="42190"/>
                    </a:cubicBezTo>
                    <a:lnTo>
                      <a:pt x="22676" y="43467"/>
                    </a:lnTo>
                    <a:cubicBezTo>
                      <a:pt x="22767" y="43558"/>
                      <a:pt x="22919" y="43588"/>
                      <a:pt x="23041" y="43588"/>
                    </a:cubicBezTo>
                    <a:cubicBezTo>
                      <a:pt x="23193" y="43588"/>
                      <a:pt x="23314" y="43558"/>
                      <a:pt x="23436" y="43467"/>
                    </a:cubicBezTo>
                    <a:lnTo>
                      <a:pt x="24834" y="42190"/>
                    </a:lnTo>
                    <a:cubicBezTo>
                      <a:pt x="25381" y="41704"/>
                      <a:pt x="26111" y="41430"/>
                      <a:pt x="26840" y="41430"/>
                    </a:cubicBezTo>
                    <a:lnTo>
                      <a:pt x="42494" y="41430"/>
                    </a:lnTo>
                    <a:cubicBezTo>
                      <a:pt x="44500" y="41430"/>
                      <a:pt x="46111" y="39819"/>
                      <a:pt x="46111" y="37813"/>
                    </a:cubicBezTo>
                    <a:lnTo>
                      <a:pt x="46111" y="3618"/>
                    </a:lnTo>
                    <a:cubicBezTo>
                      <a:pt x="46111" y="1612"/>
                      <a:pt x="44500" y="1"/>
                      <a:pt x="42494" y="1"/>
                    </a:cubicBezTo>
                    <a:close/>
                  </a:path>
                </a:pathLst>
              </a:custGeom>
              <a:solidFill>
                <a:srgbClr val="000000">
                  <a:alpha val="14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8" name="Google Shape;954;p26">
                <a:extLst>
                  <a:ext uri="{FF2B5EF4-FFF2-40B4-BE49-F238E27FC236}">
                    <a16:creationId xmlns:a16="http://schemas.microsoft.com/office/drawing/2014/main" id="{65E42049-15B9-411C-B255-FE952F491140}"/>
                  </a:ext>
                </a:extLst>
              </p:cNvPr>
              <p:cNvGrpSpPr/>
              <p:nvPr/>
            </p:nvGrpSpPr>
            <p:grpSpPr>
              <a:xfrm>
                <a:off x="2310925" y="1217325"/>
                <a:ext cx="1448692" cy="1063384"/>
                <a:chOff x="2463325" y="1217325"/>
                <a:chExt cx="1448692" cy="1063384"/>
              </a:xfrm>
            </p:grpSpPr>
            <p:sp>
              <p:nvSpPr>
                <p:cNvPr id="169" name="Google Shape;955;p26">
                  <a:extLst>
                    <a:ext uri="{FF2B5EF4-FFF2-40B4-BE49-F238E27FC236}">
                      <a16:creationId xmlns:a16="http://schemas.microsoft.com/office/drawing/2014/main" id="{2E899A68-ECDD-4101-AFD3-7AE7CE16C944}"/>
                    </a:ext>
                  </a:extLst>
                </p:cNvPr>
                <p:cNvSpPr/>
                <p:nvPr/>
              </p:nvSpPr>
              <p:spPr>
                <a:xfrm>
                  <a:off x="2469925" y="1450775"/>
                  <a:ext cx="1408023" cy="821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42" h="34135" extrusionOk="0">
                      <a:moveTo>
                        <a:pt x="1" y="0"/>
                      </a:moveTo>
                      <a:lnTo>
                        <a:pt x="1" y="28329"/>
                      </a:lnTo>
                      <a:cubicBezTo>
                        <a:pt x="1" y="30335"/>
                        <a:pt x="1612" y="31976"/>
                        <a:pt x="3618" y="31976"/>
                      </a:cubicBezTo>
                      <a:lnTo>
                        <a:pt x="19302" y="31976"/>
                      </a:lnTo>
                      <a:cubicBezTo>
                        <a:pt x="20031" y="31976"/>
                        <a:pt x="20730" y="32250"/>
                        <a:pt x="21278" y="32736"/>
                      </a:cubicBezTo>
                      <a:lnTo>
                        <a:pt x="22706" y="33983"/>
                      </a:lnTo>
                      <a:cubicBezTo>
                        <a:pt x="22797" y="34074"/>
                        <a:pt x="22949" y="34135"/>
                        <a:pt x="23071" y="34135"/>
                      </a:cubicBezTo>
                      <a:cubicBezTo>
                        <a:pt x="23223" y="34135"/>
                        <a:pt x="23344" y="34074"/>
                        <a:pt x="23466" y="33983"/>
                      </a:cubicBezTo>
                      <a:lnTo>
                        <a:pt x="24864" y="32736"/>
                      </a:lnTo>
                      <a:cubicBezTo>
                        <a:pt x="25411" y="32250"/>
                        <a:pt x="26141" y="31976"/>
                        <a:pt x="26870" y="31976"/>
                      </a:cubicBezTo>
                      <a:lnTo>
                        <a:pt x="42524" y="31976"/>
                      </a:lnTo>
                      <a:cubicBezTo>
                        <a:pt x="44530" y="31976"/>
                        <a:pt x="46141" y="30335"/>
                        <a:pt x="46141" y="28329"/>
                      </a:cubicBezTo>
                      <a:lnTo>
                        <a:pt x="461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957;p26">
                  <a:extLst>
                    <a:ext uri="{FF2B5EF4-FFF2-40B4-BE49-F238E27FC236}">
                      <a16:creationId xmlns:a16="http://schemas.microsoft.com/office/drawing/2014/main" id="{6955377F-E867-4AC0-B5C2-A08809551276}"/>
                    </a:ext>
                  </a:extLst>
                </p:cNvPr>
                <p:cNvSpPr/>
                <p:nvPr/>
              </p:nvSpPr>
              <p:spPr>
                <a:xfrm>
                  <a:off x="2464280" y="1445316"/>
                  <a:ext cx="1447737" cy="835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93" h="34696" extrusionOk="0">
                      <a:moveTo>
                        <a:pt x="15580" y="1"/>
                      </a:moveTo>
                      <a:cubicBezTo>
                        <a:pt x="14546" y="1"/>
                        <a:pt x="13516" y="4"/>
                        <a:pt x="12493" y="14"/>
                      </a:cubicBezTo>
                      <a:lnTo>
                        <a:pt x="6383" y="75"/>
                      </a:lnTo>
                      <a:lnTo>
                        <a:pt x="0" y="75"/>
                      </a:lnTo>
                      <a:lnTo>
                        <a:pt x="0" y="7765"/>
                      </a:lnTo>
                      <a:lnTo>
                        <a:pt x="0" y="10653"/>
                      </a:lnTo>
                      <a:lnTo>
                        <a:pt x="0" y="24240"/>
                      </a:lnTo>
                      <a:lnTo>
                        <a:pt x="0" y="28708"/>
                      </a:lnTo>
                      <a:lnTo>
                        <a:pt x="31" y="29042"/>
                      </a:lnTo>
                      <a:cubicBezTo>
                        <a:pt x="31" y="29164"/>
                        <a:pt x="61" y="29255"/>
                        <a:pt x="61" y="29377"/>
                      </a:cubicBezTo>
                      <a:cubicBezTo>
                        <a:pt x="422" y="31210"/>
                        <a:pt x="2001" y="32538"/>
                        <a:pt x="3888" y="32538"/>
                      </a:cubicBezTo>
                      <a:cubicBezTo>
                        <a:pt x="3909" y="32538"/>
                        <a:pt x="3930" y="32538"/>
                        <a:pt x="3952" y="32538"/>
                      </a:cubicBezTo>
                      <a:lnTo>
                        <a:pt x="18815" y="32538"/>
                      </a:lnTo>
                      <a:cubicBezTo>
                        <a:pt x="18922" y="32529"/>
                        <a:pt x="19032" y="32525"/>
                        <a:pt x="19142" y="32525"/>
                      </a:cubicBezTo>
                      <a:cubicBezTo>
                        <a:pt x="19409" y="32525"/>
                        <a:pt x="19682" y="32547"/>
                        <a:pt x="19940" y="32568"/>
                      </a:cubicBezTo>
                      <a:cubicBezTo>
                        <a:pt x="20305" y="32629"/>
                        <a:pt x="20639" y="32751"/>
                        <a:pt x="20943" y="32933"/>
                      </a:cubicBezTo>
                      <a:cubicBezTo>
                        <a:pt x="21095" y="33024"/>
                        <a:pt x="21247" y="33146"/>
                        <a:pt x="21369" y="33267"/>
                      </a:cubicBezTo>
                      <a:lnTo>
                        <a:pt x="21824" y="33632"/>
                      </a:lnTo>
                      <a:lnTo>
                        <a:pt x="22676" y="34392"/>
                      </a:lnTo>
                      <a:lnTo>
                        <a:pt x="22797" y="34514"/>
                      </a:lnTo>
                      <a:cubicBezTo>
                        <a:pt x="22858" y="34544"/>
                        <a:pt x="22919" y="34574"/>
                        <a:pt x="22980" y="34605"/>
                      </a:cubicBezTo>
                      <a:cubicBezTo>
                        <a:pt x="23101" y="34666"/>
                        <a:pt x="23223" y="34696"/>
                        <a:pt x="23375" y="34696"/>
                      </a:cubicBezTo>
                      <a:cubicBezTo>
                        <a:pt x="23496" y="34666"/>
                        <a:pt x="23618" y="34635"/>
                        <a:pt x="23739" y="34574"/>
                      </a:cubicBezTo>
                      <a:cubicBezTo>
                        <a:pt x="23831" y="34514"/>
                        <a:pt x="23922" y="34422"/>
                        <a:pt x="23983" y="34362"/>
                      </a:cubicBezTo>
                      <a:lnTo>
                        <a:pt x="24864" y="33602"/>
                      </a:lnTo>
                      <a:lnTo>
                        <a:pt x="25290" y="33207"/>
                      </a:lnTo>
                      <a:cubicBezTo>
                        <a:pt x="25442" y="33085"/>
                        <a:pt x="25594" y="32994"/>
                        <a:pt x="25746" y="32903"/>
                      </a:cubicBezTo>
                      <a:cubicBezTo>
                        <a:pt x="26049" y="32720"/>
                        <a:pt x="26384" y="32629"/>
                        <a:pt x="26749" y="32568"/>
                      </a:cubicBezTo>
                      <a:lnTo>
                        <a:pt x="42524" y="32568"/>
                      </a:lnTo>
                      <a:cubicBezTo>
                        <a:pt x="42889" y="32568"/>
                        <a:pt x="43284" y="32538"/>
                        <a:pt x="43649" y="32447"/>
                      </a:cubicBezTo>
                      <a:cubicBezTo>
                        <a:pt x="45229" y="32052"/>
                        <a:pt x="46384" y="30744"/>
                        <a:pt x="46567" y="29164"/>
                      </a:cubicBezTo>
                      <a:cubicBezTo>
                        <a:pt x="46627" y="28799"/>
                        <a:pt x="46627" y="28404"/>
                        <a:pt x="46627" y="28039"/>
                      </a:cubicBezTo>
                      <a:lnTo>
                        <a:pt x="46627" y="26945"/>
                      </a:lnTo>
                      <a:cubicBezTo>
                        <a:pt x="46658" y="24027"/>
                        <a:pt x="46688" y="21109"/>
                        <a:pt x="46688" y="18191"/>
                      </a:cubicBezTo>
                      <a:cubicBezTo>
                        <a:pt x="46719" y="17006"/>
                        <a:pt x="46719" y="15759"/>
                        <a:pt x="46779" y="14665"/>
                      </a:cubicBezTo>
                      <a:cubicBezTo>
                        <a:pt x="46992" y="10592"/>
                        <a:pt x="46992" y="6550"/>
                        <a:pt x="46779" y="2477"/>
                      </a:cubicBezTo>
                      <a:lnTo>
                        <a:pt x="46779" y="2142"/>
                      </a:lnTo>
                      <a:cubicBezTo>
                        <a:pt x="46749" y="1261"/>
                        <a:pt x="46688" y="501"/>
                        <a:pt x="46567" y="379"/>
                      </a:cubicBezTo>
                      <a:cubicBezTo>
                        <a:pt x="46549" y="362"/>
                        <a:pt x="46532" y="353"/>
                        <a:pt x="46516" y="353"/>
                      </a:cubicBezTo>
                      <a:cubicBezTo>
                        <a:pt x="46420" y="353"/>
                        <a:pt x="46345" y="666"/>
                        <a:pt x="46293" y="1291"/>
                      </a:cubicBezTo>
                      <a:cubicBezTo>
                        <a:pt x="46202" y="2294"/>
                        <a:pt x="46141" y="3358"/>
                        <a:pt x="46080" y="4483"/>
                      </a:cubicBezTo>
                      <a:cubicBezTo>
                        <a:pt x="45928" y="7978"/>
                        <a:pt x="45867" y="11686"/>
                        <a:pt x="45867" y="16033"/>
                      </a:cubicBezTo>
                      <a:cubicBezTo>
                        <a:pt x="45867" y="19073"/>
                        <a:pt x="45807" y="22659"/>
                        <a:pt x="45837" y="26489"/>
                      </a:cubicBezTo>
                      <a:cubicBezTo>
                        <a:pt x="45867" y="27279"/>
                        <a:pt x="45867" y="28039"/>
                        <a:pt x="45867" y="28799"/>
                      </a:cubicBezTo>
                      <a:cubicBezTo>
                        <a:pt x="45867" y="30197"/>
                        <a:pt x="44956" y="31413"/>
                        <a:pt x="43618" y="31778"/>
                      </a:cubicBezTo>
                      <a:cubicBezTo>
                        <a:pt x="43343" y="31853"/>
                        <a:pt x="43068" y="31907"/>
                        <a:pt x="42793" y="31907"/>
                      </a:cubicBezTo>
                      <a:cubicBezTo>
                        <a:pt x="42734" y="31907"/>
                        <a:pt x="42674" y="31905"/>
                        <a:pt x="42615" y="31900"/>
                      </a:cubicBezTo>
                      <a:lnTo>
                        <a:pt x="26840" y="31900"/>
                      </a:lnTo>
                      <a:cubicBezTo>
                        <a:pt x="26688" y="31930"/>
                        <a:pt x="26536" y="31930"/>
                        <a:pt x="26384" y="31991"/>
                      </a:cubicBezTo>
                      <a:cubicBezTo>
                        <a:pt x="26080" y="32052"/>
                        <a:pt x="25776" y="32143"/>
                        <a:pt x="25502" y="32295"/>
                      </a:cubicBezTo>
                      <a:cubicBezTo>
                        <a:pt x="25290" y="32386"/>
                        <a:pt x="25107" y="32538"/>
                        <a:pt x="24925" y="32659"/>
                      </a:cubicBezTo>
                      <a:cubicBezTo>
                        <a:pt x="24712" y="32842"/>
                        <a:pt x="24590" y="32963"/>
                        <a:pt x="24439" y="33085"/>
                      </a:cubicBezTo>
                      <a:lnTo>
                        <a:pt x="23527" y="33906"/>
                      </a:lnTo>
                      <a:lnTo>
                        <a:pt x="23405" y="34027"/>
                      </a:lnTo>
                      <a:lnTo>
                        <a:pt x="23375" y="34027"/>
                      </a:lnTo>
                      <a:cubicBezTo>
                        <a:pt x="23359" y="34042"/>
                        <a:pt x="23344" y="34050"/>
                        <a:pt x="23333" y="34050"/>
                      </a:cubicBezTo>
                      <a:cubicBezTo>
                        <a:pt x="23321" y="34050"/>
                        <a:pt x="23314" y="34042"/>
                        <a:pt x="23314" y="34027"/>
                      </a:cubicBezTo>
                      <a:cubicBezTo>
                        <a:pt x="23299" y="34027"/>
                        <a:pt x="23289" y="34029"/>
                        <a:pt x="23280" y="34029"/>
                      </a:cubicBezTo>
                      <a:cubicBezTo>
                        <a:pt x="23253" y="34029"/>
                        <a:pt x="23230" y="34012"/>
                        <a:pt x="23071" y="33875"/>
                      </a:cubicBezTo>
                      <a:lnTo>
                        <a:pt x="22159" y="33055"/>
                      </a:lnTo>
                      <a:cubicBezTo>
                        <a:pt x="22007" y="32933"/>
                        <a:pt x="21855" y="32811"/>
                        <a:pt x="21673" y="32629"/>
                      </a:cubicBezTo>
                      <a:cubicBezTo>
                        <a:pt x="21490" y="32477"/>
                        <a:pt x="21277" y="32355"/>
                        <a:pt x="21065" y="32264"/>
                      </a:cubicBezTo>
                      <a:cubicBezTo>
                        <a:pt x="20639" y="32052"/>
                        <a:pt x="20183" y="31900"/>
                        <a:pt x="19697" y="31869"/>
                      </a:cubicBezTo>
                      <a:lnTo>
                        <a:pt x="17204" y="31869"/>
                      </a:lnTo>
                      <a:lnTo>
                        <a:pt x="7356" y="31930"/>
                      </a:lnTo>
                      <a:lnTo>
                        <a:pt x="3769" y="31930"/>
                      </a:lnTo>
                      <a:cubicBezTo>
                        <a:pt x="3405" y="31900"/>
                        <a:pt x="3040" y="31839"/>
                        <a:pt x="2706" y="31717"/>
                      </a:cubicBezTo>
                      <a:cubicBezTo>
                        <a:pt x="2037" y="31444"/>
                        <a:pt x="1459" y="30988"/>
                        <a:pt x="1064" y="30349"/>
                      </a:cubicBezTo>
                      <a:cubicBezTo>
                        <a:pt x="882" y="30045"/>
                        <a:pt x="760" y="29711"/>
                        <a:pt x="669" y="29377"/>
                      </a:cubicBezTo>
                      <a:cubicBezTo>
                        <a:pt x="608" y="28982"/>
                        <a:pt x="578" y="28617"/>
                        <a:pt x="578" y="28222"/>
                      </a:cubicBezTo>
                      <a:cubicBezTo>
                        <a:pt x="578" y="25000"/>
                        <a:pt x="547" y="21778"/>
                        <a:pt x="517" y="18556"/>
                      </a:cubicBezTo>
                      <a:cubicBezTo>
                        <a:pt x="487" y="15212"/>
                        <a:pt x="487" y="11899"/>
                        <a:pt x="487" y="8556"/>
                      </a:cubicBezTo>
                      <a:cubicBezTo>
                        <a:pt x="456" y="5881"/>
                        <a:pt x="456" y="3206"/>
                        <a:pt x="426" y="531"/>
                      </a:cubicBezTo>
                      <a:lnTo>
                        <a:pt x="7204" y="470"/>
                      </a:lnTo>
                      <a:lnTo>
                        <a:pt x="14226" y="470"/>
                      </a:lnTo>
                      <a:cubicBezTo>
                        <a:pt x="16961" y="470"/>
                        <a:pt x="19697" y="410"/>
                        <a:pt x="22432" y="410"/>
                      </a:cubicBezTo>
                      <a:lnTo>
                        <a:pt x="37448" y="318"/>
                      </a:lnTo>
                      <a:lnTo>
                        <a:pt x="44956" y="258"/>
                      </a:lnTo>
                      <a:cubicBezTo>
                        <a:pt x="45381" y="227"/>
                        <a:pt x="45807" y="197"/>
                        <a:pt x="46232" y="166"/>
                      </a:cubicBezTo>
                      <a:cubicBezTo>
                        <a:pt x="46293" y="166"/>
                        <a:pt x="46384" y="136"/>
                        <a:pt x="46384" y="136"/>
                      </a:cubicBezTo>
                      <a:cubicBezTo>
                        <a:pt x="46293" y="75"/>
                        <a:pt x="46202" y="75"/>
                        <a:pt x="46111" y="75"/>
                      </a:cubicBezTo>
                      <a:cubicBezTo>
                        <a:pt x="45533" y="45"/>
                        <a:pt x="44956" y="45"/>
                        <a:pt x="44348" y="45"/>
                      </a:cubicBezTo>
                      <a:lnTo>
                        <a:pt x="38633" y="45"/>
                      </a:lnTo>
                      <a:lnTo>
                        <a:pt x="21794" y="14"/>
                      </a:lnTo>
                      <a:cubicBezTo>
                        <a:pt x="19727" y="14"/>
                        <a:pt x="17647" y="1"/>
                        <a:pt x="155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958;p26">
                  <a:extLst>
                    <a:ext uri="{FF2B5EF4-FFF2-40B4-BE49-F238E27FC236}">
                      <a16:creationId xmlns:a16="http://schemas.microsoft.com/office/drawing/2014/main" id="{F75140B0-5AA6-4E73-BAD2-1F94288EB303}"/>
                    </a:ext>
                  </a:extLst>
                </p:cNvPr>
                <p:cNvSpPr/>
                <p:nvPr/>
              </p:nvSpPr>
              <p:spPr>
                <a:xfrm>
                  <a:off x="2463325" y="1217325"/>
                  <a:ext cx="1446813" cy="244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63" h="10153" extrusionOk="0">
                      <a:moveTo>
                        <a:pt x="41370" y="0"/>
                      </a:moveTo>
                      <a:lnTo>
                        <a:pt x="37357" y="61"/>
                      </a:lnTo>
                      <a:lnTo>
                        <a:pt x="25564" y="30"/>
                      </a:lnTo>
                      <a:cubicBezTo>
                        <a:pt x="24125" y="30"/>
                        <a:pt x="22673" y="17"/>
                        <a:pt x="21225" y="17"/>
                      </a:cubicBezTo>
                      <a:cubicBezTo>
                        <a:pt x="20501" y="17"/>
                        <a:pt x="19778" y="20"/>
                        <a:pt x="19059" y="30"/>
                      </a:cubicBezTo>
                      <a:cubicBezTo>
                        <a:pt x="14469" y="91"/>
                        <a:pt x="9910" y="91"/>
                        <a:pt x="5320" y="91"/>
                      </a:cubicBezTo>
                      <a:lnTo>
                        <a:pt x="4317" y="91"/>
                      </a:lnTo>
                      <a:cubicBezTo>
                        <a:pt x="4219" y="83"/>
                        <a:pt x="4124" y="79"/>
                        <a:pt x="4029" y="79"/>
                      </a:cubicBezTo>
                      <a:cubicBezTo>
                        <a:pt x="3771" y="79"/>
                        <a:pt x="3520" y="107"/>
                        <a:pt x="3253" y="152"/>
                      </a:cubicBezTo>
                      <a:cubicBezTo>
                        <a:pt x="1521" y="426"/>
                        <a:pt x="183" y="1854"/>
                        <a:pt x="31" y="3617"/>
                      </a:cubicBezTo>
                      <a:cubicBezTo>
                        <a:pt x="1" y="4043"/>
                        <a:pt x="31" y="4438"/>
                        <a:pt x="31" y="4833"/>
                      </a:cubicBezTo>
                      <a:lnTo>
                        <a:pt x="31" y="10091"/>
                      </a:lnTo>
                      <a:lnTo>
                        <a:pt x="33193" y="10091"/>
                      </a:lnTo>
                      <a:cubicBezTo>
                        <a:pt x="34395" y="10074"/>
                        <a:pt x="35597" y="10066"/>
                        <a:pt x="36798" y="10066"/>
                      </a:cubicBezTo>
                      <a:cubicBezTo>
                        <a:pt x="39698" y="10066"/>
                        <a:pt x="42593" y="10109"/>
                        <a:pt x="45473" y="10152"/>
                      </a:cubicBezTo>
                      <a:lnTo>
                        <a:pt x="46750" y="10152"/>
                      </a:lnTo>
                      <a:lnTo>
                        <a:pt x="46750" y="9514"/>
                      </a:lnTo>
                      <a:lnTo>
                        <a:pt x="46750" y="9028"/>
                      </a:lnTo>
                      <a:cubicBezTo>
                        <a:pt x="46780" y="8754"/>
                        <a:pt x="46780" y="8511"/>
                        <a:pt x="46780" y="8268"/>
                      </a:cubicBezTo>
                      <a:cubicBezTo>
                        <a:pt x="46902" y="6839"/>
                        <a:pt x="46962" y="5441"/>
                        <a:pt x="46962" y="4012"/>
                      </a:cubicBezTo>
                      <a:cubicBezTo>
                        <a:pt x="46962" y="3192"/>
                        <a:pt x="46719" y="2401"/>
                        <a:pt x="46263" y="1733"/>
                      </a:cubicBezTo>
                      <a:cubicBezTo>
                        <a:pt x="45777" y="1064"/>
                        <a:pt x="45139" y="547"/>
                        <a:pt x="44379" y="274"/>
                      </a:cubicBezTo>
                      <a:cubicBezTo>
                        <a:pt x="44318" y="243"/>
                        <a:pt x="44196" y="213"/>
                        <a:pt x="44136" y="182"/>
                      </a:cubicBezTo>
                      <a:cubicBezTo>
                        <a:pt x="43816" y="81"/>
                        <a:pt x="43518" y="42"/>
                        <a:pt x="43283" y="42"/>
                      </a:cubicBezTo>
                      <a:cubicBezTo>
                        <a:pt x="43026" y="42"/>
                        <a:pt x="42846" y="88"/>
                        <a:pt x="42798" y="152"/>
                      </a:cubicBezTo>
                      <a:cubicBezTo>
                        <a:pt x="42737" y="213"/>
                        <a:pt x="42768" y="274"/>
                        <a:pt x="42889" y="304"/>
                      </a:cubicBezTo>
                      <a:cubicBezTo>
                        <a:pt x="43041" y="395"/>
                        <a:pt x="43224" y="456"/>
                        <a:pt x="43406" y="486"/>
                      </a:cubicBezTo>
                      <a:cubicBezTo>
                        <a:pt x="44075" y="699"/>
                        <a:pt x="44683" y="1094"/>
                        <a:pt x="45139" y="1641"/>
                      </a:cubicBezTo>
                      <a:cubicBezTo>
                        <a:pt x="45534" y="2067"/>
                        <a:pt x="45777" y="2584"/>
                        <a:pt x="45898" y="3161"/>
                      </a:cubicBezTo>
                      <a:cubicBezTo>
                        <a:pt x="45959" y="3435"/>
                        <a:pt x="45990" y="3708"/>
                        <a:pt x="45990" y="4012"/>
                      </a:cubicBezTo>
                      <a:cubicBezTo>
                        <a:pt x="45959" y="4316"/>
                        <a:pt x="45959" y="4651"/>
                        <a:pt x="45959" y="4985"/>
                      </a:cubicBezTo>
                      <a:cubicBezTo>
                        <a:pt x="45929" y="6322"/>
                        <a:pt x="45898" y="7721"/>
                        <a:pt x="45898" y="9240"/>
                      </a:cubicBezTo>
                      <a:lnTo>
                        <a:pt x="45898" y="9301"/>
                      </a:lnTo>
                      <a:lnTo>
                        <a:pt x="43224" y="9271"/>
                      </a:lnTo>
                      <a:lnTo>
                        <a:pt x="39728" y="9271"/>
                      </a:lnTo>
                      <a:cubicBezTo>
                        <a:pt x="37138" y="9325"/>
                        <a:pt x="34527" y="9336"/>
                        <a:pt x="31913" y="9336"/>
                      </a:cubicBezTo>
                      <a:cubicBezTo>
                        <a:pt x="30171" y="9336"/>
                        <a:pt x="28427" y="9331"/>
                        <a:pt x="26688" y="9331"/>
                      </a:cubicBezTo>
                      <a:lnTo>
                        <a:pt x="22190" y="9331"/>
                      </a:lnTo>
                      <a:lnTo>
                        <a:pt x="8390" y="9392"/>
                      </a:lnTo>
                      <a:lnTo>
                        <a:pt x="609" y="9483"/>
                      </a:lnTo>
                      <a:lnTo>
                        <a:pt x="548" y="4407"/>
                      </a:lnTo>
                      <a:lnTo>
                        <a:pt x="548" y="3982"/>
                      </a:lnTo>
                      <a:cubicBezTo>
                        <a:pt x="578" y="3830"/>
                        <a:pt x="578" y="3708"/>
                        <a:pt x="578" y="3587"/>
                      </a:cubicBezTo>
                      <a:cubicBezTo>
                        <a:pt x="609" y="3313"/>
                        <a:pt x="670" y="3040"/>
                        <a:pt x="761" y="2796"/>
                      </a:cubicBezTo>
                      <a:cubicBezTo>
                        <a:pt x="943" y="2280"/>
                        <a:pt x="1247" y="1824"/>
                        <a:pt x="1642" y="1459"/>
                      </a:cubicBezTo>
                      <a:cubicBezTo>
                        <a:pt x="2068" y="1094"/>
                        <a:pt x="2554" y="821"/>
                        <a:pt x="3071" y="699"/>
                      </a:cubicBezTo>
                      <a:cubicBezTo>
                        <a:pt x="3345" y="608"/>
                        <a:pt x="3618" y="578"/>
                        <a:pt x="3892" y="578"/>
                      </a:cubicBezTo>
                      <a:lnTo>
                        <a:pt x="4773" y="578"/>
                      </a:lnTo>
                      <a:cubicBezTo>
                        <a:pt x="9374" y="550"/>
                        <a:pt x="13951" y="451"/>
                        <a:pt x="18568" y="451"/>
                      </a:cubicBezTo>
                      <a:cubicBezTo>
                        <a:pt x="19136" y="451"/>
                        <a:pt x="19705" y="453"/>
                        <a:pt x="20275" y="456"/>
                      </a:cubicBezTo>
                      <a:cubicBezTo>
                        <a:pt x="22190" y="456"/>
                        <a:pt x="24105" y="395"/>
                        <a:pt x="26020" y="395"/>
                      </a:cubicBezTo>
                      <a:lnTo>
                        <a:pt x="36537" y="304"/>
                      </a:lnTo>
                      <a:lnTo>
                        <a:pt x="41795" y="213"/>
                      </a:lnTo>
                      <a:cubicBezTo>
                        <a:pt x="42099" y="213"/>
                        <a:pt x="42403" y="182"/>
                        <a:pt x="42677" y="152"/>
                      </a:cubicBezTo>
                      <a:cubicBezTo>
                        <a:pt x="42737" y="122"/>
                        <a:pt x="42798" y="91"/>
                        <a:pt x="42798" y="91"/>
                      </a:cubicBezTo>
                      <a:cubicBezTo>
                        <a:pt x="42737" y="61"/>
                        <a:pt x="42677" y="30"/>
                        <a:pt x="42585" y="30"/>
                      </a:cubicBezTo>
                      <a:cubicBezTo>
                        <a:pt x="42190" y="0"/>
                        <a:pt x="41765" y="0"/>
                        <a:pt x="413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48" name="Google Shape;959;p26">
              <a:extLst>
                <a:ext uri="{FF2B5EF4-FFF2-40B4-BE49-F238E27FC236}">
                  <a16:creationId xmlns:a16="http://schemas.microsoft.com/office/drawing/2014/main" id="{97416990-BD6D-481F-8210-188CAB4E01C0}"/>
                </a:ext>
              </a:extLst>
            </p:cNvPr>
            <p:cNvSpPr/>
            <p:nvPr/>
          </p:nvSpPr>
          <p:spPr>
            <a:xfrm>
              <a:off x="3014410" y="2275391"/>
              <a:ext cx="21983" cy="422488"/>
            </a:xfrm>
            <a:custGeom>
              <a:avLst/>
              <a:gdLst/>
              <a:ahLst/>
              <a:cxnLst/>
              <a:rect l="l" t="t" r="r" b="b"/>
              <a:pathLst>
                <a:path w="913" h="17547" extrusionOk="0">
                  <a:moveTo>
                    <a:pt x="559" y="0"/>
                  </a:moveTo>
                  <a:cubicBezTo>
                    <a:pt x="486" y="0"/>
                    <a:pt x="421" y="50"/>
                    <a:pt x="396" y="99"/>
                  </a:cubicBezTo>
                  <a:cubicBezTo>
                    <a:pt x="335" y="221"/>
                    <a:pt x="275" y="343"/>
                    <a:pt x="244" y="464"/>
                  </a:cubicBezTo>
                  <a:cubicBezTo>
                    <a:pt x="123" y="890"/>
                    <a:pt x="62" y="1346"/>
                    <a:pt x="62" y="1771"/>
                  </a:cubicBezTo>
                  <a:cubicBezTo>
                    <a:pt x="62" y="2136"/>
                    <a:pt x="31" y="2531"/>
                    <a:pt x="1" y="2957"/>
                  </a:cubicBezTo>
                  <a:cubicBezTo>
                    <a:pt x="62" y="3686"/>
                    <a:pt x="62" y="4385"/>
                    <a:pt x="62" y="5084"/>
                  </a:cubicBezTo>
                  <a:lnTo>
                    <a:pt x="62" y="5814"/>
                  </a:lnTo>
                  <a:cubicBezTo>
                    <a:pt x="62" y="6574"/>
                    <a:pt x="62" y="7334"/>
                    <a:pt x="92" y="8063"/>
                  </a:cubicBezTo>
                  <a:cubicBezTo>
                    <a:pt x="123" y="8793"/>
                    <a:pt x="153" y="9522"/>
                    <a:pt x="183" y="10252"/>
                  </a:cubicBezTo>
                  <a:cubicBezTo>
                    <a:pt x="214" y="10616"/>
                    <a:pt x="214" y="11011"/>
                    <a:pt x="214" y="11376"/>
                  </a:cubicBezTo>
                  <a:cubicBezTo>
                    <a:pt x="244" y="12227"/>
                    <a:pt x="335" y="13048"/>
                    <a:pt x="305" y="13899"/>
                  </a:cubicBezTo>
                  <a:cubicBezTo>
                    <a:pt x="305" y="14203"/>
                    <a:pt x="366" y="14537"/>
                    <a:pt x="366" y="14841"/>
                  </a:cubicBezTo>
                  <a:cubicBezTo>
                    <a:pt x="396" y="15388"/>
                    <a:pt x="396" y="15966"/>
                    <a:pt x="426" y="16543"/>
                  </a:cubicBezTo>
                  <a:cubicBezTo>
                    <a:pt x="457" y="16817"/>
                    <a:pt x="487" y="17121"/>
                    <a:pt x="487" y="17394"/>
                  </a:cubicBezTo>
                  <a:cubicBezTo>
                    <a:pt x="518" y="17455"/>
                    <a:pt x="518" y="17486"/>
                    <a:pt x="548" y="17546"/>
                  </a:cubicBezTo>
                  <a:lnTo>
                    <a:pt x="578" y="17546"/>
                  </a:lnTo>
                  <a:cubicBezTo>
                    <a:pt x="609" y="17516"/>
                    <a:pt x="639" y="17516"/>
                    <a:pt x="639" y="17516"/>
                  </a:cubicBezTo>
                  <a:cubicBezTo>
                    <a:pt x="639" y="17425"/>
                    <a:pt x="670" y="17364"/>
                    <a:pt x="670" y="17303"/>
                  </a:cubicBezTo>
                  <a:cubicBezTo>
                    <a:pt x="639" y="17091"/>
                    <a:pt x="639" y="16878"/>
                    <a:pt x="639" y="16665"/>
                  </a:cubicBezTo>
                  <a:cubicBezTo>
                    <a:pt x="670" y="16027"/>
                    <a:pt x="670" y="15388"/>
                    <a:pt x="670" y="14750"/>
                  </a:cubicBezTo>
                  <a:cubicBezTo>
                    <a:pt x="670" y="14416"/>
                    <a:pt x="700" y="14051"/>
                    <a:pt x="670" y="13686"/>
                  </a:cubicBezTo>
                  <a:cubicBezTo>
                    <a:pt x="609" y="12957"/>
                    <a:pt x="609" y="12227"/>
                    <a:pt x="609" y="11467"/>
                  </a:cubicBezTo>
                  <a:lnTo>
                    <a:pt x="609" y="11133"/>
                  </a:lnTo>
                  <a:lnTo>
                    <a:pt x="609" y="9583"/>
                  </a:lnTo>
                  <a:lnTo>
                    <a:pt x="609" y="7273"/>
                  </a:lnTo>
                  <a:lnTo>
                    <a:pt x="609" y="5175"/>
                  </a:lnTo>
                  <a:lnTo>
                    <a:pt x="609" y="4020"/>
                  </a:lnTo>
                  <a:cubicBezTo>
                    <a:pt x="609" y="3352"/>
                    <a:pt x="639" y="2683"/>
                    <a:pt x="700" y="2045"/>
                  </a:cubicBezTo>
                  <a:cubicBezTo>
                    <a:pt x="700" y="1893"/>
                    <a:pt x="700" y="1741"/>
                    <a:pt x="761" y="1619"/>
                  </a:cubicBezTo>
                  <a:cubicBezTo>
                    <a:pt x="913" y="1163"/>
                    <a:pt x="913" y="677"/>
                    <a:pt x="761" y="221"/>
                  </a:cubicBezTo>
                  <a:cubicBezTo>
                    <a:pt x="761" y="221"/>
                    <a:pt x="761" y="221"/>
                    <a:pt x="761" y="191"/>
                  </a:cubicBezTo>
                  <a:cubicBezTo>
                    <a:pt x="730" y="99"/>
                    <a:pt x="700" y="8"/>
                    <a:pt x="609" y="8"/>
                  </a:cubicBezTo>
                  <a:cubicBezTo>
                    <a:pt x="592" y="3"/>
                    <a:pt x="575" y="0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960;p26">
              <a:extLst>
                <a:ext uri="{FF2B5EF4-FFF2-40B4-BE49-F238E27FC236}">
                  <a16:creationId xmlns:a16="http://schemas.microsoft.com/office/drawing/2014/main" id="{967FCABC-FC72-4839-901B-8D8733BF5437}"/>
                </a:ext>
              </a:extLst>
            </p:cNvPr>
            <p:cNvSpPr/>
            <p:nvPr/>
          </p:nvSpPr>
          <p:spPr>
            <a:xfrm>
              <a:off x="2807295" y="2685889"/>
              <a:ext cx="485258" cy="427785"/>
            </a:xfrm>
            <a:custGeom>
              <a:avLst/>
              <a:gdLst/>
              <a:ahLst/>
              <a:cxnLst/>
              <a:rect l="l" t="t" r="r" b="b"/>
              <a:pathLst>
                <a:path w="20154" h="17767" extrusionOk="0">
                  <a:moveTo>
                    <a:pt x="9021" y="1"/>
                  </a:moveTo>
                  <a:cubicBezTo>
                    <a:pt x="8648" y="1"/>
                    <a:pt x="8274" y="24"/>
                    <a:pt x="7904" y="72"/>
                  </a:cubicBezTo>
                  <a:cubicBezTo>
                    <a:pt x="5776" y="376"/>
                    <a:pt x="3831" y="1379"/>
                    <a:pt x="2372" y="2929"/>
                  </a:cubicBezTo>
                  <a:lnTo>
                    <a:pt x="2159" y="3172"/>
                  </a:lnTo>
                  <a:lnTo>
                    <a:pt x="1946" y="3415"/>
                  </a:lnTo>
                  <a:cubicBezTo>
                    <a:pt x="1794" y="3598"/>
                    <a:pt x="1642" y="3750"/>
                    <a:pt x="1521" y="3902"/>
                  </a:cubicBezTo>
                  <a:cubicBezTo>
                    <a:pt x="518" y="5057"/>
                    <a:pt x="1" y="6546"/>
                    <a:pt x="92" y="8066"/>
                  </a:cubicBezTo>
                  <a:lnTo>
                    <a:pt x="92" y="8218"/>
                  </a:lnTo>
                  <a:cubicBezTo>
                    <a:pt x="92" y="8522"/>
                    <a:pt x="153" y="8795"/>
                    <a:pt x="244" y="8856"/>
                  </a:cubicBezTo>
                  <a:cubicBezTo>
                    <a:pt x="265" y="8867"/>
                    <a:pt x="285" y="8872"/>
                    <a:pt x="305" y="8872"/>
                  </a:cubicBezTo>
                  <a:cubicBezTo>
                    <a:pt x="405" y="8872"/>
                    <a:pt x="498" y="8749"/>
                    <a:pt x="548" y="8522"/>
                  </a:cubicBezTo>
                  <a:cubicBezTo>
                    <a:pt x="609" y="8370"/>
                    <a:pt x="639" y="8188"/>
                    <a:pt x="700" y="8005"/>
                  </a:cubicBezTo>
                  <a:cubicBezTo>
                    <a:pt x="730" y="7823"/>
                    <a:pt x="791" y="7640"/>
                    <a:pt x="852" y="7458"/>
                  </a:cubicBezTo>
                  <a:cubicBezTo>
                    <a:pt x="1217" y="6242"/>
                    <a:pt x="1794" y="5087"/>
                    <a:pt x="2554" y="4054"/>
                  </a:cubicBezTo>
                  <a:cubicBezTo>
                    <a:pt x="3253" y="3142"/>
                    <a:pt x="4135" y="2412"/>
                    <a:pt x="5107" y="1835"/>
                  </a:cubicBezTo>
                  <a:cubicBezTo>
                    <a:pt x="6314" y="1119"/>
                    <a:pt x="7673" y="761"/>
                    <a:pt x="9044" y="761"/>
                  </a:cubicBezTo>
                  <a:cubicBezTo>
                    <a:pt x="9710" y="761"/>
                    <a:pt x="10379" y="845"/>
                    <a:pt x="11035" y="1014"/>
                  </a:cubicBezTo>
                  <a:cubicBezTo>
                    <a:pt x="17782" y="2625"/>
                    <a:pt x="19606" y="11379"/>
                    <a:pt x="14044" y="15574"/>
                  </a:cubicBezTo>
                  <a:cubicBezTo>
                    <a:pt x="13041" y="16334"/>
                    <a:pt x="11886" y="16881"/>
                    <a:pt x="10639" y="17154"/>
                  </a:cubicBezTo>
                  <a:cubicBezTo>
                    <a:pt x="10079" y="17277"/>
                    <a:pt x="9506" y="17339"/>
                    <a:pt x="8931" y="17339"/>
                  </a:cubicBezTo>
                  <a:cubicBezTo>
                    <a:pt x="8229" y="17339"/>
                    <a:pt x="7525" y="17247"/>
                    <a:pt x="6840" y="17063"/>
                  </a:cubicBezTo>
                  <a:cubicBezTo>
                    <a:pt x="5928" y="16820"/>
                    <a:pt x="5047" y="16425"/>
                    <a:pt x="4256" y="15908"/>
                  </a:cubicBezTo>
                  <a:cubicBezTo>
                    <a:pt x="2037" y="14419"/>
                    <a:pt x="609" y="12017"/>
                    <a:pt x="335" y="9373"/>
                  </a:cubicBezTo>
                  <a:cubicBezTo>
                    <a:pt x="335" y="9191"/>
                    <a:pt x="275" y="9069"/>
                    <a:pt x="244" y="8917"/>
                  </a:cubicBezTo>
                  <a:cubicBezTo>
                    <a:pt x="244" y="8887"/>
                    <a:pt x="214" y="8856"/>
                    <a:pt x="214" y="8856"/>
                  </a:cubicBezTo>
                  <a:cubicBezTo>
                    <a:pt x="183" y="8887"/>
                    <a:pt x="153" y="8917"/>
                    <a:pt x="153" y="8947"/>
                  </a:cubicBezTo>
                  <a:lnTo>
                    <a:pt x="153" y="9586"/>
                  </a:lnTo>
                  <a:cubicBezTo>
                    <a:pt x="153" y="9920"/>
                    <a:pt x="214" y="10285"/>
                    <a:pt x="305" y="10619"/>
                  </a:cubicBezTo>
                  <a:cubicBezTo>
                    <a:pt x="396" y="10954"/>
                    <a:pt x="457" y="11288"/>
                    <a:pt x="578" y="11622"/>
                  </a:cubicBezTo>
                  <a:cubicBezTo>
                    <a:pt x="1217" y="13568"/>
                    <a:pt x="2493" y="15270"/>
                    <a:pt x="4226" y="16394"/>
                  </a:cubicBezTo>
                  <a:cubicBezTo>
                    <a:pt x="5168" y="17002"/>
                    <a:pt x="6232" y="17428"/>
                    <a:pt x="7357" y="17641"/>
                  </a:cubicBezTo>
                  <a:cubicBezTo>
                    <a:pt x="7863" y="17725"/>
                    <a:pt x="8371" y="17766"/>
                    <a:pt x="8877" y="17766"/>
                  </a:cubicBezTo>
                  <a:cubicBezTo>
                    <a:pt x="10744" y="17766"/>
                    <a:pt x="12581" y="17203"/>
                    <a:pt x="14135" y="16151"/>
                  </a:cubicBezTo>
                  <a:cubicBezTo>
                    <a:pt x="14409" y="15938"/>
                    <a:pt x="14682" y="15726"/>
                    <a:pt x="14925" y="15483"/>
                  </a:cubicBezTo>
                  <a:cubicBezTo>
                    <a:pt x="20153" y="10832"/>
                    <a:pt x="18178" y="2260"/>
                    <a:pt x="11460" y="345"/>
                  </a:cubicBezTo>
                  <a:cubicBezTo>
                    <a:pt x="10666" y="116"/>
                    <a:pt x="9843" y="1"/>
                    <a:pt x="9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" name="Google Shape;961;p26">
              <a:extLst>
                <a:ext uri="{FF2B5EF4-FFF2-40B4-BE49-F238E27FC236}">
                  <a16:creationId xmlns:a16="http://schemas.microsoft.com/office/drawing/2014/main" id="{F5C403D5-59A4-4D6B-B2EF-0D12F4795804}"/>
                </a:ext>
              </a:extLst>
            </p:cNvPr>
            <p:cNvGrpSpPr/>
            <p:nvPr/>
          </p:nvGrpSpPr>
          <p:grpSpPr>
            <a:xfrm>
              <a:off x="2915183" y="2770764"/>
              <a:ext cx="231510" cy="257457"/>
              <a:chOff x="2887088" y="2741869"/>
              <a:chExt cx="282501" cy="314163"/>
            </a:xfrm>
          </p:grpSpPr>
          <p:sp>
            <p:nvSpPr>
              <p:cNvPr id="153" name="Google Shape;962;p26">
                <a:extLst>
                  <a:ext uri="{FF2B5EF4-FFF2-40B4-BE49-F238E27FC236}">
                    <a16:creationId xmlns:a16="http://schemas.microsoft.com/office/drawing/2014/main" id="{59785A01-4BE4-4D16-B812-07A27FBEEC4E}"/>
                  </a:ext>
                </a:extLst>
              </p:cNvPr>
              <p:cNvSpPr/>
              <p:nvPr/>
            </p:nvSpPr>
            <p:spPr>
              <a:xfrm>
                <a:off x="2887088" y="2741869"/>
                <a:ext cx="129561" cy="111190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4618" extrusionOk="0">
                    <a:moveTo>
                      <a:pt x="2961" y="1"/>
                    </a:moveTo>
                    <a:cubicBezTo>
                      <a:pt x="2465" y="1"/>
                      <a:pt x="1968" y="152"/>
                      <a:pt x="1550" y="422"/>
                    </a:cubicBezTo>
                    <a:cubicBezTo>
                      <a:pt x="1489" y="483"/>
                      <a:pt x="1429" y="543"/>
                      <a:pt x="1337" y="604"/>
                    </a:cubicBezTo>
                    <a:cubicBezTo>
                      <a:pt x="0" y="1820"/>
                      <a:pt x="517" y="4008"/>
                      <a:pt x="2249" y="4525"/>
                    </a:cubicBezTo>
                    <a:cubicBezTo>
                      <a:pt x="2446" y="4584"/>
                      <a:pt x="2642" y="4618"/>
                      <a:pt x="2846" y="4618"/>
                    </a:cubicBezTo>
                    <a:cubicBezTo>
                      <a:pt x="2959" y="4618"/>
                      <a:pt x="3073" y="4607"/>
                      <a:pt x="3192" y="4586"/>
                    </a:cubicBezTo>
                    <a:cubicBezTo>
                      <a:pt x="3708" y="4495"/>
                      <a:pt x="4225" y="4252"/>
                      <a:pt x="4651" y="3887"/>
                    </a:cubicBezTo>
                    <a:cubicBezTo>
                      <a:pt x="4711" y="3796"/>
                      <a:pt x="4803" y="3735"/>
                      <a:pt x="4894" y="3644"/>
                    </a:cubicBezTo>
                    <a:cubicBezTo>
                      <a:pt x="5228" y="3401"/>
                      <a:pt x="5380" y="2945"/>
                      <a:pt x="5259" y="2519"/>
                    </a:cubicBezTo>
                    <a:cubicBezTo>
                      <a:pt x="5259" y="2519"/>
                      <a:pt x="5259" y="2519"/>
                      <a:pt x="5259" y="2489"/>
                    </a:cubicBezTo>
                    <a:cubicBezTo>
                      <a:pt x="5259" y="2428"/>
                      <a:pt x="5228" y="2337"/>
                      <a:pt x="5137" y="2337"/>
                    </a:cubicBezTo>
                    <a:cubicBezTo>
                      <a:pt x="5113" y="2329"/>
                      <a:pt x="5088" y="2325"/>
                      <a:pt x="5065" y="2325"/>
                    </a:cubicBezTo>
                    <a:cubicBezTo>
                      <a:pt x="5001" y="2325"/>
                      <a:pt x="4946" y="2353"/>
                      <a:pt x="4924" y="2397"/>
                    </a:cubicBezTo>
                    <a:cubicBezTo>
                      <a:pt x="4863" y="2489"/>
                      <a:pt x="4803" y="2549"/>
                      <a:pt x="4742" y="2641"/>
                    </a:cubicBezTo>
                    <a:cubicBezTo>
                      <a:pt x="4559" y="2884"/>
                      <a:pt x="4438" y="3097"/>
                      <a:pt x="4255" y="3340"/>
                    </a:cubicBezTo>
                    <a:cubicBezTo>
                      <a:pt x="4104" y="3522"/>
                      <a:pt x="3921" y="3674"/>
                      <a:pt x="3739" y="3826"/>
                    </a:cubicBezTo>
                    <a:cubicBezTo>
                      <a:pt x="3475" y="3988"/>
                      <a:pt x="3185" y="4069"/>
                      <a:pt x="2894" y="4069"/>
                    </a:cubicBezTo>
                    <a:cubicBezTo>
                      <a:pt x="2749" y="4069"/>
                      <a:pt x="2604" y="4049"/>
                      <a:pt x="2462" y="4008"/>
                    </a:cubicBezTo>
                    <a:cubicBezTo>
                      <a:pt x="2310" y="3978"/>
                      <a:pt x="2189" y="3917"/>
                      <a:pt x="2037" y="3856"/>
                    </a:cubicBezTo>
                    <a:cubicBezTo>
                      <a:pt x="1611" y="3644"/>
                      <a:pt x="1307" y="3249"/>
                      <a:pt x="1155" y="2793"/>
                    </a:cubicBezTo>
                    <a:cubicBezTo>
                      <a:pt x="1003" y="2337"/>
                      <a:pt x="1034" y="1820"/>
                      <a:pt x="1246" y="1394"/>
                    </a:cubicBezTo>
                    <a:cubicBezTo>
                      <a:pt x="1603" y="732"/>
                      <a:pt x="2280" y="347"/>
                      <a:pt x="2990" y="347"/>
                    </a:cubicBezTo>
                    <a:cubicBezTo>
                      <a:pt x="3128" y="347"/>
                      <a:pt x="3266" y="362"/>
                      <a:pt x="3404" y="391"/>
                    </a:cubicBezTo>
                    <a:cubicBezTo>
                      <a:pt x="3648" y="452"/>
                      <a:pt x="3860" y="513"/>
                      <a:pt x="4043" y="635"/>
                    </a:cubicBezTo>
                    <a:cubicBezTo>
                      <a:pt x="4407" y="847"/>
                      <a:pt x="4711" y="1182"/>
                      <a:pt x="4894" y="1577"/>
                    </a:cubicBezTo>
                    <a:cubicBezTo>
                      <a:pt x="4985" y="1790"/>
                      <a:pt x="5046" y="2002"/>
                      <a:pt x="5076" y="2215"/>
                    </a:cubicBezTo>
                    <a:cubicBezTo>
                      <a:pt x="5107" y="2245"/>
                      <a:pt x="5137" y="2276"/>
                      <a:pt x="5137" y="2337"/>
                    </a:cubicBezTo>
                    <a:lnTo>
                      <a:pt x="5167" y="2337"/>
                    </a:lnTo>
                    <a:cubicBezTo>
                      <a:pt x="5198" y="2306"/>
                      <a:pt x="5228" y="2306"/>
                      <a:pt x="5228" y="2306"/>
                    </a:cubicBezTo>
                    <a:cubicBezTo>
                      <a:pt x="5228" y="2245"/>
                      <a:pt x="5228" y="2185"/>
                      <a:pt x="5228" y="2124"/>
                    </a:cubicBezTo>
                    <a:cubicBezTo>
                      <a:pt x="5198" y="1942"/>
                      <a:pt x="5167" y="1759"/>
                      <a:pt x="5107" y="1607"/>
                    </a:cubicBezTo>
                    <a:cubicBezTo>
                      <a:pt x="4955" y="1090"/>
                      <a:pt x="4620" y="635"/>
                      <a:pt x="4164" y="331"/>
                    </a:cubicBezTo>
                    <a:cubicBezTo>
                      <a:pt x="3891" y="179"/>
                      <a:pt x="3617" y="57"/>
                      <a:pt x="3313" y="27"/>
                    </a:cubicBezTo>
                    <a:cubicBezTo>
                      <a:pt x="3196" y="9"/>
                      <a:pt x="3079" y="1"/>
                      <a:pt x="29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963;p26">
                <a:extLst>
                  <a:ext uri="{FF2B5EF4-FFF2-40B4-BE49-F238E27FC236}">
                    <a16:creationId xmlns:a16="http://schemas.microsoft.com/office/drawing/2014/main" id="{8401AADF-DD1D-4747-9539-ADF28B4B64BA}"/>
                  </a:ext>
                </a:extLst>
              </p:cNvPr>
              <p:cNvSpPr/>
              <p:nvPr/>
            </p:nvSpPr>
            <p:spPr>
              <a:xfrm>
                <a:off x="2894407" y="2944601"/>
                <a:ext cx="122241" cy="111431"/>
              </a:xfrm>
              <a:custGeom>
                <a:avLst/>
                <a:gdLst/>
                <a:ahLst/>
                <a:cxnLst/>
                <a:rect l="l" t="t" r="r" b="b"/>
                <a:pathLst>
                  <a:path w="5077" h="4628" extrusionOk="0">
                    <a:moveTo>
                      <a:pt x="2661" y="0"/>
                    </a:moveTo>
                    <a:cubicBezTo>
                      <a:pt x="2163" y="0"/>
                      <a:pt x="1665" y="156"/>
                      <a:pt x="1246" y="452"/>
                    </a:cubicBezTo>
                    <a:cubicBezTo>
                      <a:pt x="1185" y="482"/>
                      <a:pt x="1125" y="543"/>
                      <a:pt x="1033" y="604"/>
                    </a:cubicBezTo>
                    <a:cubicBezTo>
                      <a:pt x="730" y="908"/>
                      <a:pt x="486" y="1272"/>
                      <a:pt x="395" y="1668"/>
                    </a:cubicBezTo>
                    <a:cubicBezTo>
                      <a:pt x="0" y="2914"/>
                      <a:pt x="730" y="4190"/>
                      <a:pt x="1945" y="4555"/>
                    </a:cubicBezTo>
                    <a:cubicBezTo>
                      <a:pt x="2168" y="4600"/>
                      <a:pt x="2390" y="4628"/>
                      <a:pt x="2625" y="4628"/>
                    </a:cubicBezTo>
                    <a:cubicBezTo>
                      <a:pt x="2711" y="4628"/>
                      <a:pt x="2798" y="4624"/>
                      <a:pt x="2888" y="4616"/>
                    </a:cubicBezTo>
                    <a:cubicBezTo>
                      <a:pt x="3404" y="4525"/>
                      <a:pt x="3921" y="4282"/>
                      <a:pt x="4347" y="3917"/>
                    </a:cubicBezTo>
                    <a:cubicBezTo>
                      <a:pt x="4407" y="3826"/>
                      <a:pt x="4499" y="3734"/>
                      <a:pt x="4590" y="3674"/>
                    </a:cubicBezTo>
                    <a:cubicBezTo>
                      <a:pt x="4924" y="3400"/>
                      <a:pt x="5076" y="2975"/>
                      <a:pt x="4955" y="2549"/>
                    </a:cubicBezTo>
                    <a:cubicBezTo>
                      <a:pt x="4955" y="2549"/>
                      <a:pt x="4955" y="2519"/>
                      <a:pt x="4955" y="2519"/>
                    </a:cubicBezTo>
                    <a:cubicBezTo>
                      <a:pt x="4955" y="2427"/>
                      <a:pt x="4924" y="2336"/>
                      <a:pt x="4833" y="2336"/>
                    </a:cubicBezTo>
                    <a:cubicBezTo>
                      <a:pt x="4742" y="2336"/>
                      <a:pt x="4651" y="2367"/>
                      <a:pt x="4620" y="2427"/>
                    </a:cubicBezTo>
                    <a:cubicBezTo>
                      <a:pt x="4559" y="2488"/>
                      <a:pt x="4499" y="2579"/>
                      <a:pt x="4438" y="2671"/>
                    </a:cubicBezTo>
                    <a:cubicBezTo>
                      <a:pt x="4255" y="2914"/>
                      <a:pt x="4134" y="3127"/>
                      <a:pt x="3951" y="3370"/>
                    </a:cubicBezTo>
                    <a:cubicBezTo>
                      <a:pt x="3800" y="3552"/>
                      <a:pt x="3617" y="3704"/>
                      <a:pt x="3435" y="3826"/>
                    </a:cubicBezTo>
                    <a:cubicBezTo>
                      <a:pt x="3158" y="3996"/>
                      <a:pt x="2850" y="4092"/>
                      <a:pt x="2545" y="4092"/>
                    </a:cubicBezTo>
                    <a:cubicBezTo>
                      <a:pt x="2415" y="4092"/>
                      <a:pt x="2285" y="4075"/>
                      <a:pt x="2158" y="4038"/>
                    </a:cubicBezTo>
                    <a:cubicBezTo>
                      <a:pt x="2006" y="4008"/>
                      <a:pt x="1885" y="3947"/>
                      <a:pt x="1733" y="3886"/>
                    </a:cubicBezTo>
                    <a:cubicBezTo>
                      <a:pt x="1307" y="3643"/>
                      <a:pt x="1003" y="3279"/>
                      <a:pt x="851" y="2823"/>
                    </a:cubicBezTo>
                    <a:cubicBezTo>
                      <a:pt x="578" y="2093"/>
                      <a:pt x="821" y="1272"/>
                      <a:pt x="1429" y="817"/>
                    </a:cubicBezTo>
                    <a:cubicBezTo>
                      <a:pt x="1769" y="499"/>
                      <a:pt x="2211" y="333"/>
                      <a:pt x="2654" y="333"/>
                    </a:cubicBezTo>
                    <a:cubicBezTo>
                      <a:pt x="2804" y="333"/>
                      <a:pt x="2954" y="352"/>
                      <a:pt x="3100" y="391"/>
                    </a:cubicBezTo>
                    <a:cubicBezTo>
                      <a:pt x="3344" y="452"/>
                      <a:pt x="3556" y="543"/>
                      <a:pt x="3739" y="634"/>
                    </a:cubicBezTo>
                    <a:cubicBezTo>
                      <a:pt x="4103" y="877"/>
                      <a:pt x="4407" y="1212"/>
                      <a:pt x="4590" y="1607"/>
                    </a:cubicBezTo>
                    <a:cubicBezTo>
                      <a:pt x="4681" y="1789"/>
                      <a:pt x="4742" y="2002"/>
                      <a:pt x="4772" y="2215"/>
                    </a:cubicBezTo>
                    <a:cubicBezTo>
                      <a:pt x="4803" y="2275"/>
                      <a:pt x="4833" y="2306"/>
                      <a:pt x="4833" y="2336"/>
                    </a:cubicBezTo>
                    <a:lnTo>
                      <a:pt x="4863" y="2336"/>
                    </a:lnTo>
                    <a:cubicBezTo>
                      <a:pt x="4894" y="2306"/>
                      <a:pt x="4924" y="2306"/>
                      <a:pt x="4924" y="2306"/>
                    </a:cubicBezTo>
                    <a:cubicBezTo>
                      <a:pt x="4924" y="2245"/>
                      <a:pt x="4924" y="2215"/>
                      <a:pt x="4924" y="2154"/>
                    </a:cubicBezTo>
                    <a:cubicBezTo>
                      <a:pt x="4894" y="1972"/>
                      <a:pt x="4863" y="1789"/>
                      <a:pt x="4803" y="1607"/>
                    </a:cubicBezTo>
                    <a:cubicBezTo>
                      <a:pt x="4651" y="1090"/>
                      <a:pt x="4316" y="634"/>
                      <a:pt x="3860" y="361"/>
                    </a:cubicBezTo>
                    <a:cubicBezTo>
                      <a:pt x="3587" y="178"/>
                      <a:pt x="3313" y="57"/>
                      <a:pt x="3009" y="26"/>
                    </a:cubicBezTo>
                    <a:cubicBezTo>
                      <a:pt x="2894" y="9"/>
                      <a:pt x="2777" y="0"/>
                      <a:pt x="26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964;p26">
                <a:extLst>
                  <a:ext uri="{FF2B5EF4-FFF2-40B4-BE49-F238E27FC236}">
                    <a16:creationId xmlns:a16="http://schemas.microsoft.com/office/drawing/2014/main" id="{45F5DFA6-4B4A-4549-896D-D2B6634FF5DE}"/>
                  </a:ext>
                </a:extLst>
              </p:cNvPr>
              <p:cNvSpPr/>
              <p:nvPr/>
            </p:nvSpPr>
            <p:spPr>
              <a:xfrm>
                <a:off x="3040028" y="2843187"/>
                <a:ext cx="129561" cy="111599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4635" extrusionOk="0">
                    <a:moveTo>
                      <a:pt x="2946" y="351"/>
                    </a:moveTo>
                    <a:cubicBezTo>
                      <a:pt x="3097" y="351"/>
                      <a:pt x="3251" y="370"/>
                      <a:pt x="3405" y="408"/>
                    </a:cubicBezTo>
                    <a:cubicBezTo>
                      <a:pt x="3618" y="469"/>
                      <a:pt x="3831" y="560"/>
                      <a:pt x="4043" y="652"/>
                    </a:cubicBezTo>
                    <a:cubicBezTo>
                      <a:pt x="4408" y="895"/>
                      <a:pt x="4682" y="1229"/>
                      <a:pt x="4864" y="1594"/>
                    </a:cubicBezTo>
                    <a:cubicBezTo>
                      <a:pt x="4955" y="1807"/>
                      <a:pt x="5046" y="2019"/>
                      <a:pt x="5077" y="2232"/>
                    </a:cubicBezTo>
                    <a:cubicBezTo>
                      <a:pt x="5077" y="2273"/>
                      <a:pt x="5091" y="2301"/>
                      <a:pt x="5109" y="2323"/>
                    </a:cubicBezTo>
                    <a:lnTo>
                      <a:pt x="5109" y="2323"/>
                    </a:lnTo>
                    <a:cubicBezTo>
                      <a:pt x="5109" y="2323"/>
                      <a:pt x="5108" y="2323"/>
                      <a:pt x="5107" y="2323"/>
                    </a:cubicBezTo>
                    <a:cubicBezTo>
                      <a:pt x="5046" y="2323"/>
                      <a:pt x="4955" y="2354"/>
                      <a:pt x="4894" y="2414"/>
                    </a:cubicBezTo>
                    <a:cubicBezTo>
                      <a:pt x="4834" y="2506"/>
                      <a:pt x="4773" y="2566"/>
                      <a:pt x="4743" y="2658"/>
                    </a:cubicBezTo>
                    <a:cubicBezTo>
                      <a:pt x="4560" y="2901"/>
                      <a:pt x="4439" y="3114"/>
                      <a:pt x="4256" y="3357"/>
                    </a:cubicBezTo>
                    <a:cubicBezTo>
                      <a:pt x="4104" y="3539"/>
                      <a:pt x="3922" y="3721"/>
                      <a:pt x="3709" y="3843"/>
                    </a:cubicBezTo>
                    <a:cubicBezTo>
                      <a:pt x="3453" y="4014"/>
                      <a:pt x="3152" y="4109"/>
                      <a:pt x="2849" y="4109"/>
                    </a:cubicBezTo>
                    <a:cubicBezTo>
                      <a:pt x="2720" y="4109"/>
                      <a:pt x="2590" y="4092"/>
                      <a:pt x="2463" y="4056"/>
                    </a:cubicBezTo>
                    <a:cubicBezTo>
                      <a:pt x="2311" y="4025"/>
                      <a:pt x="2159" y="3965"/>
                      <a:pt x="2037" y="3904"/>
                    </a:cubicBezTo>
                    <a:cubicBezTo>
                      <a:pt x="1612" y="3661"/>
                      <a:pt x="1277" y="3296"/>
                      <a:pt x="1156" y="2840"/>
                    </a:cubicBezTo>
                    <a:cubicBezTo>
                      <a:pt x="882" y="2111"/>
                      <a:pt x="1125" y="1290"/>
                      <a:pt x="1733" y="834"/>
                    </a:cubicBezTo>
                    <a:cubicBezTo>
                      <a:pt x="2074" y="516"/>
                      <a:pt x="2499" y="351"/>
                      <a:pt x="2946" y="351"/>
                    </a:cubicBezTo>
                    <a:close/>
                    <a:moveTo>
                      <a:pt x="3040" y="0"/>
                    </a:moveTo>
                    <a:cubicBezTo>
                      <a:pt x="2502" y="0"/>
                      <a:pt x="1993" y="153"/>
                      <a:pt x="1551" y="439"/>
                    </a:cubicBezTo>
                    <a:cubicBezTo>
                      <a:pt x="1460" y="500"/>
                      <a:pt x="1399" y="530"/>
                      <a:pt x="1338" y="621"/>
                    </a:cubicBezTo>
                    <a:cubicBezTo>
                      <a:pt x="1" y="1807"/>
                      <a:pt x="518" y="4025"/>
                      <a:pt x="2250" y="4542"/>
                    </a:cubicBezTo>
                    <a:cubicBezTo>
                      <a:pt x="2427" y="4601"/>
                      <a:pt x="2629" y="4635"/>
                      <a:pt x="2832" y="4635"/>
                    </a:cubicBezTo>
                    <a:cubicBezTo>
                      <a:pt x="2943" y="4635"/>
                      <a:pt x="3054" y="4624"/>
                      <a:pt x="3162" y="4603"/>
                    </a:cubicBezTo>
                    <a:cubicBezTo>
                      <a:pt x="3709" y="4512"/>
                      <a:pt x="4226" y="4269"/>
                      <a:pt x="4621" y="3904"/>
                    </a:cubicBezTo>
                    <a:cubicBezTo>
                      <a:pt x="4712" y="3813"/>
                      <a:pt x="4773" y="3721"/>
                      <a:pt x="4864" y="3661"/>
                    </a:cubicBezTo>
                    <a:cubicBezTo>
                      <a:pt x="5229" y="3418"/>
                      <a:pt x="5381" y="2962"/>
                      <a:pt x="5259" y="2536"/>
                    </a:cubicBezTo>
                    <a:lnTo>
                      <a:pt x="5259" y="2506"/>
                    </a:lnTo>
                    <a:cubicBezTo>
                      <a:pt x="5237" y="2440"/>
                      <a:pt x="5215" y="2373"/>
                      <a:pt x="5170" y="2342"/>
                    </a:cubicBezTo>
                    <a:lnTo>
                      <a:pt x="5170" y="2342"/>
                    </a:lnTo>
                    <a:cubicBezTo>
                      <a:pt x="5176" y="2323"/>
                      <a:pt x="5198" y="2323"/>
                      <a:pt x="5198" y="2323"/>
                    </a:cubicBezTo>
                    <a:cubicBezTo>
                      <a:pt x="5229" y="2262"/>
                      <a:pt x="5229" y="2202"/>
                      <a:pt x="5198" y="2171"/>
                    </a:cubicBezTo>
                    <a:cubicBezTo>
                      <a:pt x="5198" y="1989"/>
                      <a:pt x="5138" y="1807"/>
                      <a:pt x="5077" y="1624"/>
                    </a:cubicBezTo>
                    <a:cubicBezTo>
                      <a:pt x="4925" y="1107"/>
                      <a:pt x="4591" y="652"/>
                      <a:pt x="4135" y="348"/>
                    </a:cubicBezTo>
                    <a:cubicBezTo>
                      <a:pt x="3891" y="165"/>
                      <a:pt x="3618" y="74"/>
                      <a:pt x="3314" y="13"/>
                    </a:cubicBezTo>
                    <a:cubicBezTo>
                      <a:pt x="3222" y="4"/>
                      <a:pt x="3130" y="0"/>
                      <a:pt x="30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965;p26">
                <a:extLst>
                  <a:ext uri="{FF2B5EF4-FFF2-40B4-BE49-F238E27FC236}">
                    <a16:creationId xmlns:a16="http://schemas.microsoft.com/office/drawing/2014/main" id="{EE5D0A51-4B27-4B2A-BBDB-0A0E3A3E4756}"/>
                  </a:ext>
                </a:extLst>
              </p:cNvPr>
              <p:cNvSpPr/>
              <p:nvPr/>
            </p:nvSpPr>
            <p:spPr>
              <a:xfrm>
                <a:off x="2998326" y="2824455"/>
                <a:ext cx="69536" cy="48588"/>
              </a:xfrm>
              <a:custGeom>
                <a:avLst/>
                <a:gdLst/>
                <a:ahLst/>
                <a:cxnLst/>
                <a:rect l="l" t="t" r="r" b="b"/>
                <a:pathLst>
                  <a:path w="2888" h="2018" extrusionOk="0">
                    <a:moveTo>
                      <a:pt x="31" y="1"/>
                    </a:moveTo>
                    <a:lnTo>
                      <a:pt x="0" y="31"/>
                    </a:lnTo>
                    <a:cubicBezTo>
                      <a:pt x="31" y="31"/>
                      <a:pt x="31" y="31"/>
                      <a:pt x="31" y="62"/>
                    </a:cubicBezTo>
                    <a:lnTo>
                      <a:pt x="152" y="123"/>
                    </a:lnTo>
                    <a:cubicBezTo>
                      <a:pt x="243" y="183"/>
                      <a:pt x="335" y="274"/>
                      <a:pt x="426" y="335"/>
                    </a:cubicBezTo>
                    <a:cubicBezTo>
                      <a:pt x="487" y="396"/>
                      <a:pt x="547" y="426"/>
                      <a:pt x="608" y="457"/>
                    </a:cubicBezTo>
                    <a:cubicBezTo>
                      <a:pt x="730" y="518"/>
                      <a:pt x="882" y="609"/>
                      <a:pt x="1003" y="700"/>
                    </a:cubicBezTo>
                    <a:lnTo>
                      <a:pt x="1034" y="730"/>
                    </a:lnTo>
                    <a:lnTo>
                      <a:pt x="1307" y="882"/>
                    </a:lnTo>
                    <a:lnTo>
                      <a:pt x="1672" y="1156"/>
                    </a:lnTo>
                    <a:lnTo>
                      <a:pt x="2006" y="1399"/>
                    </a:lnTo>
                    <a:cubicBezTo>
                      <a:pt x="2067" y="1430"/>
                      <a:pt x="2128" y="1490"/>
                      <a:pt x="2189" y="1521"/>
                    </a:cubicBezTo>
                    <a:cubicBezTo>
                      <a:pt x="2310" y="1582"/>
                      <a:pt x="2401" y="1673"/>
                      <a:pt x="2462" y="1794"/>
                    </a:cubicBezTo>
                    <a:cubicBezTo>
                      <a:pt x="2493" y="1794"/>
                      <a:pt x="2523" y="1825"/>
                      <a:pt x="2523" y="1855"/>
                    </a:cubicBezTo>
                    <a:cubicBezTo>
                      <a:pt x="2523" y="1973"/>
                      <a:pt x="2578" y="2018"/>
                      <a:pt x="2659" y="2018"/>
                    </a:cubicBezTo>
                    <a:cubicBezTo>
                      <a:pt x="2683" y="2018"/>
                      <a:pt x="2709" y="2014"/>
                      <a:pt x="2736" y="2007"/>
                    </a:cubicBezTo>
                    <a:cubicBezTo>
                      <a:pt x="2766" y="2007"/>
                      <a:pt x="2797" y="2007"/>
                      <a:pt x="2827" y="1977"/>
                    </a:cubicBezTo>
                    <a:cubicBezTo>
                      <a:pt x="2857" y="1916"/>
                      <a:pt x="2888" y="1885"/>
                      <a:pt x="2888" y="1825"/>
                    </a:cubicBezTo>
                    <a:cubicBezTo>
                      <a:pt x="2888" y="1794"/>
                      <a:pt x="2888" y="1764"/>
                      <a:pt x="2888" y="1703"/>
                    </a:cubicBezTo>
                    <a:cubicBezTo>
                      <a:pt x="2888" y="1612"/>
                      <a:pt x="2827" y="1521"/>
                      <a:pt x="2766" y="1460"/>
                    </a:cubicBezTo>
                    <a:cubicBezTo>
                      <a:pt x="2705" y="1430"/>
                      <a:pt x="2645" y="1369"/>
                      <a:pt x="2553" y="1338"/>
                    </a:cubicBezTo>
                    <a:cubicBezTo>
                      <a:pt x="2432" y="1278"/>
                      <a:pt x="2310" y="1217"/>
                      <a:pt x="2219" y="1126"/>
                    </a:cubicBezTo>
                    <a:lnTo>
                      <a:pt x="2098" y="1065"/>
                    </a:lnTo>
                    <a:cubicBezTo>
                      <a:pt x="1946" y="974"/>
                      <a:pt x="1824" y="913"/>
                      <a:pt x="1702" y="822"/>
                    </a:cubicBezTo>
                    <a:cubicBezTo>
                      <a:pt x="1581" y="761"/>
                      <a:pt x="1398" y="670"/>
                      <a:pt x="1338" y="639"/>
                    </a:cubicBezTo>
                    <a:cubicBezTo>
                      <a:pt x="1246" y="609"/>
                      <a:pt x="1186" y="548"/>
                      <a:pt x="1125" y="518"/>
                    </a:cubicBezTo>
                    <a:cubicBezTo>
                      <a:pt x="973" y="457"/>
                      <a:pt x="821" y="366"/>
                      <a:pt x="699" y="274"/>
                    </a:cubicBezTo>
                    <a:cubicBezTo>
                      <a:pt x="639" y="244"/>
                      <a:pt x="578" y="214"/>
                      <a:pt x="547" y="214"/>
                    </a:cubicBezTo>
                    <a:cubicBezTo>
                      <a:pt x="426" y="153"/>
                      <a:pt x="335" y="92"/>
                      <a:pt x="243" y="31"/>
                    </a:cubicBezTo>
                    <a:cubicBezTo>
                      <a:pt x="183" y="31"/>
                      <a:pt x="122" y="1"/>
                      <a:pt x="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966;p26">
                <a:extLst>
                  <a:ext uri="{FF2B5EF4-FFF2-40B4-BE49-F238E27FC236}">
                    <a16:creationId xmlns:a16="http://schemas.microsoft.com/office/drawing/2014/main" id="{A5F3BF29-9762-4BEA-8146-B80519D2A0C4}"/>
                  </a:ext>
                </a:extLst>
              </p:cNvPr>
              <p:cNvSpPr/>
              <p:nvPr/>
            </p:nvSpPr>
            <p:spPr>
              <a:xfrm>
                <a:off x="2996135" y="2925460"/>
                <a:ext cx="68813" cy="49792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2068" extrusionOk="0">
                    <a:moveTo>
                      <a:pt x="2796" y="1"/>
                    </a:moveTo>
                    <a:lnTo>
                      <a:pt x="2705" y="92"/>
                    </a:lnTo>
                    <a:lnTo>
                      <a:pt x="2401" y="274"/>
                    </a:lnTo>
                    <a:cubicBezTo>
                      <a:pt x="2341" y="304"/>
                      <a:pt x="2280" y="365"/>
                      <a:pt x="2219" y="396"/>
                    </a:cubicBezTo>
                    <a:cubicBezTo>
                      <a:pt x="2128" y="517"/>
                      <a:pt x="2006" y="578"/>
                      <a:pt x="1885" y="669"/>
                    </a:cubicBezTo>
                    <a:lnTo>
                      <a:pt x="1824" y="700"/>
                    </a:lnTo>
                    <a:lnTo>
                      <a:pt x="1581" y="882"/>
                    </a:lnTo>
                    <a:lnTo>
                      <a:pt x="1216" y="1125"/>
                    </a:lnTo>
                    <a:lnTo>
                      <a:pt x="851" y="1368"/>
                    </a:lnTo>
                    <a:cubicBezTo>
                      <a:pt x="790" y="1399"/>
                      <a:pt x="730" y="1429"/>
                      <a:pt x="669" y="1490"/>
                    </a:cubicBezTo>
                    <a:cubicBezTo>
                      <a:pt x="578" y="1551"/>
                      <a:pt x="456" y="1612"/>
                      <a:pt x="334" y="1642"/>
                    </a:cubicBezTo>
                    <a:cubicBezTo>
                      <a:pt x="319" y="1657"/>
                      <a:pt x="304" y="1665"/>
                      <a:pt x="289" y="1665"/>
                    </a:cubicBezTo>
                    <a:cubicBezTo>
                      <a:pt x="274" y="1665"/>
                      <a:pt x="258" y="1657"/>
                      <a:pt x="243" y="1642"/>
                    </a:cubicBezTo>
                    <a:cubicBezTo>
                      <a:pt x="222" y="1637"/>
                      <a:pt x="202" y="1634"/>
                      <a:pt x="184" y="1634"/>
                    </a:cubicBezTo>
                    <a:cubicBezTo>
                      <a:pt x="93" y="1634"/>
                      <a:pt x="30" y="1693"/>
                      <a:pt x="30" y="1794"/>
                    </a:cubicBezTo>
                    <a:cubicBezTo>
                      <a:pt x="0" y="1824"/>
                      <a:pt x="0" y="1855"/>
                      <a:pt x="61" y="1915"/>
                    </a:cubicBezTo>
                    <a:cubicBezTo>
                      <a:pt x="61" y="1946"/>
                      <a:pt x="91" y="1976"/>
                      <a:pt x="152" y="2007"/>
                    </a:cubicBezTo>
                    <a:cubicBezTo>
                      <a:pt x="182" y="2037"/>
                      <a:pt x="213" y="2037"/>
                      <a:pt x="243" y="2067"/>
                    </a:cubicBezTo>
                    <a:cubicBezTo>
                      <a:pt x="334" y="2067"/>
                      <a:pt x="456" y="2067"/>
                      <a:pt x="517" y="2007"/>
                    </a:cubicBezTo>
                    <a:cubicBezTo>
                      <a:pt x="578" y="1946"/>
                      <a:pt x="699" y="1946"/>
                      <a:pt x="730" y="1915"/>
                    </a:cubicBezTo>
                    <a:cubicBezTo>
                      <a:pt x="821" y="1824"/>
                      <a:pt x="942" y="1733"/>
                      <a:pt x="1034" y="1672"/>
                    </a:cubicBezTo>
                    <a:lnTo>
                      <a:pt x="1155" y="1581"/>
                    </a:lnTo>
                    <a:cubicBezTo>
                      <a:pt x="1277" y="1490"/>
                      <a:pt x="1398" y="1399"/>
                      <a:pt x="1489" y="1308"/>
                    </a:cubicBezTo>
                    <a:cubicBezTo>
                      <a:pt x="1611" y="1216"/>
                      <a:pt x="1763" y="1064"/>
                      <a:pt x="1824" y="1004"/>
                    </a:cubicBezTo>
                    <a:cubicBezTo>
                      <a:pt x="1854" y="973"/>
                      <a:pt x="1945" y="912"/>
                      <a:pt x="1976" y="882"/>
                    </a:cubicBezTo>
                    <a:cubicBezTo>
                      <a:pt x="2097" y="760"/>
                      <a:pt x="2219" y="639"/>
                      <a:pt x="2371" y="548"/>
                    </a:cubicBezTo>
                    <a:cubicBezTo>
                      <a:pt x="2432" y="517"/>
                      <a:pt x="2462" y="487"/>
                      <a:pt x="2523" y="426"/>
                    </a:cubicBezTo>
                    <a:lnTo>
                      <a:pt x="2766" y="213"/>
                    </a:lnTo>
                    <a:cubicBezTo>
                      <a:pt x="2796" y="183"/>
                      <a:pt x="2827" y="122"/>
                      <a:pt x="2857" y="92"/>
                    </a:cubicBezTo>
                    <a:lnTo>
                      <a:pt x="2857" y="31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967;p26">
                <a:extLst>
                  <a:ext uri="{FF2B5EF4-FFF2-40B4-BE49-F238E27FC236}">
                    <a16:creationId xmlns:a16="http://schemas.microsoft.com/office/drawing/2014/main" id="{CEF37503-253E-4F08-A1B5-B94BDDFE5ACE}"/>
                  </a:ext>
                </a:extLst>
              </p:cNvPr>
              <p:cNvSpPr/>
              <p:nvPr/>
            </p:nvSpPr>
            <p:spPr>
              <a:xfrm>
                <a:off x="2903172" y="2749814"/>
                <a:ext cx="74688" cy="52272"/>
              </a:xfrm>
              <a:custGeom>
                <a:avLst/>
                <a:gdLst/>
                <a:ahLst/>
                <a:cxnLst/>
                <a:rect l="l" t="t" r="r" b="b"/>
                <a:pathLst>
                  <a:path w="3102" h="2171" extrusionOk="0">
                    <a:moveTo>
                      <a:pt x="3040" y="1"/>
                    </a:moveTo>
                    <a:cubicBezTo>
                      <a:pt x="3010" y="31"/>
                      <a:pt x="2980" y="61"/>
                      <a:pt x="2949" y="61"/>
                    </a:cubicBezTo>
                    <a:lnTo>
                      <a:pt x="2584" y="274"/>
                    </a:lnTo>
                    <a:cubicBezTo>
                      <a:pt x="2524" y="305"/>
                      <a:pt x="2463" y="335"/>
                      <a:pt x="2402" y="396"/>
                    </a:cubicBezTo>
                    <a:cubicBezTo>
                      <a:pt x="2280" y="487"/>
                      <a:pt x="2159" y="578"/>
                      <a:pt x="2037" y="669"/>
                    </a:cubicBezTo>
                    <a:lnTo>
                      <a:pt x="1977" y="700"/>
                    </a:lnTo>
                    <a:lnTo>
                      <a:pt x="1703" y="882"/>
                    </a:lnTo>
                    <a:lnTo>
                      <a:pt x="1308" y="1156"/>
                    </a:lnTo>
                    <a:lnTo>
                      <a:pt x="913" y="1399"/>
                    </a:lnTo>
                    <a:cubicBezTo>
                      <a:pt x="852" y="1429"/>
                      <a:pt x="791" y="1490"/>
                      <a:pt x="730" y="1551"/>
                    </a:cubicBezTo>
                    <a:cubicBezTo>
                      <a:pt x="609" y="1612"/>
                      <a:pt x="487" y="1703"/>
                      <a:pt x="335" y="1733"/>
                    </a:cubicBezTo>
                    <a:cubicBezTo>
                      <a:pt x="305" y="1764"/>
                      <a:pt x="274" y="1764"/>
                      <a:pt x="244" y="1764"/>
                    </a:cubicBezTo>
                    <a:cubicBezTo>
                      <a:pt x="224" y="1750"/>
                      <a:pt x="203" y="1744"/>
                      <a:pt x="181" y="1744"/>
                    </a:cubicBezTo>
                    <a:cubicBezTo>
                      <a:pt x="105" y="1744"/>
                      <a:pt x="31" y="1821"/>
                      <a:pt x="31" y="1915"/>
                    </a:cubicBezTo>
                    <a:cubicBezTo>
                      <a:pt x="1" y="1946"/>
                      <a:pt x="1" y="2007"/>
                      <a:pt x="31" y="2037"/>
                    </a:cubicBezTo>
                    <a:cubicBezTo>
                      <a:pt x="62" y="2067"/>
                      <a:pt x="92" y="2098"/>
                      <a:pt x="153" y="2128"/>
                    </a:cubicBezTo>
                    <a:cubicBezTo>
                      <a:pt x="183" y="2159"/>
                      <a:pt x="214" y="2159"/>
                      <a:pt x="274" y="2159"/>
                    </a:cubicBezTo>
                    <a:cubicBezTo>
                      <a:pt x="299" y="2167"/>
                      <a:pt x="323" y="2171"/>
                      <a:pt x="348" y="2171"/>
                    </a:cubicBezTo>
                    <a:cubicBezTo>
                      <a:pt x="414" y="2171"/>
                      <a:pt x="481" y="2142"/>
                      <a:pt x="548" y="2098"/>
                    </a:cubicBezTo>
                    <a:cubicBezTo>
                      <a:pt x="609" y="2067"/>
                      <a:pt x="700" y="2037"/>
                      <a:pt x="761" y="1976"/>
                    </a:cubicBezTo>
                    <a:cubicBezTo>
                      <a:pt x="882" y="1885"/>
                      <a:pt x="1004" y="1794"/>
                      <a:pt x="1125" y="1703"/>
                    </a:cubicBezTo>
                    <a:lnTo>
                      <a:pt x="1247" y="1612"/>
                    </a:lnTo>
                    <a:cubicBezTo>
                      <a:pt x="1369" y="1520"/>
                      <a:pt x="1490" y="1429"/>
                      <a:pt x="1612" y="1338"/>
                    </a:cubicBezTo>
                    <a:cubicBezTo>
                      <a:pt x="1733" y="1247"/>
                      <a:pt x="1885" y="1095"/>
                      <a:pt x="1946" y="1034"/>
                    </a:cubicBezTo>
                    <a:cubicBezTo>
                      <a:pt x="2007" y="973"/>
                      <a:pt x="2098" y="943"/>
                      <a:pt x="2159" y="882"/>
                    </a:cubicBezTo>
                    <a:cubicBezTo>
                      <a:pt x="2280" y="760"/>
                      <a:pt x="2402" y="639"/>
                      <a:pt x="2554" y="548"/>
                    </a:cubicBezTo>
                    <a:cubicBezTo>
                      <a:pt x="2615" y="517"/>
                      <a:pt x="2676" y="487"/>
                      <a:pt x="2706" y="426"/>
                    </a:cubicBezTo>
                    <a:lnTo>
                      <a:pt x="2980" y="213"/>
                    </a:lnTo>
                    <a:cubicBezTo>
                      <a:pt x="3040" y="153"/>
                      <a:pt x="3071" y="122"/>
                      <a:pt x="3101" y="61"/>
                    </a:cubicBezTo>
                    <a:lnTo>
                      <a:pt x="3101" y="31"/>
                    </a:lnTo>
                    <a:cubicBezTo>
                      <a:pt x="3101" y="1"/>
                      <a:pt x="3101" y="1"/>
                      <a:pt x="31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968;p26">
                <a:extLst>
                  <a:ext uri="{FF2B5EF4-FFF2-40B4-BE49-F238E27FC236}">
                    <a16:creationId xmlns:a16="http://schemas.microsoft.com/office/drawing/2014/main" id="{980C5A2E-795D-4E66-847A-84728B174921}"/>
                  </a:ext>
                </a:extLst>
              </p:cNvPr>
              <p:cNvSpPr/>
              <p:nvPr/>
            </p:nvSpPr>
            <p:spPr>
              <a:xfrm>
                <a:off x="2909022" y="2763394"/>
                <a:ext cx="85668" cy="59640"/>
              </a:xfrm>
              <a:custGeom>
                <a:avLst/>
                <a:gdLst/>
                <a:ahLst/>
                <a:cxnLst/>
                <a:rect l="l" t="t" r="r" b="b"/>
                <a:pathLst>
                  <a:path w="3558" h="2477" extrusionOk="0">
                    <a:moveTo>
                      <a:pt x="3502" y="1"/>
                    </a:moveTo>
                    <a:cubicBezTo>
                      <a:pt x="3496" y="1"/>
                      <a:pt x="3486" y="4"/>
                      <a:pt x="3466" y="14"/>
                    </a:cubicBezTo>
                    <a:cubicBezTo>
                      <a:pt x="3436" y="44"/>
                      <a:pt x="3375" y="75"/>
                      <a:pt x="3344" y="105"/>
                    </a:cubicBezTo>
                    <a:lnTo>
                      <a:pt x="2980" y="348"/>
                    </a:lnTo>
                    <a:cubicBezTo>
                      <a:pt x="2889" y="379"/>
                      <a:pt x="2828" y="409"/>
                      <a:pt x="2767" y="470"/>
                    </a:cubicBezTo>
                    <a:cubicBezTo>
                      <a:pt x="2615" y="592"/>
                      <a:pt x="2463" y="713"/>
                      <a:pt x="2311" y="804"/>
                    </a:cubicBezTo>
                    <a:lnTo>
                      <a:pt x="2250" y="835"/>
                    </a:lnTo>
                    <a:lnTo>
                      <a:pt x="1946" y="1048"/>
                    </a:lnTo>
                    <a:lnTo>
                      <a:pt x="1490" y="1351"/>
                    </a:lnTo>
                    <a:lnTo>
                      <a:pt x="1065" y="1655"/>
                    </a:lnTo>
                    <a:cubicBezTo>
                      <a:pt x="1004" y="1686"/>
                      <a:pt x="913" y="1747"/>
                      <a:pt x="852" y="1777"/>
                    </a:cubicBezTo>
                    <a:cubicBezTo>
                      <a:pt x="700" y="1899"/>
                      <a:pt x="578" y="1959"/>
                      <a:pt x="426" y="2020"/>
                    </a:cubicBezTo>
                    <a:cubicBezTo>
                      <a:pt x="396" y="2020"/>
                      <a:pt x="366" y="2051"/>
                      <a:pt x="305" y="2051"/>
                    </a:cubicBezTo>
                    <a:cubicBezTo>
                      <a:pt x="279" y="2038"/>
                      <a:pt x="253" y="2032"/>
                      <a:pt x="228" y="2032"/>
                    </a:cubicBezTo>
                    <a:cubicBezTo>
                      <a:pt x="136" y="2032"/>
                      <a:pt x="55" y="2113"/>
                      <a:pt x="31" y="2233"/>
                    </a:cubicBezTo>
                    <a:cubicBezTo>
                      <a:pt x="1" y="2233"/>
                      <a:pt x="1" y="2263"/>
                      <a:pt x="31" y="2324"/>
                    </a:cubicBezTo>
                    <a:cubicBezTo>
                      <a:pt x="62" y="2355"/>
                      <a:pt x="92" y="2415"/>
                      <a:pt x="153" y="2446"/>
                    </a:cubicBezTo>
                    <a:cubicBezTo>
                      <a:pt x="183" y="2446"/>
                      <a:pt x="214" y="2446"/>
                      <a:pt x="275" y="2476"/>
                    </a:cubicBezTo>
                    <a:cubicBezTo>
                      <a:pt x="396" y="2476"/>
                      <a:pt x="487" y="2446"/>
                      <a:pt x="609" y="2385"/>
                    </a:cubicBezTo>
                    <a:cubicBezTo>
                      <a:pt x="700" y="2355"/>
                      <a:pt x="761" y="2294"/>
                      <a:pt x="852" y="2233"/>
                    </a:cubicBezTo>
                    <a:cubicBezTo>
                      <a:pt x="974" y="2142"/>
                      <a:pt x="1126" y="2051"/>
                      <a:pt x="1278" y="1959"/>
                    </a:cubicBezTo>
                    <a:lnTo>
                      <a:pt x="1399" y="1838"/>
                    </a:lnTo>
                    <a:cubicBezTo>
                      <a:pt x="1551" y="1747"/>
                      <a:pt x="1734" y="1625"/>
                      <a:pt x="1855" y="1534"/>
                    </a:cubicBezTo>
                    <a:cubicBezTo>
                      <a:pt x="1946" y="1412"/>
                      <a:pt x="2098" y="1291"/>
                      <a:pt x="2220" y="1169"/>
                    </a:cubicBezTo>
                    <a:cubicBezTo>
                      <a:pt x="2281" y="1108"/>
                      <a:pt x="2372" y="1078"/>
                      <a:pt x="2433" y="1017"/>
                    </a:cubicBezTo>
                    <a:cubicBezTo>
                      <a:pt x="2585" y="865"/>
                      <a:pt x="2737" y="744"/>
                      <a:pt x="2919" y="622"/>
                    </a:cubicBezTo>
                    <a:cubicBezTo>
                      <a:pt x="2980" y="592"/>
                      <a:pt x="3041" y="561"/>
                      <a:pt x="3071" y="500"/>
                    </a:cubicBezTo>
                    <a:lnTo>
                      <a:pt x="3405" y="227"/>
                    </a:lnTo>
                    <a:cubicBezTo>
                      <a:pt x="3436" y="166"/>
                      <a:pt x="3496" y="136"/>
                      <a:pt x="3557" y="75"/>
                    </a:cubicBezTo>
                    <a:cubicBezTo>
                      <a:pt x="3557" y="75"/>
                      <a:pt x="3557" y="44"/>
                      <a:pt x="3557" y="44"/>
                    </a:cubicBezTo>
                    <a:lnTo>
                      <a:pt x="3527" y="14"/>
                    </a:lnTo>
                    <a:cubicBezTo>
                      <a:pt x="3507" y="14"/>
                      <a:pt x="3513" y="1"/>
                      <a:pt x="35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969;p26">
                <a:extLst>
                  <a:ext uri="{FF2B5EF4-FFF2-40B4-BE49-F238E27FC236}">
                    <a16:creationId xmlns:a16="http://schemas.microsoft.com/office/drawing/2014/main" id="{A9F70E02-C786-45B7-A8A9-C9F901CCDFCE}"/>
                  </a:ext>
                </a:extLst>
              </p:cNvPr>
              <p:cNvSpPr/>
              <p:nvPr/>
            </p:nvSpPr>
            <p:spPr>
              <a:xfrm>
                <a:off x="2927321" y="2790794"/>
                <a:ext cx="78348" cy="51983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2159" extrusionOk="0">
                    <a:moveTo>
                      <a:pt x="3192" y="1"/>
                    </a:moveTo>
                    <a:cubicBezTo>
                      <a:pt x="3162" y="31"/>
                      <a:pt x="3101" y="62"/>
                      <a:pt x="3071" y="92"/>
                    </a:cubicBezTo>
                    <a:lnTo>
                      <a:pt x="2676" y="274"/>
                    </a:lnTo>
                    <a:cubicBezTo>
                      <a:pt x="2615" y="305"/>
                      <a:pt x="2554" y="335"/>
                      <a:pt x="2493" y="396"/>
                    </a:cubicBezTo>
                    <a:cubicBezTo>
                      <a:pt x="2372" y="487"/>
                      <a:pt x="2250" y="578"/>
                      <a:pt x="2098" y="669"/>
                    </a:cubicBezTo>
                    <a:cubicBezTo>
                      <a:pt x="2068" y="669"/>
                      <a:pt x="2037" y="700"/>
                      <a:pt x="2037" y="700"/>
                    </a:cubicBezTo>
                    <a:lnTo>
                      <a:pt x="1764" y="882"/>
                    </a:lnTo>
                    <a:lnTo>
                      <a:pt x="1338" y="1156"/>
                    </a:lnTo>
                    <a:lnTo>
                      <a:pt x="943" y="1399"/>
                    </a:lnTo>
                    <a:cubicBezTo>
                      <a:pt x="882" y="1429"/>
                      <a:pt x="822" y="1490"/>
                      <a:pt x="730" y="1551"/>
                    </a:cubicBezTo>
                    <a:cubicBezTo>
                      <a:pt x="639" y="1612"/>
                      <a:pt x="487" y="1703"/>
                      <a:pt x="366" y="1733"/>
                    </a:cubicBezTo>
                    <a:lnTo>
                      <a:pt x="274" y="1733"/>
                    </a:lnTo>
                    <a:cubicBezTo>
                      <a:pt x="254" y="1728"/>
                      <a:pt x="234" y="1726"/>
                      <a:pt x="214" y="1726"/>
                    </a:cubicBezTo>
                    <a:cubicBezTo>
                      <a:pt x="116" y="1726"/>
                      <a:pt x="31" y="1789"/>
                      <a:pt x="31" y="1916"/>
                    </a:cubicBezTo>
                    <a:cubicBezTo>
                      <a:pt x="1" y="1916"/>
                      <a:pt x="1" y="1946"/>
                      <a:pt x="31" y="2007"/>
                    </a:cubicBezTo>
                    <a:cubicBezTo>
                      <a:pt x="62" y="2037"/>
                      <a:pt x="92" y="2068"/>
                      <a:pt x="153" y="2098"/>
                    </a:cubicBezTo>
                    <a:cubicBezTo>
                      <a:pt x="183" y="2128"/>
                      <a:pt x="214" y="2128"/>
                      <a:pt x="274" y="2159"/>
                    </a:cubicBezTo>
                    <a:cubicBezTo>
                      <a:pt x="366" y="2159"/>
                      <a:pt x="457" y="2128"/>
                      <a:pt x="548" y="2098"/>
                    </a:cubicBezTo>
                    <a:cubicBezTo>
                      <a:pt x="609" y="2037"/>
                      <a:pt x="700" y="2037"/>
                      <a:pt x="761" y="1976"/>
                    </a:cubicBezTo>
                    <a:cubicBezTo>
                      <a:pt x="882" y="1885"/>
                      <a:pt x="1004" y="1794"/>
                      <a:pt x="1156" y="1703"/>
                    </a:cubicBezTo>
                    <a:lnTo>
                      <a:pt x="1277" y="1612"/>
                    </a:lnTo>
                    <a:cubicBezTo>
                      <a:pt x="1399" y="1521"/>
                      <a:pt x="1521" y="1429"/>
                      <a:pt x="1642" y="1338"/>
                    </a:cubicBezTo>
                    <a:cubicBezTo>
                      <a:pt x="1794" y="1247"/>
                      <a:pt x="1916" y="1125"/>
                      <a:pt x="2037" y="1034"/>
                    </a:cubicBezTo>
                    <a:cubicBezTo>
                      <a:pt x="2098" y="973"/>
                      <a:pt x="2159" y="943"/>
                      <a:pt x="2220" y="882"/>
                    </a:cubicBezTo>
                    <a:cubicBezTo>
                      <a:pt x="2372" y="761"/>
                      <a:pt x="2493" y="669"/>
                      <a:pt x="2645" y="548"/>
                    </a:cubicBezTo>
                    <a:cubicBezTo>
                      <a:pt x="2706" y="517"/>
                      <a:pt x="2767" y="487"/>
                      <a:pt x="2828" y="426"/>
                    </a:cubicBezTo>
                    <a:lnTo>
                      <a:pt x="3132" y="213"/>
                    </a:lnTo>
                    <a:cubicBezTo>
                      <a:pt x="3162" y="153"/>
                      <a:pt x="3223" y="122"/>
                      <a:pt x="3253" y="92"/>
                    </a:cubicBezTo>
                    <a:lnTo>
                      <a:pt x="3253" y="31"/>
                    </a:lnTo>
                    <a:cubicBezTo>
                      <a:pt x="3223" y="31"/>
                      <a:pt x="3223" y="1"/>
                      <a:pt x="32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970;p26">
                <a:extLst>
                  <a:ext uri="{FF2B5EF4-FFF2-40B4-BE49-F238E27FC236}">
                    <a16:creationId xmlns:a16="http://schemas.microsoft.com/office/drawing/2014/main" id="{78514150-B4B0-4AE7-ABAE-C6C90B2FCABA}"/>
                  </a:ext>
                </a:extLst>
              </p:cNvPr>
              <p:cNvSpPr/>
              <p:nvPr/>
            </p:nvSpPr>
            <p:spPr>
              <a:xfrm>
                <a:off x="3056136" y="2849351"/>
                <a:ext cx="69560" cy="47168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1959" extrusionOk="0">
                    <a:moveTo>
                      <a:pt x="2827" y="0"/>
                    </a:moveTo>
                    <a:cubicBezTo>
                      <a:pt x="2797" y="31"/>
                      <a:pt x="2767" y="61"/>
                      <a:pt x="2736" y="92"/>
                    </a:cubicBezTo>
                    <a:lnTo>
                      <a:pt x="2402" y="274"/>
                    </a:lnTo>
                    <a:cubicBezTo>
                      <a:pt x="2341" y="304"/>
                      <a:pt x="2280" y="335"/>
                      <a:pt x="2250" y="365"/>
                    </a:cubicBezTo>
                    <a:cubicBezTo>
                      <a:pt x="2128" y="456"/>
                      <a:pt x="2007" y="548"/>
                      <a:pt x="1885" y="608"/>
                    </a:cubicBezTo>
                    <a:lnTo>
                      <a:pt x="1824" y="669"/>
                    </a:lnTo>
                    <a:lnTo>
                      <a:pt x="1581" y="821"/>
                    </a:lnTo>
                    <a:lnTo>
                      <a:pt x="1216" y="1064"/>
                    </a:lnTo>
                    <a:lnTo>
                      <a:pt x="852" y="1277"/>
                    </a:lnTo>
                    <a:cubicBezTo>
                      <a:pt x="791" y="1307"/>
                      <a:pt x="730" y="1338"/>
                      <a:pt x="669" y="1368"/>
                    </a:cubicBezTo>
                    <a:cubicBezTo>
                      <a:pt x="578" y="1459"/>
                      <a:pt x="456" y="1520"/>
                      <a:pt x="335" y="1551"/>
                    </a:cubicBezTo>
                    <a:lnTo>
                      <a:pt x="244" y="1551"/>
                    </a:lnTo>
                    <a:cubicBezTo>
                      <a:pt x="211" y="1534"/>
                      <a:pt x="179" y="1527"/>
                      <a:pt x="148" y="1527"/>
                    </a:cubicBezTo>
                    <a:cubicBezTo>
                      <a:pt x="66" y="1527"/>
                      <a:pt x="0" y="1583"/>
                      <a:pt x="0" y="1672"/>
                    </a:cubicBezTo>
                    <a:cubicBezTo>
                      <a:pt x="0" y="1703"/>
                      <a:pt x="0" y="1733"/>
                      <a:pt x="31" y="1794"/>
                    </a:cubicBezTo>
                    <a:cubicBezTo>
                      <a:pt x="61" y="1824"/>
                      <a:pt x="92" y="1855"/>
                      <a:pt x="122" y="1885"/>
                    </a:cubicBezTo>
                    <a:cubicBezTo>
                      <a:pt x="152" y="1915"/>
                      <a:pt x="183" y="1915"/>
                      <a:pt x="244" y="1946"/>
                    </a:cubicBezTo>
                    <a:cubicBezTo>
                      <a:pt x="270" y="1955"/>
                      <a:pt x="297" y="1958"/>
                      <a:pt x="324" y="1958"/>
                    </a:cubicBezTo>
                    <a:cubicBezTo>
                      <a:pt x="388" y="1958"/>
                      <a:pt x="453" y="1937"/>
                      <a:pt x="517" y="1915"/>
                    </a:cubicBezTo>
                    <a:cubicBezTo>
                      <a:pt x="578" y="1855"/>
                      <a:pt x="669" y="1855"/>
                      <a:pt x="700" y="1824"/>
                    </a:cubicBezTo>
                    <a:cubicBezTo>
                      <a:pt x="821" y="1733"/>
                      <a:pt x="912" y="1672"/>
                      <a:pt x="1034" y="1611"/>
                    </a:cubicBezTo>
                    <a:lnTo>
                      <a:pt x="1156" y="1520"/>
                    </a:lnTo>
                    <a:cubicBezTo>
                      <a:pt x="1277" y="1429"/>
                      <a:pt x="1399" y="1368"/>
                      <a:pt x="1490" y="1277"/>
                    </a:cubicBezTo>
                    <a:cubicBezTo>
                      <a:pt x="1611" y="1186"/>
                      <a:pt x="1703" y="1064"/>
                      <a:pt x="1824" y="973"/>
                    </a:cubicBezTo>
                    <a:cubicBezTo>
                      <a:pt x="1885" y="943"/>
                      <a:pt x="1946" y="912"/>
                      <a:pt x="2007" y="851"/>
                    </a:cubicBezTo>
                    <a:cubicBezTo>
                      <a:pt x="2128" y="730"/>
                      <a:pt x="2250" y="639"/>
                      <a:pt x="2371" y="548"/>
                    </a:cubicBezTo>
                    <a:cubicBezTo>
                      <a:pt x="2432" y="517"/>
                      <a:pt x="2493" y="487"/>
                      <a:pt x="2523" y="426"/>
                    </a:cubicBezTo>
                    <a:lnTo>
                      <a:pt x="2767" y="213"/>
                    </a:lnTo>
                    <a:cubicBezTo>
                      <a:pt x="2827" y="183"/>
                      <a:pt x="2858" y="152"/>
                      <a:pt x="2888" y="92"/>
                    </a:cubicBezTo>
                    <a:cubicBezTo>
                      <a:pt x="2888" y="92"/>
                      <a:pt x="2888" y="61"/>
                      <a:pt x="2888" y="61"/>
                    </a:cubicBezTo>
                    <a:lnTo>
                      <a:pt x="2888" y="31"/>
                    </a:lnTo>
                    <a:cubicBezTo>
                      <a:pt x="2858" y="31"/>
                      <a:pt x="2858" y="0"/>
                      <a:pt x="28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971;p26">
                <a:extLst>
                  <a:ext uri="{FF2B5EF4-FFF2-40B4-BE49-F238E27FC236}">
                    <a16:creationId xmlns:a16="http://schemas.microsoft.com/office/drawing/2014/main" id="{0DC79367-1C0D-451B-8C10-79BAE73C95B3}"/>
                  </a:ext>
                </a:extLst>
              </p:cNvPr>
              <p:cNvSpPr/>
              <p:nvPr/>
            </p:nvSpPr>
            <p:spPr>
              <a:xfrm>
                <a:off x="3059073" y="2864905"/>
                <a:ext cx="87835" cy="53548"/>
              </a:xfrm>
              <a:custGeom>
                <a:avLst/>
                <a:gdLst/>
                <a:ahLst/>
                <a:cxnLst/>
                <a:rect l="l" t="t" r="r" b="b"/>
                <a:pathLst>
                  <a:path w="3648" h="2224" extrusionOk="0">
                    <a:moveTo>
                      <a:pt x="3617" y="0"/>
                    </a:moveTo>
                    <a:cubicBezTo>
                      <a:pt x="3610" y="0"/>
                      <a:pt x="3602" y="8"/>
                      <a:pt x="3587" y="23"/>
                    </a:cubicBezTo>
                    <a:cubicBezTo>
                      <a:pt x="3556" y="23"/>
                      <a:pt x="3496" y="84"/>
                      <a:pt x="3465" y="84"/>
                    </a:cubicBezTo>
                    <a:lnTo>
                      <a:pt x="3070" y="297"/>
                    </a:lnTo>
                    <a:cubicBezTo>
                      <a:pt x="2979" y="327"/>
                      <a:pt x="2918" y="388"/>
                      <a:pt x="2827" y="449"/>
                    </a:cubicBezTo>
                    <a:cubicBezTo>
                      <a:pt x="2705" y="540"/>
                      <a:pt x="2553" y="631"/>
                      <a:pt x="2401" y="722"/>
                    </a:cubicBezTo>
                    <a:lnTo>
                      <a:pt x="2341" y="753"/>
                    </a:lnTo>
                    <a:lnTo>
                      <a:pt x="2006" y="935"/>
                    </a:lnTo>
                    <a:lnTo>
                      <a:pt x="1520" y="1209"/>
                    </a:lnTo>
                    <a:lnTo>
                      <a:pt x="1094" y="1482"/>
                    </a:lnTo>
                    <a:cubicBezTo>
                      <a:pt x="1003" y="1512"/>
                      <a:pt x="942" y="1543"/>
                      <a:pt x="851" y="1604"/>
                    </a:cubicBezTo>
                    <a:cubicBezTo>
                      <a:pt x="730" y="1695"/>
                      <a:pt x="578" y="1756"/>
                      <a:pt x="426" y="1786"/>
                    </a:cubicBezTo>
                    <a:lnTo>
                      <a:pt x="334" y="1786"/>
                    </a:lnTo>
                    <a:cubicBezTo>
                      <a:pt x="314" y="1781"/>
                      <a:pt x="292" y="1778"/>
                      <a:pt x="270" y="1778"/>
                    </a:cubicBezTo>
                    <a:cubicBezTo>
                      <a:pt x="164" y="1778"/>
                      <a:pt x="56" y="1837"/>
                      <a:pt x="30" y="1938"/>
                    </a:cubicBezTo>
                    <a:cubicBezTo>
                      <a:pt x="0" y="1968"/>
                      <a:pt x="0" y="1999"/>
                      <a:pt x="30" y="2060"/>
                    </a:cubicBezTo>
                    <a:cubicBezTo>
                      <a:pt x="61" y="2090"/>
                      <a:pt x="91" y="2151"/>
                      <a:pt x="122" y="2181"/>
                    </a:cubicBezTo>
                    <a:cubicBezTo>
                      <a:pt x="182" y="2181"/>
                      <a:pt x="213" y="2212"/>
                      <a:pt x="243" y="2212"/>
                    </a:cubicBezTo>
                    <a:cubicBezTo>
                      <a:pt x="276" y="2220"/>
                      <a:pt x="308" y="2223"/>
                      <a:pt x="340" y="2223"/>
                    </a:cubicBezTo>
                    <a:cubicBezTo>
                      <a:pt x="428" y="2223"/>
                      <a:pt x="511" y="2195"/>
                      <a:pt x="578" y="2151"/>
                    </a:cubicBezTo>
                    <a:cubicBezTo>
                      <a:pt x="669" y="2120"/>
                      <a:pt x="760" y="2120"/>
                      <a:pt x="851" y="2060"/>
                    </a:cubicBezTo>
                    <a:cubicBezTo>
                      <a:pt x="973" y="1968"/>
                      <a:pt x="1125" y="1877"/>
                      <a:pt x="1277" y="1816"/>
                    </a:cubicBezTo>
                    <a:lnTo>
                      <a:pt x="1398" y="1725"/>
                    </a:lnTo>
                    <a:cubicBezTo>
                      <a:pt x="1550" y="1634"/>
                      <a:pt x="1733" y="1543"/>
                      <a:pt x="1854" y="1421"/>
                    </a:cubicBezTo>
                    <a:cubicBezTo>
                      <a:pt x="2006" y="1330"/>
                      <a:pt x="2128" y="1209"/>
                      <a:pt x="2280" y="1117"/>
                    </a:cubicBezTo>
                    <a:cubicBezTo>
                      <a:pt x="2341" y="1057"/>
                      <a:pt x="2432" y="1026"/>
                      <a:pt x="2493" y="965"/>
                    </a:cubicBezTo>
                    <a:cubicBezTo>
                      <a:pt x="2645" y="844"/>
                      <a:pt x="2827" y="722"/>
                      <a:pt x="2979" y="631"/>
                    </a:cubicBezTo>
                    <a:cubicBezTo>
                      <a:pt x="3070" y="570"/>
                      <a:pt x="3131" y="540"/>
                      <a:pt x="3161" y="479"/>
                    </a:cubicBezTo>
                    <a:lnTo>
                      <a:pt x="3496" y="236"/>
                    </a:lnTo>
                    <a:cubicBezTo>
                      <a:pt x="3556" y="205"/>
                      <a:pt x="3617" y="145"/>
                      <a:pt x="3648" y="114"/>
                    </a:cubicBezTo>
                    <a:cubicBezTo>
                      <a:pt x="3648" y="84"/>
                      <a:pt x="3648" y="84"/>
                      <a:pt x="3648" y="53"/>
                    </a:cubicBezTo>
                    <a:lnTo>
                      <a:pt x="3648" y="23"/>
                    </a:lnTo>
                    <a:cubicBezTo>
                      <a:pt x="3632" y="8"/>
                      <a:pt x="3625" y="0"/>
                      <a:pt x="36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972;p26">
                <a:extLst>
                  <a:ext uri="{FF2B5EF4-FFF2-40B4-BE49-F238E27FC236}">
                    <a16:creationId xmlns:a16="http://schemas.microsoft.com/office/drawing/2014/main" id="{0296A240-32BC-456E-BC59-4309BA0BE78D}"/>
                  </a:ext>
                </a:extLst>
              </p:cNvPr>
              <p:cNvSpPr/>
              <p:nvPr/>
            </p:nvSpPr>
            <p:spPr>
              <a:xfrm>
                <a:off x="3075157" y="2886671"/>
                <a:ext cx="82730" cy="53741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2232" extrusionOk="0">
                    <a:moveTo>
                      <a:pt x="3344" y="1"/>
                    </a:moveTo>
                    <a:cubicBezTo>
                      <a:pt x="3314" y="31"/>
                      <a:pt x="3284" y="61"/>
                      <a:pt x="3223" y="92"/>
                    </a:cubicBezTo>
                    <a:lnTo>
                      <a:pt x="2858" y="274"/>
                    </a:lnTo>
                    <a:cubicBezTo>
                      <a:pt x="2767" y="335"/>
                      <a:pt x="2706" y="365"/>
                      <a:pt x="2645" y="426"/>
                    </a:cubicBezTo>
                    <a:cubicBezTo>
                      <a:pt x="2524" y="517"/>
                      <a:pt x="2372" y="608"/>
                      <a:pt x="2220" y="700"/>
                    </a:cubicBezTo>
                    <a:lnTo>
                      <a:pt x="2159" y="730"/>
                    </a:lnTo>
                    <a:lnTo>
                      <a:pt x="1855" y="912"/>
                    </a:lnTo>
                    <a:lnTo>
                      <a:pt x="1429" y="1186"/>
                    </a:lnTo>
                    <a:lnTo>
                      <a:pt x="1004" y="1429"/>
                    </a:lnTo>
                    <a:cubicBezTo>
                      <a:pt x="943" y="1490"/>
                      <a:pt x="852" y="1520"/>
                      <a:pt x="791" y="1581"/>
                    </a:cubicBezTo>
                    <a:cubicBezTo>
                      <a:pt x="669" y="1672"/>
                      <a:pt x="518" y="1733"/>
                      <a:pt x="396" y="1794"/>
                    </a:cubicBezTo>
                    <a:cubicBezTo>
                      <a:pt x="376" y="1794"/>
                      <a:pt x="342" y="1807"/>
                      <a:pt x="313" y="1807"/>
                    </a:cubicBezTo>
                    <a:cubicBezTo>
                      <a:pt x="298" y="1807"/>
                      <a:pt x="284" y="1804"/>
                      <a:pt x="274" y="1794"/>
                    </a:cubicBezTo>
                    <a:cubicBezTo>
                      <a:pt x="258" y="1790"/>
                      <a:pt x="242" y="1788"/>
                      <a:pt x="227" y="1788"/>
                    </a:cubicBezTo>
                    <a:cubicBezTo>
                      <a:pt x="123" y="1788"/>
                      <a:pt x="31" y="1871"/>
                      <a:pt x="31" y="1976"/>
                    </a:cubicBezTo>
                    <a:cubicBezTo>
                      <a:pt x="1" y="2007"/>
                      <a:pt x="1" y="2037"/>
                      <a:pt x="31" y="2067"/>
                    </a:cubicBezTo>
                    <a:cubicBezTo>
                      <a:pt x="31" y="2128"/>
                      <a:pt x="92" y="2159"/>
                      <a:pt x="122" y="2189"/>
                    </a:cubicBezTo>
                    <a:cubicBezTo>
                      <a:pt x="153" y="2219"/>
                      <a:pt x="214" y="2219"/>
                      <a:pt x="244" y="2219"/>
                    </a:cubicBezTo>
                    <a:cubicBezTo>
                      <a:pt x="277" y="2228"/>
                      <a:pt x="307" y="2231"/>
                      <a:pt x="336" y="2231"/>
                    </a:cubicBezTo>
                    <a:cubicBezTo>
                      <a:pt x="414" y="2231"/>
                      <a:pt x="481" y="2203"/>
                      <a:pt x="548" y="2159"/>
                    </a:cubicBezTo>
                    <a:cubicBezTo>
                      <a:pt x="609" y="2128"/>
                      <a:pt x="730" y="2098"/>
                      <a:pt x="821" y="2037"/>
                    </a:cubicBezTo>
                    <a:cubicBezTo>
                      <a:pt x="943" y="1915"/>
                      <a:pt x="1065" y="1824"/>
                      <a:pt x="1186" y="1764"/>
                    </a:cubicBezTo>
                    <a:cubicBezTo>
                      <a:pt x="1247" y="1733"/>
                      <a:pt x="1277" y="1703"/>
                      <a:pt x="1338" y="1672"/>
                    </a:cubicBezTo>
                    <a:lnTo>
                      <a:pt x="1733" y="1368"/>
                    </a:lnTo>
                    <a:cubicBezTo>
                      <a:pt x="1855" y="1277"/>
                      <a:pt x="1977" y="1156"/>
                      <a:pt x="2128" y="1064"/>
                    </a:cubicBezTo>
                    <a:cubicBezTo>
                      <a:pt x="2189" y="1004"/>
                      <a:pt x="2250" y="973"/>
                      <a:pt x="2341" y="912"/>
                    </a:cubicBezTo>
                    <a:cubicBezTo>
                      <a:pt x="2463" y="791"/>
                      <a:pt x="2645" y="669"/>
                      <a:pt x="2797" y="578"/>
                    </a:cubicBezTo>
                    <a:cubicBezTo>
                      <a:pt x="2858" y="548"/>
                      <a:pt x="2919" y="487"/>
                      <a:pt x="2980" y="456"/>
                    </a:cubicBezTo>
                    <a:lnTo>
                      <a:pt x="3284" y="213"/>
                    </a:lnTo>
                    <a:cubicBezTo>
                      <a:pt x="3344" y="183"/>
                      <a:pt x="3435" y="92"/>
                      <a:pt x="3435" y="92"/>
                    </a:cubicBezTo>
                    <a:cubicBezTo>
                      <a:pt x="3435" y="92"/>
                      <a:pt x="3435" y="61"/>
                      <a:pt x="3435" y="31"/>
                    </a:cubicBezTo>
                    <a:lnTo>
                      <a:pt x="34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973;p26">
                <a:extLst>
                  <a:ext uri="{FF2B5EF4-FFF2-40B4-BE49-F238E27FC236}">
                    <a16:creationId xmlns:a16="http://schemas.microsoft.com/office/drawing/2014/main" id="{7D10B0D2-8929-4EC4-826B-DE3BDF05FC91}"/>
                  </a:ext>
                </a:extLst>
              </p:cNvPr>
              <p:cNvSpPr/>
              <p:nvPr/>
            </p:nvSpPr>
            <p:spPr>
              <a:xfrm>
                <a:off x="2903172" y="2951801"/>
                <a:ext cx="71029" cy="5273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190" extrusionOk="0">
                    <a:moveTo>
                      <a:pt x="2888" y="1"/>
                    </a:moveTo>
                    <a:cubicBezTo>
                      <a:pt x="2858" y="31"/>
                      <a:pt x="2797" y="62"/>
                      <a:pt x="2767" y="92"/>
                    </a:cubicBezTo>
                    <a:lnTo>
                      <a:pt x="2432" y="305"/>
                    </a:lnTo>
                    <a:cubicBezTo>
                      <a:pt x="2372" y="335"/>
                      <a:pt x="2341" y="366"/>
                      <a:pt x="2280" y="426"/>
                    </a:cubicBezTo>
                    <a:cubicBezTo>
                      <a:pt x="2159" y="548"/>
                      <a:pt x="2037" y="639"/>
                      <a:pt x="1916" y="700"/>
                    </a:cubicBezTo>
                    <a:lnTo>
                      <a:pt x="1855" y="761"/>
                    </a:lnTo>
                    <a:lnTo>
                      <a:pt x="1612" y="943"/>
                    </a:lnTo>
                    <a:lnTo>
                      <a:pt x="1247" y="1217"/>
                    </a:lnTo>
                    <a:lnTo>
                      <a:pt x="882" y="1460"/>
                    </a:lnTo>
                    <a:cubicBezTo>
                      <a:pt x="821" y="1490"/>
                      <a:pt x="761" y="1521"/>
                      <a:pt x="700" y="1581"/>
                    </a:cubicBezTo>
                    <a:cubicBezTo>
                      <a:pt x="578" y="1673"/>
                      <a:pt x="457" y="1733"/>
                      <a:pt x="335" y="1764"/>
                    </a:cubicBezTo>
                    <a:cubicBezTo>
                      <a:pt x="320" y="1779"/>
                      <a:pt x="305" y="1787"/>
                      <a:pt x="290" y="1787"/>
                    </a:cubicBezTo>
                    <a:cubicBezTo>
                      <a:pt x="274" y="1787"/>
                      <a:pt x="259" y="1779"/>
                      <a:pt x="244" y="1764"/>
                    </a:cubicBezTo>
                    <a:cubicBezTo>
                      <a:pt x="224" y="1759"/>
                      <a:pt x="204" y="1756"/>
                      <a:pt x="186" y="1756"/>
                    </a:cubicBezTo>
                    <a:cubicBezTo>
                      <a:pt x="95" y="1756"/>
                      <a:pt x="31" y="1819"/>
                      <a:pt x="31" y="1946"/>
                    </a:cubicBezTo>
                    <a:cubicBezTo>
                      <a:pt x="1" y="1946"/>
                      <a:pt x="1" y="1976"/>
                      <a:pt x="31" y="2037"/>
                    </a:cubicBezTo>
                    <a:cubicBezTo>
                      <a:pt x="62" y="2098"/>
                      <a:pt x="92" y="2128"/>
                      <a:pt x="153" y="2128"/>
                    </a:cubicBezTo>
                    <a:cubicBezTo>
                      <a:pt x="183" y="2159"/>
                      <a:pt x="214" y="2189"/>
                      <a:pt x="274" y="2189"/>
                    </a:cubicBezTo>
                    <a:cubicBezTo>
                      <a:pt x="366" y="2189"/>
                      <a:pt x="457" y="2189"/>
                      <a:pt x="548" y="2128"/>
                    </a:cubicBezTo>
                    <a:cubicBezTo>
                      <a:pt x="609" y="2098"/>
                      <a:pt x="700" y="2068"/>
                      <a:pt x="730" y="2007"/>
                    </a:cubicBezTo>
                    <a:cubicBezTo>
                      <a:pt x="852" y="1916"/>
                      <a:pt x="973" y="1825"/>
                      <a:pt x="1065" y="1764"/>
                    </a:cubicBezTo>
                    <a:lnTo>
                      <a:pt x="1186" y="1673"/>
                    </a:lnTo>
                    <a:cubicBezTo>
                      <a:pt x="1308" y="1581"/>
                      <a:pt x="1429" y="1490"/>
                      <a:pt x="1551" y="1369"/>
                    </a:cubicBezTo>
                    <a:cubicBezTo>
                      <a:pt x="1673" y="1277"/>
                      <a:pt x="1825" y="1125"/>
                      <a:pt x="1885" y="1065"/>
                    </a:cubicBezTo>
                    <a:cubicBezTo>
                      <a:pt x="1916" y="1004"/>
                      <a:pt x="2007" y="973"/>
                      <a:pt x="2037" y="913"/>
                    </a:cubicBezTo>
                    <a:cubicBezTo>
                      <a:pt x="2159" y="791"/>
                      <a:pt x="2280" y="669"/>
                      <a:pt x="2432" y="578"/>
                    </a:cubicBezTo>
                    <a:cubicBezTo>
                      <a:pt x="2493" y="548"/>
                      <a:pt x="2524" y="487"/>
                      <a:pt x="2584" y="457"/>
                    </a:cubicBezTo>
                    <a:lnTo>
                      <a:pt x="2828" y="214"/>
                    </a:lnTo>
                    <a:cubicBezTo>
                      <a:pt x="2858" y="183"/>
                      <a:pt x="2919" y="122"/>
                      <a:pt x="2949" y="62"/>
                    </a:cubicBezTo>
                    <a:lnTo>
                      <a:pt x="2949" y="31"/>
                    </a:lnTo>
                    <a:lnTo>
                      <a:pt x="29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974;p26">
                <a:extLst>
                  <a:ext uri="{FF2B5EF4-FFF2-40B4-BE49-F238E27FC236}">
                    <a16:creationId xmlns:a16="http://schemas.microsoft.com/office/drawing/2014/main" id="{12957C3E-5280-49BD-A830-D911B046C5F0}"/>
                  </a:ext>
                </a:extLst>
              </p:cNvPr>
              <p:cNvSpPr/>
              <p:nvPr/>
            </p:nvSpPr>
            <p:spPr>
              <a:xfrm>
                <a:off x="2911238" y="2969040"/>
                <a:ext cx="84921" cy="60362"/>
              </a:xfrm>
              <a:custGeom>
                <a:avLst/>
                <a:gdLst/>
                <a:ahLst/>
                <a:cxnLst/>
                <a:rect l="l" t="t" r="r" b="b"/>
                <a:pathLst>
                  <a:path w="3527" h="2507" extrusionOk="0">
                    <a:moveTo>
                      <a:pt x="3487" y="1"/>
                    </a:moveTo>
                    <a:cubicBezTo>
                      <a:pt x="3482" y="1"/>
                      <a:pt x="3475" y="4"/>
                      <a:pt x="3465" y="14"/>
                    </a:cubicBezTo>
                    <a:cubicBezTo>
                      <a:pt x="3404" y="45"/>
                      <a:pt x="3374" y="75"/>
                      <a:pt x="3313" y="105"/>
                    </a:cubicBezTo>
                    <a:lnTo>
                      <a:pt x="2949" y="349"/>
                    </a:lnTo>
                    <a:cubicBezTo>
                      <a:pt x="2888" y="379"/>
                      <a:pt x="2797" y="440"/>
                      <a:pt x="2736" y="501"/>
                    </a:cubicBezTo>
                    <a:cubicBezTo>
                      <a:pt x="2614" y="622"/>
                      <a:pt x="2462" y="713"/>
                      <a:pt x="2310" y="805"/>
                    </a:cubicBezTo>
                    <a:lnTo>
                      <a:pt x="2249" y="865"/>
                    </a:lnTo>
                    <a:lnTo>
                      <a:pt x="1945" y="1078"/>
                    </a:lnTo>
                    <a:lnTo>
                      <a:pt x="1490" y="1382"/>
                    </a:lnTo>
                    <a:lnTo>
                      <a:pt x="1064" y="1656"/>
                    </a:lnTo>
                    <a:cubicBezTo>
                      <a:pt x="973" y="1716"/>
                      <a:pt x="912" y="1747"/>
                      <a:pt x="821" y="1808"/>
                    </a:cubicBezTo>
                    <a:cubicBezTo>
                      <a:pt x="699" y="1899"/>
                      <a:pt x="547" y="1990"/>
                      <a:pt x="395" y="2051"/>
                    </a:cubicBezTo>
                    <a:cubicBezTo>
                      <a:pt x="365" y="2051"/>
                      <a:pt x="334" y="2081"/>
                      <a:pt x="304" y="2081"/>
                    </a:cubicBezTo>
                    <a:cubicBezTo>
                      <a:pt x="278" y="2068"/>
                      <a:pt x="251" y="2062"/>
                      <a:pt x="224" y="2062"/>
                    </a:cubicBezTo>
                    <a:cubicBezTo>
                      <a:pt x="125" y="2062"/>
                      <a:pt x="31" y="2144"/>
                      <a:pt x="31" y="2264"/>
                    </a:cubicBezTo>
                    <a:cubicBezTo>
                      <a:pt x="0" y="2264"/>
                      <a:pt x="0" y="2294"/>
                      <a:pt x="31" y="2355"/>
                    </a:cubicBezTo>
                    <a:cubicBezTo>
                      <a:pt x="61" y="2385"/>
                      <a:pt x="91" y="2446"/>
                      <a:pt x="122" y="2476"/>
                    </a:cubicBezTo>
                    <a:cubicBezTo>
                      <a:pt x="152" y="2476"/>
                      <a:pt x="213" y="2476"/>
                      <a:pt x="243" y="2507"/>
                    </a:cubicBezTo>
                    <a:cubicBezTo>
                      <a:pt x="365" y="2507"/>
                      <a:pt x="486" y="2476"/>
                      <a:pt x="578" y="2416"/>
                    </a:cubicBezTo>
                    <a:cubicBezTo>
                      <a:pt x="669" y="2385"/>
                      <a:pt x="760" y="2324"/>
                      <a:pt x="851" y="2264"/>
                    </a:cubicBezTo>
                    <a:cubicBezTo>
                      <a:pt x="973" y="2172"/>
                      <a:pt x="1125" y="2051"/>
                      <a:pt x="1246" y="1960"/>
                    </a:cubicBezTo>
                    <a:lnTo>
                      <a:pt x="1398" y="1868"/>
                    </a:lnTo>
                    <a:cubicBezTo>
                      <a:pt x="1550" y="1747"/>
                      <a:pt x="1702" y="1656"/>
                      <a:pt x="1824" y="1534"/>
                    </a:cubicBezTo>
                    <a:cubicBezTo>
                      <a:pt x="1945" y="1443"/>
                      <a:pt x="2067" y="1321"/>
                      <a:pt x="2219" y="1200"/>
                    </a:cubicBezTo>
                    <a:cubicBezTo>
                      <a:pt x="2280" y="1139"/>
                      <a:pt x="2371" y="1078"/>
                      <a:pt x="2432" y="1048"/>
                    </a:cubicBezTo>
                    <a:cubicBezTo>
                      <a:pt x="2584" y="896"/>
                      <a:pt x="2736" y="774"/>
                      <a:pt x="2888" y="653"/>
                    </a:cubicBezTo>
                    <a:cubicBezTo>
                      <a:pt x="2949" y="622"/>
                      <a:pt x="3009" y="561"/>
                      <a:pt x="3070" y="501"/>
                    </a:cubicBezTo>
                    <a:lnTo>
                      <a:pt x="3374" y="227"/>
                    </a:lnTo>
                    <a:cubicBezTo>
                      <a:pt x="3435" y="197"/>
                      <a:pt x="3496" y="136"/>
                      <a:pt x="3526" y="105"/>
                    </a:cubicBezTo>
                    <a:cubicBezTo>
                      <a:pt x="3526" y="75"/>
                      <a:pt x="3526" y="75"/>
                      <a:pt x="3526" y="45"/>
                    </a:cubicBezTo>
                    <a:cubicBezTo>
                      <a:pt x="3526" y="14"/>
                      <a:pt x="3526" y="14"/>
                      <a:pt x="3496" y="14"/>
                    </a:cubicBezTo>
                    <a:cubicBezTo>
                      <a:pt x="3496" y="14"/>
                      <a:pt x="3496" y="1"/>
                      <a:pt x="34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975;p26">
                <a:extLst>
                  <a:ext uri="{FF2B5EF4-FFF2-40B4-BE49-F238E27FC236}">
                    <a16:creationId xmlns:a16="http://schemas.microsoft.com/office/drawing/2014/main" id="{92E1CFA3-9857-478B-9AAF-1FD84331BF91}"/>
                  </a:ext>
                </a:extLst>
              </p:cNvPr>
              <p:cNvSpPr/>
              <p:nvPr/>
            </p:nvSpPr>
            <p:spPr>
              <a:xfrm>
                <a:off x="2929536" y="2996633"/>
                <a:ext cx="76133" cy="50635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2103" extrusionOk="0">
                    <a:moveTo>
                      <a:pt x="3131" y="1"/>
                    </a:moveTo>
                    <a:cubicBezTo>
                      <a:pt x="3123" y="1"/>
                      <a:pt x="3116" y="8"/>
                      <a:pt x="3100" y="23"/>
                    </a:cubicBezTo>
                    <a:cubicBezTo>
                      <a:pt x="3070" y="23"/>
                      <a:pt x="3040" y="54"/>
                      <a:pt x="3009" y="84"/>
                    </a:cubicBezTo>
                    <a:lnTo>
                      <a:pt x="2644" y="297"/>
                    </a:lnTo>
                    <a:cubicBezTo>
                      <a:pt x="2584" y="327"/>
                      <a:pt x="2523" y="358"/>
                      <a:pt x="2462" y="418"/>
                    </a:cubicBezTo>
                    <a:cubicBezTo>
                      <a:pt x="2341" y="510"/>
                      <a:pt x="2219" y="601"/>
                      <a:pt x="2097" y="692"/>
                    </a:cubicBezTo>
                    <a:lnTo>
                      <a:pt x="2037" y="722"/>
                    </a:lnTo>
                    <a:lnTo>
                      <a:pt x="1763" y="905"/>
                    </a:lnTo>
                    <a:lnTo>
                      <a:pt x="1337" y="1148"/>
                    </a:lnTo>
                    <a:lnTo>
                      <a:pt x="973" y="1391"/>
                    </a:lnTo>
                    <a:cubicBezTo>
                      <a:pt x="882" y="1422"/>
                      <a:pt x="821" y="1452"/>
                      <a:pt x="760" y="1513"/>
                    </a:cubicBezTo>
                    <a:cubicBezTo>
                      <a:pt x="638" y="1604"/>
                      <a:pt x="517" y="1665"/>
                      <a:pt x="395" y="1695"/>
                    </a:cubicBezTo>
                    <a:lnTo>
                      <a:pt x="304" y="1695"/>
                    </a:lnTo>
                    <a:cubicBezTo>
                      <a:pt x="277" y="1682"/>
                      <a:pt x="251" y="1676"/>
                      <a:pt x="225" y="1676"/>
                    </a:cubicBezTo>
                    <a:cubicBezTo>
                      <a:pt x="133" y="1676"/>
                      <a:pt x="54" y="1752"/>
                      <a:pt x="30" y="1847"/>
                    </a:cubicBezTo>
                    <a:cubicBezTo>
                      <a:pt x="30" y="1847"/>
                      <a:pt x="0" y="1877"/>
                      <a:pt x="30" y="1938"/>
                    </a:cubicBezTo>
                    <a:cubicBezTo>
                      <a:pt x="61" y="1999"/>
                      <a:pt x="91" y="2029"/>
                      <a:pt x="152" y="2060"/>
                    </a:cubicBezTo>
                    <a:cubicBezTo>
                      <a:pt x="182" y="2060"/>
                      <a:pt x="213" y="2090"/>
                      <a:pt x="243" y="2090"/>
                    </a:cubicBezTo>
                    <a:cubicBezTo>
                      <a:pt x="279" y="2099"/>
                      <a:pt x="312" y="2103"/>
                      <a:pt x="343" y="2103"/>
                    </a:cubicBezTo>
                    <a:cubicBezTo>
                      <a:pt x="418" y="2103"/>
                      <a:pt x="483" y="2081"/>
                      <a:pt x="547" y="2060"/>
                    </a:cubicBezTo>
                    <a:cubicBezTo>
                      <a:pt x="608" y="1999"/>
                      <a:pt x="699" y="1999"/>
                      <a:pt x="790" y="1969"/>
                    </a:cubicBezTo>
                    <a:cubicBezTo>
                      <a:pt x="912" y="1877"/>
                      <a:pt x="1033" y="1786"/>
                      <a:pt x="1155" y="1725"/>
                    </a:cubicBezTo>
                    <a:lnTo>
                      <a:pt x="1277" y="1634"/>
                    </a:lnTo>
                    <a:cubicBezTo>
                      <a:pt x="1398" y="1543"/>
                      <a:pt x="1520" y="1452"/>
                      <a:pt x="1641" y="1361"/>
                    </a:cubicBezTo>
                    <a:cubicBezTo>
                      <a:pt x="1763" y="1270"/>
                      <a:pt x="1945" y="1118"/>
                      <a:pt x="2006" y="1057"/>
                    </a:cubicBezTo>
                    <a:cubicBezTo>
                      <a:pt x="2067" y="996"/>
                      <a:pt x="2128" y="966"/>
                      <a:pt x="2189" y="905"/>
                    </a:cubicBezTo>
                    <a:cubicBezTo>
                      <a:pt x="2341" y="783"/>
                      <a:pt x="2462" y="692"/>
                      <a:pt x="2614" y="601"/>
                    </a:cubicBezTo>
                    <a:cubicBezTo>
                      <a:pt x="2675" y="540"/>
                      <a:pt x="2705" y="510"/>
                      <a:pt x="2766" y="449"/>
                    </a:cubicBezTo>
                    <a:lnTo>
                      <a:pt x="3040" y="236"/>
                    </a:lnTo>
                    <a:cubicBezTo>
                      <a:pt x="3100" y="206"/>
                      <a:pt x="3131" y="145"/>
                      <a:pt x="3161" y="114"/>
                    </a:cubicBezTo>
                    <a:lnTo>
                      <a:pt x="3161" y="54"/>
                    </a:lnTo>
                    <a:cubicBezTo>
                      <a:pt x="3161" y="54"/>
                      <a:pt x="3161" y="54"/>
                      <a:pt x="3161" y="23"/>
                    </a:cubicBezTo>
                    <a:cubicBezTo>
                      <a:pt x="3146" y="8"/>
                      <a:pt x="3138" y="1"/>
                      <a:pt x="31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" name="Google Shape;976;p26">
              <a:extLst>
                <a:ext uri="{FF2B5EF4-FFF2-40B4-BE49-F238E27FC236}">
                  <a16:creationId xmlns:a16="http://schemas.microsoft.com/office/drawing/2014/main" id="{8FB19BCB-C7DF-49FC-A3DB-714EE12E420C}"/>
                </a:ext>
              </a:extLst>
            </p:cNvPr>
            <p:cNvSpPr txBox="1"/>
            <p:nvPr/>
          </p:nvSpPr>
          <p:spPr>
            <a:xfrm>
              <a:off x="2389973" y="1518349"/>
              <a:ext cx="1261800" cy="63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Know when you or a colleague could use some help and speak up!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977;p26">
              <a:extLst>
                <a:ext uri="{FF2B5EF4-FFF2-40B4-BE49-F238E27FC236}">
                  <a16:creationId xmlns:a16="http://schemas.microsoft.com/office/drawing/2014/main" id="{C98AE3BF-112C-49E1-BF4F-2BCE2A4178BD}"/>
                </a:ext>
              </a:extLst>
            </p:cNvPr>
            <p:cNvSpPr txBox="1"/>
            <p:nvPr/>
          </p:nvSpPr>
          <p:spPr>
            <a:xfrm>
              <a:off x="2389973" y="1240726"/>
              <a:ext cx="1261800" cy="18780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Fira Sans Extra Condensed Medium"/>
                  <a:sym typeface="Fira Sans Extra Condensed Medium"/>
                </a:rPr>
                <a:t>12</a:t>
              </a:r>
              <a:endParaRPr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A65EDF8-2275-4009-AE2B-FA74C3876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94622">
            <a:off x="7825017" y="2805833"/>
            <a:ext cx="528658" cy="504540"/>
          </a:xfrm>
          <a:prstGeom prst="rect">
            <a:avLst/>
          </a:prstGeom>
        </p:spPr>
      </p:pic>
      <p:sp>
        <p:nvSpPr>
          <p:cNvPr id="178" name="Google Shape;1220;p30">
            <a:extLst>
              <a:ext uri="{FF2B5EF4-FFF2-40B4-BE49-F238E27FC236}">
                <a16:creationId xmlns:a16="http://schemas.microsoft.com/office/drawing/2014/main" id="{BF440034-ADB6-4BC7-A7ED-5B72E96550DC}"/>
              </a:ext>
            </a:extLst>
          </p:cNvPr>
          <p:cNvSpPr/>
          <p:nvPr/>
        </p:nvSpPr>
        <p:spPr>
          <a:xfrm>
            <a:off x="7520755" y="1919609"/>
            <a:ext cx="319032" cy="401836"/>
          </a:xfrm>
          <a:custGeom>
            <a:avLst/>
            <a:gdLst/>
            <a:ahLst/>
            <a:cxnLst/>
            <a:rect l="l" t="t" r="r" b="b"/>
            <a:pathLst>
              <a:path w="7228" h="9104" extrusionOk="0">
                <a:moveTo>
                  <a:pt x="3810" y="3781"/>
                </a:moveTo>
                <a:cubicBezTo>
                  <a:pt x="4001" y="3781"/>
                  <a:pt x="4156" y="3936"/>
                  <a:pt x="4156" y="4138"/>
                </a:cubicBezTo>
                <a:lnTo>
                  <a:pt x="4156" y="4472"/>
                </a:lnTo>
                <a:cubicBezTo>
                  <a:pt x="4144" y="4757"/>
                  <a:pt x="3906" y="4995"/>
                  <a:pt x="3632" y="4995"/>
                </a:cubicBezTo>
                <a:cubicBezTo>
                  <a:pt x="3334" y="4995"/>
                  <a:pt x="3108" y="4757"/>
                  <a:pt x="3108" y="4472"/>
                </a:cubicBezTo>
                <a:lnTo>
                  <a:pt x="3108" y="4138"/>
                </a:lnTo>
                <a:cubicBezTo>
                  <a:pt x="3108" y="3936"/>
                  <a:pt x="3275" y="3781"/>
                  <a:pt x="3465" y="3781"/>
                </a:cubicBezTo>
                <a:close/>
                <a:moveTo>
                  <a:pt x="3787" y="5329"/>
                </a:moveTo>
                <a:lnTo>
                  <a:pt x="3787" y="5400"/>
                </a:lnTo>
                <a:cubicBezTo>
                  <a:pt x="3810" y="5460"/>
                  <a:pt x="3822" y="5519"/>
                  <a:pt x="3846" y="5567"/>
                </a:cubicBezTo>
                <a:lnTo>
                  <a:pt x="3632" y="5781"/>
                </a:lnTo>
                <a:lnTo>
                  <a:pt x="3596" y="5781"/>
                </a:lnTo>
                <a:lnTo>
                  <a:pt x="3370" y="5567"/>
                </a:lnTo>
                <a:cubicBezTo>
                  <a:pt x="3406" y="5519"/>
                  <a:pt x="3417" y="5460"/>
                  <a:pt x="3417" y="5400"/>
                </a:cubicBezTo>
                <a:lnTo>
                  <a:pt x="3417" y="5329"/>
                </a:lnTo>
                <a:close/>
                <a:moveTo>
                  <a:pt x="3617" y="361"/>
                </a:moveTo>
                <a:cubicBezTo>
                  <a:pt x="4471" y="361"/>
                  <a:pt x="5286" y="670"/>
                  <a:pt x="5918" y="1257"/>
                </a:cubicBezTo>
                <a:cubicBezTo>
                  <a:pt x="6573" y="1888"/>
                  <a:pt x="6942" y="2733"/>
                  <a:pt x="6942" y="3638"/>
                </a:cubicBezTo>
                <a:cubicBezTo>
                  <a:pt x="6906" y="4281"/>
                  <a:pt x="6692" y="4936"/>
                  <a:pt x="6323" y="5484"/>
                </a:cubicBezTo>
                <a:cubicBezTo>
                  <a:pt x="5953" y="6019"/>
                  <a:pt x="5430" y="6436"/>
                  <a:pt x="4822" y="6674"/>
                </a:cubicBezTo>
                <a:cubicBezTo>
                  <a:pt x="4620" y="6758"/>
                  <a:pt x="4501" y="6948"/>
                  <a:pt x="4501" y="7139"/>
                </a:cubicBezTo>
                <a:lnTo>
                  <a:pt x="4501" y="7591"/>
                </a:lnTo>
                <a:cubicBezTo>
                  <a:pt x="4501" y="7662"/>
                  <a:pt x="4489" y="7722"/>
                  <a:pt x="4441" y="7781"/>
                </a:cubicBezTo>
                <a:lnTo>
                  <a:pt x="4287" y="8032"/>
                </a:lnTo>
                <a:cubicBezTo>
                  <a:pt x="4263" y="8043"/>
                  <a:pt x="4251" y="8079"/>
                  <a:pt x="4251" y="8091"/>
                </a:cubicBezTo>
                <a:lnTo>
                  <a:pt x="3025" y="8091"/>
                </a:lnTo>
                <a:cubicBezTo>
                  <a:pt x="3013" y="8079"/>
                  <a:pt x="3013" y="8043"/>
                  <a:pt x="3001" y="8032"/>
                </a:cubicBezTo>
                <a:lnTo>
                  <a:pt x="2834" y="7781"/>
                </a:lnTo>
                <a:cubicBezTo>
                  <a:pt x="2786" y="7722"/>
                  <a:pt x="2775" y="7651"/>
                  <a:pt x="2775" y="7591"/>
                </a:cubicBezTo>
                <a:lnTo>
                  <a:pt x="2775" y="6067"/>
                </a:lnTo>
                <a:cubicBezTo>
                  <a:pt x="2775" y="5996"/>
                  <a:pt x="2822" y="5936"/>
                  <a:pt x="2882" y="5900"/>
                </a:cubicBezTo>
                <a:lnTo>
                  <a:pt x="3167" y="5769"/>
                </a:lnTo>
                <a:lnTo>
                  <a:pt x="3417" y="6019"/>
                </a:lnTo>
                <a:cubicBezTo>
                  <a:pt x="3477" y="6079"/>
                  <a:pt x="3560" y="6127"/>
                  <a:pt x="3656" y="6127"/>
                </a:cubicBezTo>
                <a:cubicBezTo>
                  <a:pt x="3751" y="6127"/>
                  <a:pt x="3834" y="6103"/>
                  <a:pt x="3894" y="6019"/>
                </a:cubicBezTo>
                <a:lnTo>
                  <a:pt x="4144" y="5769"/>
                </a:lnTo>
                <a:lnTo>
                  <a:pt x="4429" y="5900"/>
                </a:lnTo>
                <a:cubicBezTo>
                  <a:pt x="4489" y="5936"/>
                  <a:pt x="4537" y="5996"/>
                  <a:pt x="4537" y="6067"/>
                </a:cubicBezTo>
                <a:lnTo>
                  <a:pt x="4537" y="6198"/>
                </a:lnTo>
                <a:cubicBezTo>
                  <a:pt x="4537" y="6293"/>
                  <a:pt x="4608" y="6365"/>
                  <a:pt x="4703" y="6365"/>
                </a:cubicBezTo>
                <a:cubicBezTo>
                  <a:pt x="4787" y="6365"/>
                  <a:pt x="4858" y="6293"/>
                  <a:pt x="4858" y="6198"/>
                </a:cubicBezTo>
                <a:lnTo>
                  <a:pt x="4858" y="6067"/>
                </a:lnTo>
                <a:cubicBezTo>
                  <a:pt x="4858" y="5877"/>
                  <a:pt x="4763" y="5698"/>
                  <a:pt x="4584" y="5626"/>
                </a:cubicBezTo>
                <a:lnTo>
                  <a:pt x="4179" y="5412"/>
                </a:lnTo>
                <a:lnTo>
                  <a:pt x="4179" y="5400"/>
                </a:lnTo>
                <a:lnTo>
                  <a:pt x="4179" y="5162"/>
                </a:lnTo>
                <a:cubicBezTo>
                  <a:pt x="4382" y="5007"/>
                  <a:pt x="4525" y="4757"/>
                  <a:pt x="4525" y="4472"/>
                </a:cubicBezTo>
                <a:lnTo>
                  <a:pt x="4525" y="4138"/>
                </a:lnTo>
                <a:cubicBezTo>
                  <a:pt x="4525" y="3757"/>
                  <a:pt x="4227" y="3448"/>
                  <a:pt x="3834" y="3448"/>
                </a:cubicBezTo>
                <a:lnTo>
                  <a:pt x="3489" y="3448"/>
                </a:lnTo>
                <a:cubicBezTo>
                  <a:pt x="3120" y="3448"/>
                  <a:pt x="2810" y="3745"/>
                  <a:pt x="2810" y="4138"/>
                </a:cubicBezTo>
                <a:lnTo>
                  <a:pt x="2810" y="4472"/>
                </a:lnTo>
                <a:cubicBezTo>
                  <a:pt x="2810" y="4757"/>
                  <a:pt x="2941" y="4995"/>
                  <a:pt x="3156" y="5162"/>
                </a:cubicBezTo>
                <a:lnTo>
                  <a:pt x="3156" y="5400"/>
                </a:lnTo>
                <a:lnTo>
                  <a:pt x="3156" y="5412"/>
                </a:lnTo>
                <a:lnTo>
                  <a:pt x="2751" y="5626"/>
                </a:lnTo>
                <a:cubicBezTo>
                  <a:pt x="2572" y="5710"/>
                  <a:pt x="2465" y="5877"/>
                  <a:pt x="2465" y="6067"/>
                </a:cubicBezTo>
                <a:lnTo>
                  <a:pt x="2465" y="6674"/>
                </a:lnTo>
                <a:cubicBezTo>
                  <a:pt x="1882" y="6460"/>
                  <a:pt x="1381" y="6055"/>
                  <a:pt x="1012" y="5567"/>
                </a:cubicBezTo>
                <a:cubicBezTo>
                  <a:pt x="572" y="4984"/>
                  <a:pt x="369" y="4281"/>
                  <a:pt x="381" y="3567"/>
                </a:cubicBezTo>
                <a:cubicBezTo>
                  <a:pt x="393" y="2745"/>
                  <a:pt x="727" y="1959"/>
                  <a:pt x="1310" y="1364"/>
                </a:cubicBezTo>
                <a:cubicBezTo>
                  <a:pt x="1882" y="769"/>
                  <a:pt x="2655" y="412"/>
                  <a:pt x="3477" y="364"/>
                </a:cubicBezTo>
                <a:cubicBezTo>
                  <a:pt x="3524" y="362"/>
                  <a:pt x="3571" y="361"/>
                  <a:pt x="3617" y="361"/>
                </a:cubicBezTo>
                <a:close/>
                <a:moveTo>
                  <a:pt x="4144" y="8424"/>
                </a:moveTo>
                <a:lnTo>
                  <a:pt x="4144" y="8782"/>
                </a:lnTo>
                <a:lnTo>
                  <a:pt x="3108" y="8794"/>
                </a:lnTo>
                <a:cubicBezTo>
                  <a:pt x="3108" y="8794"/>
                  <a:pt x="3096" y="8794"/>
                  <a:pt x="3096" y="8782"/>
                </a:cubicBezTo>
                <a:lnTo>
                  <a:pt x="3096" y="8424"/>
                </a:lnTo>
                <a:close/>
                <a:moveTo>
                  <a:pt x="3635" y="0"/>
                </a:moveTo>
                <a:cubicBezTo>
                  <a:pt x="3563" y="0"/>
                  <a:pt x="3490" y="2"/>
                  <a:pt x="3417" y="7"/>
                </a:cubicBezTo>
                <a:cubicBezTo>
                  <a:pt x="2513" y="54"/>
                  <a:pt x="1667" y="435"/>
                  <a:pt x="1024" y="1114"/>
                </a:cubicBezTo>
                <a:cubicBezTo>
                  <a:pt x="381" y="1769"/>
                  <a:pt x="24" y="2626"/>
                  <a:pt x="12" y="3531"/>
                </a:cubicBezTo>
                <a:cubicBezTo>
                  <a:pt x="0" y="4341"/>
                  <a:pt x="238" y="5103"/>
                  <a:pt x="691" y="5734"/>
                </a:cubicBezTo>
                <a:cubicBezTo>
                  <a:pt x="1131" y="6317"/>
                  <a:pt x="1739" y="6781"/>
                  <a:pt x="2405" y="7019"/>
                </a:cubicBezTo>
                <a:lnTo>
                  <a:pt x="2405" y="7603"/>
                </a:lnTo>
                <a:cubicBezTo>
                  <a:pt x="2405" y="7734"/>
                  <a:pt x="2453" y="7865"/>
                  <a:pt x="2524" y="7972"/>
                </a:cubicBezTo>
                <a:lnTo>
                  <a:pt x="2691" y="8222"/>
                </a:lnTo>
                <a:cubicBezTo>
                  <a:pt x="2739" y="8282"/>
                  <a:pt x="2751" y="8353"/>
                  <a:pt x="2751" y="8413"/>
                </a:cubicBezTo>
                <a:lnTo>
                  <a:pt x="2751" y="8770"/>
                </a:lnTo>
                <a:cubicBezTo>
                  <a:pt x="2751" y="8948"/>
                  <a:pt x="2894" y="9103"/>
                  <a:pt x="3072" y="9103"/>
                </a:cubicBezTo>
                <a:lnTo>
                  <a:pt x="4108" y="9103"/>
                </a:lnTo>
                <a:cubicBezTo>
                  <a:pt x="4287" y="9103"/>
                  <a:pt x="4429" y="8948"/>
                  <a:pt x="4429" y="8770"/>
                </a:cubicBezTo>
                <a:lnTo>
                  <a:pt x="4429" y="8413"/>
                </a:lnTo>
                <a:cubicBezTo>
                  <a:pt x="4429" y="8341"/>
                  <a:pt x="4441" y="8282"/>
                  <a:pt x="4489" y="8222"/>
                </a:cubicBezTo>
                <a:lnTo>
                  <a:pt x="4656" y="7972"/>
                </a:lnTo>
                <a:cubicBezTo>
                  <a:pt x="4727" y="7865"/>
                  <a:pt x="4775" y="7734"/>
                  <a:pt x="4775" y="7603"/>
                </a:cubicBezTo>
                <a:lnTo>
                  <a:pt x="4775" y="7150"/>
                </a:lnTo>
                <a:cubicBezTo>
                  <a:pt x="4775" y="7079"/>
                  <a:pt x="4822" y="7008"/>
                  <a:pt x="4894" y="6984"/>
                </a:cubicBezTo>
                <a:cubicBezTo>
                  <a:pt x="5561" y="6734"/>
                  <a:pt x="6132" y="6269"/>
                  <a:pt x="6549" y="5698"/>
                </a:cubicBezTo>
                <a:cubicBezTo>
                  <a:pt x="6966" y="5079"/>
                  <a:pt x="7180" y="4388"/>
                  <a:pt x="7180" y="3638"/>
                </a:cubicBezTo>
                <a:cubicBezTo>
                  <a:pt x="7227" y="2614"/>
                  <a:pt x="6823" y="1674"/>
                  <a:pt x="6096" y="995"/>
                </a:cubicBezTo>
                <a:cubicBezTo>
                  <a:pt x="5422" y="354"/>
                  <a:pt x="4564" y="0"/>
                  <a:pt x="36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E0564-359E-465D-98A9-07932A2B0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7526" y="2859131"/>
            <a:ext cx="340909" cy="4326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p48"/>
          <p:cNvSpPr txBox="1">
            <a:spLocks noGrp="1"/>
          </p:cNvSpPr>
          <p:nvPr>
            <p:ph type="title" idx="4294967295"/>
          </p:nvPr>
        </p:nvSpPr>
        <p:spPr>
          <a:xfrm>
            <a:off x="304088" y="2234835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Good Luck &amp; Thank You ^_^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95" name="Google Shape;2295;p48"/>
          <p:cNvGrpSpPr/>
          <p:nvPr/>
        </p:nvGrpSpPr>
        <p:grpSpPr>
          <a:xfrm>
            <a:off x="6874322" y="1729557"/>
            <a:ext cx="1446116" cy="2858697"/>
            <a:chOff x="6529419" y="1729630"/>
            <a:chExt cx="1480463" cy="2926594"/>
          </a:xfrm>
        </p:grpSpPr>
        <p:grpSp>
          <p:nvGrpSpPr>
            <p:cNvPr id="2296" name="Google Shape;2296;p48"/>
            <p:cNvGrpSpPr/>
            <p:nvPr/>
          </p:nvGrpSpPr>
          <p:grpSpPr>
            <a:xfrm>
              <a:off x="6556801" y="1729630"/>
              <a:ext cx="956596" cy="944294"/>
              <a:chOff x="3800319" y="1244877"/>
              <a:chExt cx="1098904" cy="1084772"/>
            </a:xfrm>
          </p:grpSpPr>
          <p:grpSp>
            <p:nvGrpSpPr>
              <p:cNvPr id="2297" name="Google Shape;2297;p48"/>
              <p:cNvGrpSpPr/>
              <p:nvPr/>
            </p:nvGrpSpPr>
            <p:grpSpPr>
              <a:xfrm>
                <a:off x="3800319" y="1244877"/>
                <a:ext cx="1098904" cy="1084772"/>
                <a:chOff x="3800319" y="1244877"/>
                <a:chExt cx="1098904" cy="1084772"/>
              </a:xfrm>
            </p:grpSpPr>
            <p:sp>
              <p:nvSpPr>
                <p:cNvPr id="2298" name="Google Shape;2298;p48"/>
                <p:cNvSpPr/>
                <p:nvPr/>
              </p:nvSpPr>
              <p:spPr>
                <a:xfrm>
                  <a:off x="3800319" y="1244877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9" name="Google Shape;2299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00" name="Google Shape;2300;p48"/>
              <p:cNvSpPr/>
              <p:nvPr/>
            </p:nvSpPr>
            <p:spPr>
              <a:xfrm>
                <a:off x="4162496" y="1599765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1" name="Google Shape;2301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302" name="Google Shape;2302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303" name="Google Shape;2303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4" name="Google Shape;2304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05" name="Google Shape;2305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306" name="Google Shape;2306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7" name="Google Shape;2307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8" name="Google Shape;2308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9" name="Google Shape;2309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10" name="Google Shape;2310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311" name="Google Shape;2311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312" name="Google Shape;2312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3" name="Google Shape;2313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14" name="Google Shape;2314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315" name="Google Shape;2315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6" name="Google Shape;2316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7" name="Google Shape;2317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8" name="Google Shape;2318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19" name="Google Shape;2319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320" name="Google Shape;2320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321" name="Google Shape;2321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2" name="Google Shape;2322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23" name="Google Shape;2323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324" name="Google Shape;2324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5" name="Google Shape;2325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26" name="Google Shape;2326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327" name="Google Shape;2327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328" name="Google Shape;2328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9" name="Google Shape;2329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30" name="Google Shape;2330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331" name="Google Shape;2331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2" name="Google Shape;2332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3" name="Google Shape;2333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4" name="Google Shape;2334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5" name="Google Shape;2335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Hand-drawn Timeline Infographics by Slidesgo">
  <a:themeElements>
    <a:clrScheme name="Simple Light">
      <a:dk1>
        <a:srgbClr val="000000"/>
      </a:dk1>
      <a:lt1>
        <a:srgbClr val="FFFFFF"/>
      </a:lt1>
      <a:dk2>
        <a:srgbClr val="F94144"/>
      </a:dk2>
      <a:lt2>
        <a:srgbClr val="F3722C"/>
      </a:lt2>
      <a:accent1>
        <a:srgbClr val="F8961E"/>
      </a:accent1>
      <a:accent2>
        <a:srgbClr val="F9C74F"/>
      </a:accent2>
      <a:accent3>
        <a:srgbClr val="90BE6D"/>
      </a:accent3>
      <a:accent4>
        <a:srgbClr val="43AA8B"/>
      </a:accent4>
      <a:accent5>
        <a:srgbClr val="577590"/>
      </a:accent5>
      <a:accent6>
        <a:srgbClr val="344E66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119</Words>
  <Application>Microsoft Macintosh PowerPoint</Application>
  <PresentationFormat>On-screen Show (16:9)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Proxima Nova</vt:lpstr>
      <vt:lpstr>Arial</vt:lpstr>
      <vt:lpstr>Fira Sans Extra Condensed Medium</vt:lpstr>
      <vt:lpstr>Proxima Nova Semibold</vt:lpstr>
      <vt:lpstr>Roboto</vt:lpstr>
      <vt:lpstr>Hand-drawn Timeline Infographics by Slidesgo</vt:lpstr>
      <vt:lpstr>Slidesgo Final Pages</vt:lpstr>
      <vt:lpstr>How to survive [and Thrive] in Graduate School</vt:lpstr>
      <vt:lpstr>How to survive [and Thrive] in Graduate School</vt:lpstr>
      <vt:lpstr>Good Luck &amp; Thank You ^_^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Hand-drawn Timeline Infographics</dc:title>
  <dc:creator>Yoenie Indrasary</dc:creator>
  <cp:lastModifiedBy>Microsoft Office User</cp:lastModifiedBy>
  <cp:revision>6</cp:revision>
  <dcterms:modified xsi:type="dcterms:W3CDTF">2022-01-27T12:43:04Z</dcterms:modified>
</cp:coreProperties>
</file>