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1205-83AA-4D48-855C-E194D7A00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11 squad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D6F1C-2F76-4273-99B2-4F243450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8938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Sourish</a:t>
            </a:r>
            <a:r>
              <a:rPr lang="en-US" dirty="0"/>
              <a:t> </a:t>
            </a:r>
            <a:r>
              <a:rPr lang="en-US" dirty="0" err="1"/>
              <a:t>Hazra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Indrasish Kundu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Sayan</a:t>
            </a:r>
            <a:r>
              <a:rPr lang="en-US" dirty="0"/>
              <a:t> Ghosh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Nilayan</a:t>
            </a:r>
            <a:r>
              <a:rPr lang="en-US" dirty="0"/>
              <a:t> Ghosh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Arko Mitra</a:t>
            </a:r>
          </a:p>
        </p:txBody>
      </p:sp>
    </p:spTree>
    <p:extLst>
      <p:ext uri="{BB962C8B-B14F-4D97-AF65-F5344CB8AC3E}">
        <p14:creationId xmlns:p14="http://schemas.microsoft.com/office/powerpoint/2010/main" val="396746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9EA80-7898-42B7-9FC1-A35CF09CB9E7}"/>
              </a:ext>
            </a:extLst>
          </p:cNvPr>
          <p:cNvSpPr txBox="1"/>
          <p:nvPr/>
        </p:nvSpPr>
        <p:spPr>
          <a:xfrm>
            <a:off x="0" y="576197"/>
            <a:ext cx="811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LEFT CENTRAL DEFENDER:</a:t>
            </a:r>
            <a:endParaRPr lang="en-US" sz="36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4098" name="Picture 2" descr="BestLCB - World's Best Playing XI - Edureka">
            <a:extLst>
              <a:ext uri="{FF2B5EF4-FFF2-40B4-BE49-F238E27FC236}">
                <a16:creationId xmlns:a16="http://schemas.microsoft.com/office/drawing/2014/main" id="{AE18DC67-AFDC-40E6-84E5-C2338DB6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5" y="1419779"/>
            <a:ext cx="10849708" cy="389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8F363-7FAA-4309-ADDA-8E042035AFF5}"/>
              </a:ext>
            </a:extLst>
          </p:cNvPr>
          <p:cNvSpPr txBox="1"/>
          <p:nvPr/>
        </p:nvSpPr>
        <p:spPr>
          <a:xfrm>
            <a:off x="325676" y="5611660"/>
            <a:ext cx="8968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Verdict:Based</a:t>
            </a:r>
            <a:r>
              <a:rPr lang="en-US" sz="2400" dirty="0"/>
              <a:t> on the left center back characteristics, it can be inferred that </a:t>
            </a:r>
            <a:r>
              <a:rPr lang="en-US" sz="2400" b="1" i="1" dirty="0"/>
              <a:t>Sergio Ramos is the Best Left Central Defender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6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5DF1-DC6F-4CF5-9B73-E7DEC84F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7494" y="624254"/>
            <a:ext cx="7376747" cy="7825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FrankRuehl" panose="020E0503060101010101" pitchFamily="34" charset="-79"/>
                <a:cs typeface="FrankRuehl" panose="020E0503060101010101" pitchFamily="34" charset="-79"/>
              </a:rPr>
              <a:t>RIGHT CENTRAL DEFENDER:</a:t>
            </a:r>
            <a:br>
              <a:rPr lang="en-US" dirty="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5649B-9CDC-4DDB-849F-7874453C6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338262"/>
            <a:ext cx="10648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7438-C6E7-4E72-81FF-B0F5852C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92061" y="456642"/>
            <a:ext cx="8610600" cy="1293028"/>
          </a:xfrm>
        </p:spPr>
        <p:txBody>
          <a:bodyPr/>
          <a:lstStyle/>
          <a:p>
            <a:r>
              <a:rPr lang="en-US" b="1" dirty="0">
                <a:latin typeface="FrankRuehl" panose="020E0503060101010101" pitchFamily="34" charset="-79"/>
                <a:cs typeface="FrankRuehl" panose="020E0503060101010101" pitchFamily="34" charset="-79"/>
              </a:rPr>
              <a:t>LEFT WING BACK:</a:t>
            </a:r>
            <a:br>
              <a:rPr lang="en-US" dirty="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96450-4A0F-420E-8EBC-099B4479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233487"/>
            <a:ext cx="109537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200E-5E61-404C-B7ED-4790847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59015" y="456642"/>
            <a:ext cx="8610600" cy="1293028"/>
          </a:xfrm>
        </p:spPr>
        <p:txBody>
          <a:bodyPr/>
          <a:lstStyle/>
          <a:p>
            <a:r>
              <a:rPr lang="en-US" b="1" dirty="0">
                <a:latin typeface="FrankRuehl" panose="020E0503060101010101" pitchFamily="34" charset="-79"/>
                <a:cs typeface="FrankRuehl" panose="020E0503060101010101" pitchFamily="34" charset="-79"/>
              </a:rPr>
              <a:t>RIGHT WING BACK:</a:t>
            </a:r>
            <a:br>
              <a:rPr lang="en-US" dirty="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9E744-441E-4803-B1C9-AD385912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190625"/>
            <a:ext cx="108870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0737F-D268-4B20-BC4B-613EF84E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142941"/>
            <a:ext cx="10137898" cy="25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0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B412-863B-47D3-A51D-34C6B17C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4565"/>
            <a:ext cx="8610600" cy="1293028"/>
          </a:xfrm>
        </p:spPr>
        <p:txBody>
          <a:bodyPr/>
          <a:lstStyle/>
          <a:p>
            <a:r>
              <a:rPr lang="en-US" b="1" dirty="0">
                <a:latin typeface="FrankRuehl" panose="020E0503060101010101" pitchFamily="34" charset="-79"/>
                <a:cs typeface="FrankRuehl" panose="020E0503060101010101" pitchFamily="34" charset="-79"/>
              </a:rPr>
              <a:t>Finding the best midfielder:</a:t>
            </a:r>
            <a:br>
              <a:rPr lang="en-US" dirty="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4C4BF-BCBE-4B85-8AAD-AF18829094E7}"/>
              </a:ext>
            </a:extLst>
          </p:cNvPr>
          <p:cNvSpPr/>
          <p:nvPr/>
        </p:nvSpPr>
        <p:spPr>
          <a:xfrm>
            <a:off x="298938" y="3164956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nsolas" panose="020B0609020204030204" pitchFamily="49" charset="0"/>
              </a:rPr>
              <a:t>As per my game formation 4-3-3, I have to choose 3 midfielders. In order to find these, I’ll be analyzing the data for the below mentioned parameters: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Playmaker</a:t>
            </a:r>
            <a:r>
              <a:rPr lang="en-US" dirty="0">
                <a:latin typeface="Consolas" panose="020B0609020204030204" pitchFamily="49" charset="0"/>
              </a:rPr>
              <a:t>: A playmaker is someone who will move the ball to the attacking 3rd from defense or midfield.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Beast</a:t>
            </a:r>
            <a:r>
              <a:rPr lang="en-US" dirty="0">
                <a:latin typeface="Consolas" panose="020B0609020204030204" pitchFamily="49" charset="0"/>
              </a:rPr>
              <a:t>: A beast is a typical box-to-box player with loads of energy and who can boss the midfield.</a:t>
            </a:r>
          </a:p>
          <a:p>
            <a:pPr algn="just">
              <a:buFont typeface="+mj-lt"/>
              <a:buAutoNum type="arabicPeriod"/>
            </a:pPr>
            <a:r>
              <a:rPr lang="en-US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</a:rPr>
              <a:t>: A controller is the person who is orchestrating your midfield engine by either sitting back or going forward based on dynamic needs.</a:t>
            </a:r>
            <a:endParaRPr lang="en-US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2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2CB2-0820-488A-A4FC-554F83CC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016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Playmaker: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1CC019-D139-441E-AAA4-48D0487B406B}"/>
              </a:ext>
            </a:extLst>
          </p:cNvPr>
          <p:cNvSpPr/>
          <p:nvPr/>
        </p:nvSpPr>
        <p:spPr>
          <a:xfrm>
            <a:off x="3048000" y="1582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E150A-9916-46E7-8C32-F0D70BC3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8" y="1951673"/>
            <a:ext cx="108013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0628-AC5C-414E-A0DB-AFAA6DF4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61" y="570942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Beast: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5B8B-53AE-430C-A38E-8514D29B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08" y="2145148"/>
            <a:ext cx="10734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1986-83A9-48FD-8907-B446B58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606111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Controller: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185F2-70A6-4684-A842-56052AE5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7" y="2016003"/>
            <a:ext cx="108204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46C77-3B14-46EB-8817-81DD6A22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57401"/>
            <a:ext cx="9449166" cy="32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4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9FBA-A714-4EB5-A233-5BA7DE9A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8800"/>
            <a:ext cx="10820400" cy="1340000"/>
          </a:xfrm>
        </p:spPr>
        <p:txBody>
          <a:bodyPr/>
          <a:lstStyle/>
          <a:p>
            <a:pPr algn="ctr"/>
            <a:r>
              <a:rPr lang="en-US" dirty="0"/>
              <a:t>Overview and What will It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51A5-4C25-4C86-B799-4CB955CD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best possible team from player stats.</a:t>
            </a:r>
          </a:p>
          <a:p>
            <a:r>
              <a:rPr lang="en-US" dirty="0"/>
              <a:t>Mostly the data is taken from Kaggle.</a:t>
            </a:r>
          </a:p>
          <a:p>
            <a:r>
              <a:rPr lang="en-US" dirty="0"/>
              <a:t>The squad is built on a 4-3-3 formation taken in consideration on the availability of players.</a:t>
            </a:r>
          </a:p>
          <a:p>
            <a:r>
              <a:rPr lang="en-US" dirty="0"/>
              <a:t>Players would be selected from the top 28 teams.</a:t>
            </a:r>
          </a:p>
          <a:p>
            <a:r>
              <a:rPr lang="en-US" dirty="0"/>
              <a:t>It would select 4 top class defenders, 3 top class midfielders,3 top class strikers.</a:t>
            </a:r>
          </a:p>
        </p:txBody>
      </p:sp>
    </p:spTree>
    <p:extLst>
      <p:ext uri="{BB962C8B-B14F-4D97-AF65-F5344CB8AC3E}">
        <p14:creationId xmlns:p14="http://schemas.microsoft.com/office/powerpoint/2010/main" val="83930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DB79-23D1-40B7-AB56-DB538236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Finding the best striker: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4B2E2-700E-49F7-A383-9ADC47E9EB14}"/>
              </a:ext>
            </a:extLst>
          </p:cNvPr>
          <p:cNvSpPr/>
          <p:nvPr/>
        </p:nvSpPr>
        <p:spPr>
          <a:xfrm>
            <a:off x="114300" y="2231435"/>
            <a:ext cx="9996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</a:rPr>
              <a:t>In order to find the best attacker, I’ll be analyzing the below mentioned parameters:</a:t>
            </a:r>
          </a:p>
          <a:p>
            <a:pPr algn="ctr"/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verdana" panose="020B0604030504040204" pitchFamily="34" charset="0"/>
              </a:rPr>
              <a:t>Attacking Left Wing: </a:t>
            </a:r>
            <a:r>
              <a:rPr lang="en-US" dirty="0">
                <a:latin typeface="verdana" panose="020B0604030504040204" pitchFamily="34" charset="0"/>
              </a:rPr>
              <a:t>He is a player, attacking from the left flank.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verdana" panose="020B0604030504040204" pitchFamily="34" charset="0"/>
              </a:rPr>
              <a:t>Attacking Right Wing: </a:t>
            </a:r>
            <a:r>
              <a:rPr lang="en-US" dirty="0">
                <a:latin typeface="verdana" panose="020B0604030504040204" pitchFamily="34" charset="0"/>
              </a:rPr>
              <a:t>He is a player, attacking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>
                <a:latin typeface="verdana" panose="020B0604030504040204" pitchFamily="34" charset="0"/>
              </a:rPr>
              <a:t> the right flank.</a:t>
            </a:r>
          </a:p>
          <a:p>
            <a:pPr>
              <a:buFont typeface="+mj-lt"/>
              <a:buAutoNum type="arabicPeriod"/>
            </a:pPr>
            <a:endParaRPr lang="en-US" dirty="0"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verdana" panose="020B0604030504040204" pitchFamily="34" charset="0"/>
              </a:rPr>
              <a:t>Striker: </a:t>
            </a:r>
            <a:r>
              <a:rPr lang="en-US" dirty="0">
                <a:latin typeface="verdana" panose="020B0604030504040204" pitchFamily="34" charset="0"/>
              </a:rPr>
              <a:t>He is a player attacking from the center.</a:t>
            </a: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095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826A-D34F-43DC-9072-6FE9770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77" y="1054519"/>
            <a:ext cx="8610600" cy="1293028"/>
          </a:xfrm>
        </p:spPr>
        <p:txBody>
          <a:bodyPr/>
          <a:lstStyle/>
          <a:p>
            <a:r>
              <a:rPr lang="en-IN" dirty="0"/>
              <a:t>Attacking left wing: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BD4D8-BE98-4C40-95A6-2DC115B3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1" y="1899138"/>
            <a:ext cx="11560197" cy="45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21E1-3C96-4260-9F08-0B22E398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08" y="658866"/>
            <a:ext cx="8610600" cy="1293028"/>
          </a:xfrm>
        </p:spPr>
        <p:txBody>
          <a:bodyPr/>
          <a:lstStyle/>
          <a:p>
            <a:r>
              <a:rPr lang="en-IN" dirty="0"/>
              <a:t>Attacking right wing: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5F867-C8FE-4665-A8B8-D312554D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2" y="1740877"/>
            <a:ext cx="11276305" cy="45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2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372D-BC7B-4C0C-BFB0-367C406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Striker: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C748C-75D1-4B40-B571-41401681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72" y="2793881"/>
            <a:ext cx="8771380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2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9574-4ADB-4F89-AFF8-86DA0BA2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D9842-965A-43F0-A89A-27A5E56F21FD}"/>
              </a:ext>
            </a:extLst>
          </p:cNvPr>
          <p:cNvSpPr txBox="1"/>
          <p:nvPr/>
        </p:nvSpPr>
        <p:spPr>
          <a:xfrm>
            <a:off x="430823" y="3006969"/>
            <a:ext cx="1062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sincerely thank our respective coaching instructor Himalaya </a:t>
            </a:r>
            <a:r>
              <a:rPr lang="en-IN" dirty="0" err="1"/>
              <a:t>mondal</a:t>
            </a:r>
            <a:r>
              <a:rPr lang="en-IN" dirty="0"/>
              <a:t> and our fellow batchmates</a:t>
            </a:r>
          </a:p>
        </p:txBody>
      </p:sp>
    </p:spTree>
    <p:extLst>
      <p:ext uri="{BB962C8B-B14F-4D97-AF65-F5344CB8AC3E}">
        <p14:creationId xmlns:p14="http://schemas.microsoft.com/office/powerpoint/2010/main" val="48387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3E3D9-BA3C-4C38-8564-6697BFC18C1C}"/>
              </a:ext>
            </a:extLst>
          </p:cNvPr>
          <p:cNvSpPr/>
          <p:nvPr/>
        </p:nvSpPr>
        <p:spPr>
          <a:xfrm>
            <a:off x="3489359" y="349396"/>
            <a:ext cx="5213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7E93E-A56E-4AD6-8BB0-9B6F466560CE}"/>
              </a:ext>
            </a:extLst>
          </p:cNvPr>
          <p:cNvSpPr txBox="1"/>
          <p:nvPr/>
        </p:nvSpPr>
        <p:spPr>
          <a:xfrm>
            <a:off x="1014608" y="2267211"/>
            <a:ext cx="110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Football is the most popular sport in the planet and competitions like Euro , Copa America and the World Cup makes it more exciting.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FIFA Word Cup has once again arrived where the best of the best players will survive and eventually win.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Everybody has a dream about creating a squad based on their favorite players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we have created a squad builder based on the player stats.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may vary from User to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1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4CFC-9842-482F-AC79-3B34F4FD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76" y="639315"/>
            <a:ext cx="6418383" cy="1336432"/>
          </a:xfrm>
        </p:spPr>
        <p:txBody>
          <a:bodyPr/>
          <a:lstStyle/>
          <a:p>
            <a:pPr algn="ctr"/>
            <a:r>
              <a:rPr lang="en-IN" dirty="0"/>
              <a:t>PACKAGES  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EE26-A525-4B98-BE0E-76A989E0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76" y="2194560"/>
            <a:ext cx="10820400" cy="4024125"/>
          </a:xfrm>
        </p:spPr>
        <p:txBody>
          <a:bodyPr/>
          <a:lstStyle/>
          <a:p>
            <a:r>
              <a:rPr lang="en-IN" dirty="0"/>
              <a:t>Pandas : Pandas is used to read the csv files</a:t>
            </a:r>
          </a:p>
          <a:p>
            <a:r>
              <a:rPr lang="en-IN" dirty="0"/>
              <a:t>Matplotlib and Seaborn: It is used for creating graphs</a:t>
            </a:r>
          </a:p>
        </p:txBody>
      </p:sp>
    </p:spTree>
    <p:extLst>
      <p:ext uri="{BB962C8B-B14F-4D97-AF65-F5344CB8AC3E}">
        <p14:creationId xmlns:p14="http://schemas.microsoft.com/office/powerpoint/2010/main" val="177362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7C5D-B501-4494-91E2-1D866575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10" y="376269"/>
            <a:ext cx="10729586" cy="1293028"/>
          </a:xfrm>
        </p:spPr>
        <p:txBody>
          <a:bodyPr/>
          <a:lstStyle/>
          <a:p>
            <a:pPr algn="l"/>
            <a:r>
              <a:rPr lang="en-US" dirty="0">
                <a:latin typeface="Arial Rounded MT Bold" panose="020F0704030504030204" pitchFamily="34" charset="0"/>
                <a:cs typeface="Aharoni" panose="02010803020104030203" pitchFamily="2" charset="-79"/>
              </a:rPr>
              <a:t>Graph based on player’s age </a:t>
            </a:r>
          </a:p>
        </p:txBody>
      </p:sp>
      <p:pic>
        <p:nvPicPr>
          <p:cNvPr id="1026" name="Picture 2" descr="AgeCountplot- World's Best Playing XI - Edureka">
            <a:extLst>
              <a:ext uri="{FF2B5EF4-FFF2-40B4-BE49-F238E27FC236}">
                <a16:creationId xmlns:a16="http://schemas.microsoft.com/office/drawing/2014/main" id="{24F07A60-8DF3-4D80-A9E1-F093B2EC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2723"/>
            <a:ext cx="5880523" cy="24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AC05AF-1C16-4B7B-9DA1-B7F32C48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2" y="2353039"/>
            <a:ext cx="41456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A7BD-2D45-4F35-A066-570E664076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63588"/>
            <a:ext cx="10820400" cy="1293812"/>
          </a:xfrm>
        </p:spPr>
        <p:txBody>
          <a:bodyPr/>
          <a:lstStyle/>
          <a:p>
            <a:pPr algn="l"/>
            <a:r>
              <a:rPr lang="en-US" dirty="0">
                <a:latin typeface="Berlin Sans FB Demi" panose="020E0802020502020306" pitchFamily="34" charset="0"/>
              </a:rPr>
              <a:t> Finding The Best Goalkeeper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F400-2829-48E6-9782-86C86BA113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93925"/>
            <a:ext cx="10820400" cy="4024313"/>
          </a:xfrm>
        </p:spPr>
        <p:txBody>
          <a:bodyPr/>
          <a:lstStyle/>
          <a:p>
            <a:r>
              <a:rPr lang="en-US" dirty="0"/>
              <a:t>In order to get the best goalkeeper, we’ll be analyzing the data for the below mentioned parameters:</a:t>
            </a:r>
          </a:p>
          <a:p>
            <a:r>
              <a:rPr lang="en-US" b="1" dirty="0"/>
              <a:t>Shot Stopper</a:t>
            </a:r>
            <a:r>
              <a:rPr lang="en-US" dirty="0"/>
              <a:t>: A goalkeeper who is strong in stopping shots taken by opponents.</a:t>
            </a:r>
          </a:p>
          <a:p>
            <a:r>
              <a:rPr lang="en-US" b="1" dirty="0"/>
              <a:t>Sweeper</a:t>
            </a:r>
            <a:r>
              <a:rPr lang="en-US" dirty="0"/>
              <a:t>: A goalkeeper who is strong in playing with his feet and making passes.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6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hotStopper - World's Best Playing XI - Edureka">
            <a:extLst>
              <a:ext uri="{FF2B5EF4-FFF2-40B4-BE49-F238E27FC236}">
                <a16:creationId xmlns:a16="http://schemas.microsoft.com/office/drawing/2014/main" id="{5E4C3A37-E3A5-49B2-B3CE-E71A245C2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2" y="3502162"/>
            <a:ext cx="5803577" cy="25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BA85DB-B31B-4255-BD3D-9CC90DB9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2" y="437125"/>
            <a:ext cx="956392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1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stSweeper- World's Best Playing XI - Edureka">
            <a:extLst>
              <a:ext uri="{FF2B5EF4-FFF2-40B4-BE49-F238E27FC236}">
                <a16:creationId xmlns:a16="http://schemas.microsoft.com/office/drawing/2014/main" id="{783237D9-FE0B-4672-88D1-9F61688D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690"/>
            <a:ext cx="6096673" cy="24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029A42-AFE4-40D7-B7AF-1BE943464DA2}"/>
              </a:ext>
            </a:extLst>
          </p:cNvPr>
          <p:cNvSpPr txBox="1"/>
          <p:nvPr/>
        </p:nvSpPr>
        <p:spPr>
          <a:xfrm>
            <a:off x="0" y="5131576"/>
            <a:ext cx="9636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Verdict - Manuel </a:t>
            </a:r>
            <a:r>
              <a:rPr lang="en-US" sz="2400" dirty="0" err="1"/>
              <a:t>Neuer</a:t>
            </a:r>
            <a:r>
              <a:rPr lang="en-US" sz="2400" dirty="0"/>
              <a:t> tops the chart here as well. Based on the two parameters we used, we can conclude that </a:t>
            </a:r>
            <a:r>
              <a:rPr lang="en-US" sz="2400" b="1" i="1" dirty="0"/>
              <a:t>Manuel </a:t>
            </a:r>
            <a:r>
              <a:rPr lang="en-US" sz="2400" b="1" i="1" dirty="0" err="1"/>
              <a:t>Neuer</a:t>
            </a:r>
            <a:r>
              <a:rPr lang="en-US" sz="2400" b="1" i="1" dirty="0"/>
              <a:t> would be the best choice goalkeeper</a:t>
            </a:r>
            <a:r>
              <a:rPr lang="en-US" sz="2400" dirty="0"/>
              <a:t> for the World Cup 2018.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86990-F554-4B4E-9B24-90394AB3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83" y="874680"/>
            <a:ext cx="4276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53EA-5A61-4D9B-A617-A3D51266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1646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astellar" panose="020A0402060406010301" pitchFamily="18" charset="0"/>
              </a:rPr>
              <a:t>Finding The Best Defenders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F5567-CC99-4CA9-AD9F-F7B5521A1994}"/>
              </a:ext>
            </a:extLst>
          </p:cNvPr>
          <p:cNvSpPr txBox="1"/>
          <p:nvPr/>
        </p:nvSpPr>
        <p:spPr>
          <a:xfrm>
            <a:off x="107676" y="4913335"/>
            <a:ext cx="879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find the best defenders, I’ll be using following attributes to fetch the best defenders:</a:t>
            </a:r>
          </a:p>
          <a:p>
            <a:r>
              <a:rPr lang="en-US" b="1" dirty="0"/>
              <a:t>Centre Backs: </a:t>
            </a:r>
            <a:r>
              <a:rPr lang="en-US" dirty="0"/>
              <a:t>We need two center-backs. One who plays LCB and the other who plays RCB.</a:t>
            </a:r>
          </a:p>
          <a:p>
            <a:r>
              <a:rPr lang="en-US" b="1" dirty="0"/>
              <a:t>Wing Backs: </a:t>
            </a:r>
            <a:r>
              <a:rPr lang="en-US" dirty="0"/>
              <a:t>We again need two wing backs. One who plays on the Left and the other who plays on the right.</a:t>
            </a:r>
          </a:p>
        </p:txBody>
      </p:sp>
    </p:spTree>
    <p:extLst>
      <p:ext uri="{BB962C8B-B14F-4D97-AF65-F5344CB8AC3E}">
        <p14:creationId xmlns:p14="http://schemas.microsoft.com/office/powerpoint/2010/main" val="6484992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186</TotalTime>
  <Words>379</Words>
  <Application>Microsoft Office PowerPoint</Application>
  <PresentationFormat>Widescreen</PresentationFormat>
  <Paragraphs>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Aharoni</vt:lpstr>
      <vt:lpstr>Arial</vt:lpstr>
      <vt:lpstr>Arial Rounded MT Bold</vt:lpstr>
      <vt:lpstr>Berlin Sans FB Demi</vt:lpstr>
      <vt:lpstr>Castellar</vt:lpstr>
      <vt:lpstr>Century Gothic</vt:lpstr>
      <vt:lpstr>Consolas</vt:lpstr>
      <vt:lpstr>FrankRuehl</vt:lpstr>
      <vt:lpstr>Open sans</vt:lpstr>
      <vt:lpstr>verdana</vt:lpstr>
      <vt:lpstr>Vapor Trail</vt:lpstr>
      <vt:lpstr>Best 11 squad using python</vt:lpstr>
      <vt:lpstr>Overview and What will It do</vt:lpstr>
      <vt:lpstr>PowerPoint Presentation</vt:lpstr>
      <vt:lpstr>PACKAGES   USED:</vt:lpstr>
      <vt:lpstr>Graph based on player’s age </vt:lpstr>
      <vt:lpstr> Finding The Best Goalkeeper</vt:lpstr>
      <vt:lpstr>PowerPoint Presentation</vt:lpstr>
      <vt:lpstr>PowerPoint Presentation</vt:lpstr>
      <vt:lpstr>Finding The Best Defenders </vt:lpstr>
      <vt:lpstr>PowerPoint Presentation</vt:lpstr>
      <vt:lpstr>RIGHT CENTRAL DEFENDER:  </vt:lpstr>
      <vt:lpstr>LEFT WING BACK:  </vt:lpstr>
      <vt:lpstr>RIGHT WING BACK:  </vt:lpstr>
      <vt:lpstr>PowerPoint Presentation</vt:lpstr>
      <vt:lpstr>Finding the best midfielder:  </vt:lpstr>
      <vt:lpstr>Playmaker:</vt:lpstr>
      <vt:lpstr>Beast:</vt:lpstr>
      <vt:lpstr>Controller:</vt:lpstr>
      <vt:lpstr>PowerPoint Presentation</vt:lpstr>
      <vt:lpstr>Finding the best striker: </vt:lpstr>
      <vt:lpstr>Attacking left wing: </vt:lpstr>
      <vt:lpstr>Attacking right wing:</vt:lpstr>
      <vt:lpstr>Striker: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Squad Builder using python</dc:title>
  <dc:creator>Ami Chotu</dc:creator>
  <cp:lastModifiedBy>indrasish kundu</cp:lastModifiedBy>
  <cp:revision>18</cp:revision>
  <dcterms:created xsi:type="dcterms:W3CDTF">2018-07-09T18:03:21Z</dcterms:created>
  <dcterms:modified xsi:type="dcterms:W3CDTF">2018-07-10T09:10:36Z</dcterms:modified>
</cp:coreProperties>
</file>