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24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7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3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24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8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24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6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048" lvl="0" indent="-36818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096" lvl="1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144" lvl="2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191" lvl="3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5234" lvl="4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2288" lvl="5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199332" lvl="6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6378" lvl="7" indent="-36818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3431" lvl="8" indent="-36818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685691">
              <a:buClr>
                <a:srgbClr val="000000"/>
              </a:buClr>
              <a:buFont typeface="Arial"/>
              <a:buNone/>
            </a:pPr>
            <a:r>
              <a:rPr lang="en" sz="72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5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7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6818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096" lvl="1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144" lvl="2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191" lvl="3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5234" lvl="4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2288" lvl="5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199332" lvl="6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6378" lvl="7" indent="-36818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3431" lvl="8" indent="-36818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95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048" lvl="0" indent="-36818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096" lvl="1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144" lvl="2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191" lvl="3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5234" lvl="4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2288" lvl="5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199332" lvl="6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6378" lvl="7" indent="-36818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3431" lvl="8" indent="-36818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96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7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42781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096" lvl="1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144" lvl="2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191" lvl="3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234" lvl="4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2288" lvl="5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199332" lvl="6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6378" lvl="7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3431" lvl="8" indent="-342781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42781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096" lvl="1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144" lvl="2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191" lvl="3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234" lvl="4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2288" lvl="5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199332" lvl="6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6378" lvl="7" indent="-342781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3431" lvl="8" indent="-342781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3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17396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096" lvl="1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144" lvl="2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191" lvl="3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5234" lvl="4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2288" lvl="5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199332" lvl="6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6378" lvl="7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3431" lvl="8" indent="-317396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17396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096" lvl="1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144" lvl="2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191" lvl="3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5234" lvl="4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2288" lvl="5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199332" lvl="6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6378" lvl="7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3431" lvl="8" indent="-317396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317396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096" lvl="1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144" lvl="2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191" lvl="3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5234" lvl="4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2288" lvl="5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199332" lvl="6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6378" lvl="7" indent="-317396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3431" lvl="8" indent="-317396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81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1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048" lvl="0" indent="-228528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0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7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defTabSz="685691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685691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0972463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FFC000"/>
            </a:gs>
            <a:gs pos="83000">
              <a:srgbClr val="FF0000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6"/>
          <p:cNvSpPr txBox="1">
            <a:spLocks noGrp="1"/>
          </p:cNvSpPr>
          <p:nvPr>
            <p:ph type="ctrTitle"/>
          </p:nvPr>
        </p:nvSpPr>
        <p:spPr>
          <a:xfrm>
            <a:off x="2228299" y="1488150"/>
            <a:ext cx="478210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Microsoft PhagsPa" pitchFamily="34" charset="0"/>
              </a:rPr>
              <a:t/>
            </a:r>
            <a:br>
              <a:rPr lang="en-US" sz="3600" b="1" dirty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WEB AND </a:t>
            </a:r>
            <a:r>
              <a:rPr lang="en-US" sz="3600" b="1" dirty="0" err="1" smtClean="0">
                <a:latin typeface="Microsoft PhagsPa" pitchFamily="34" charset="0"/>
              </a:rPr>
              <a:t>IoT</a:t>
            </a:r>
            <a:r>
              <a:rPr lang="en-US" sz="3600" b="1" dirty="0">
                <a:latin typeface="Microsoft PhagsPa" pitchFamily="34" charset="0"/>
              </a:rPr>
              <a:t> </a:t>
            </a:r>
            <a:r>
              <a:rPr lang="en-US" sz="3600" b="1" dirty="0" smtClean="0">
                <a:latin typeface="Microsoft PhagsPa" pitchFamily="34" charset="0"/>
              </a:rPr>
              <a:t>BASED </a:t>
            </a:r>
            <a:br>
              <a:rPr lang="en-US" sz="3600" b="1" dirty="0" smtClean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SMART CITY APPLICATIONS</a:t>
            </a:r>
            <a:endParaRPr lang="en-US" sz="3600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/>
          <p:cNvSpPr txBox="1">
            <a:spLocks noGrp="1"/>
          </p:cNvSpPr>
          <p:nvPr>
            <p:ph type="ctrTitle"/>
          </p:nvPr>
        </p:nvSpPr>
        <p:spPr>
          <a:xfrm>
            <a:off x="2209800" y="1581150"/>
            <a:ext cx="478210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Microsoft PhagsPa" pitchFamily="34" charset="0"/>
              </a:rPr>
              <a:t/>
            </a:r>
            <a:br>
              <a:rPr lang="en-US" sz="3600" b="1" dirty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INTELLIGENT</a:t>
            </a:r>
            <a:br>
              <a:rPr lang="en-US" sz="3600" b="1" dirty="0" smtClean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HEALTH CARE</a:t>
            </a:r>
            <a:br>
              <a:rPr lang="en-US" sz="3600" b="1" dirty="0" smtClean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SYSTEM</a:t>
            </a:r>
            <a:endParaRPr lang="en-US" sz="3600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rgbClr val="FFC000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/>
          <p:cNvSpPr txBox="1">
            <a:spLocks noGrp="1"/>
          </p:cNvSpPr>
          <p:nvPr>
            <p:ph type="ctrTitle"/>
          </p:nvPr>
        </p:nvSpPr>
        <p:spPr>
          <a:xfrm>
            <a:off x="2209800" y="1581150"/>
            <a:ext cx="478210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Microsoft PhagsPa" pitchFamily="34" charset="0"/>
              </a:rPr>
              <a:t/>
            </a:r>
            <a:br>
              <a:rPr lang="en-US" sz="3600" b="1" dirty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SMART IRRIGATION</a:t>
            </a:r>
            <a:br>
              <a:rPr lang="en-US" sz="3600" b="1" dirty="0" smtClean="0">
                <a:latin typeface="Microsoft PhagsPa" pitchFamily="34" charset="0"/>
              </a:rPr>
            </a:br>
            <a:r>
              <a:rPr lang="en-US" sz="3600" b="1" dirty="0" smtClean="0">
                <a:latin typeface="Microsoft PhagsPa" pitchFamily="34" charset="0"/>
              </a:rPr>
              <a:t>SYSTEM USING</a:t>
            </a:r>
            <a:br>
              <a:rPr lang="en-US" sz="3600" b="1" dirty="0" smtClean="0">
                <a:latin typeface="Microsoft PhagsPa" pitchFamily="34" charset="0"/>
              </a:rPr>
            </a:br>
            <a:r>
              <a:rPr lang="en-US" sz="3600" b="1" dirty="0" err="1" smtClean="0">
                <a:latin typeface="Microsoft PhagsPa" pitchFamily="34" charset="0"/>
              </a:rPr>
              <a:t>IoT</a:t>
            </a:r>
            <a:endParaRPr lang="en-US" sz="3600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3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100000">
              <a:srgbClr val="92D050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/>
          <p:cNvSpPr txBox="1">
            <a:spLocks noGrp="1"/>
          </p:cNvSpPr>
          <p:nvPr>
            <p:ph type="ctrTitle"/>
          </p:nvPr>
        </p:nvSpPr>
        <p:spPr>
          <a:xfrm>
            <a:off x="1981200" y="1716750"/>
            <a:ext cx="5181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Microsoft PhagsPa" pitchFamily="34" charset="0"/>
              </a:rPr>
              <a:t/>
            </a:r>
            <a:br>
              <a:rPr lang="en-US" b="1" dirty="0">
                <a:latin typeface="Microsoft PhagsPa" pitchFamily="34" charset="0"/>
              </a:rPr>
            </a:br>
            <a:r>
              <a:rPr lang="en-US" b="1" dirty="0" smtClean="0">
                <a:latin typeface="Microsoft PhagsPa" pitchFamily="34" charset="0"/>
              </a:rPr>
              <a:t>DESIGN OF </a:t>
            </a:r>
            <a:r>
              <a:rPr lang="en-US" b="1" dirty="0" smtClean="0">
                <a:latin typeface="Microsoft PhagsPa" pitchFamily="34" charset="0"/>
              </a:rPr>
              <a:t>WEATHER MONITORING SYSTEM &amp;</a:t>
            </a:r>
            <a:br>
              <a:rPr lang="en-US" b="1" dirty="0" smtClean="0">
                <a:latin typeface="Microsoft PhagsPa" pitchFamily="34" charset="0"/>
              </a:rPr>
            </a:br>
            <a:r>
              <a:rPr lang="en-US" b="1" dirty="0" smtClean="0">
                <a:latin typeface="Microsoft PhagsPa" pitchFamily="34" charset="0"/>
              </a:rPr>
              <a:t>SMART HOME AUTOMATION</a:t>
            </a:r>
            <a:endParaRPr lang="en-US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6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100000">
              <a:srgbClr val="0070C0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/>
          <p:cNvSpPr txBox="1">
            <a:spLocks noGrp="1"/>
          </p:cNvSpPr>
          <p:nvPr>
            <p:ph type="ctrTitle"/>
          </p:nvPr>
        </p:nvSpPr>
        <p:spPr>
          <a:xfrm>
            <a:off x="2209800" y="1581150"/>
            <a:ext cx="478210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Microsoft PhagsPa" pitchFamily="34" charset="0"/>
              </a:rPr>
              <a:t/>
            </a:r>
            <a:br>
              <a:rPr lang="en-US" sz="3200" b="1" dirty="0">
                <a:latin typeface="Microsoft PhagsPa" pitchFamily="34" charset="0"/>
              </a:rPr>
            </a:br>
            <a:r>
              <a:rPr lang="en-US" sz="3200" b="1" dirty="0" smtClean="0">
                <a:latin typeface="Microsoft PhagsPa" pitchFamily="34" charset="0"/>
              </a:rPr>
              <a:t>A COMPARATIVE STUDY OF VARIOUS ECG DENOISING TECHNIQUES</a:t>
            </a:r>
            <a:endParaRPr lang="en-US" sz="3200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rgbClr val="00CC00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/>
          <p:cNvSpPr txBox="1">
            <a:spLocks noGrp="1"/>
          </p:cNvSpPr>
          <p:nvPr>
            <p:ph type="ctrTitle"/>
          </p:nvPr>
        </p:nvSpPr>
        <p:spPr>
          <a:xfrm>
            <a:off x="1981200" y="1716750"/>
            <a:ext cx="5181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Microsoft PhagsPa" pitchFamily="34" charset="0"/>
              </a:rPr>
              <a:t/>
            </a:r>
            <a:br>
              <a:rPr lang="en-US" b="1" dirty="0">
                <a:latin typeface="Microsoft PhagsPa" pitchFamily="34" charset="0"/>
              </a:rPr>
            </a:br>
            <a:r>
              <a:rPr lang="en-US" b="1" dirty="0" smtClean="0">
                <a:latin typeface="Microsoft PhagsPa" pitchFamily="34" charset="0"/>
              </a:rPr>
              <a:t>CHATBOTS FOR</a:t>
            </a:r>
            <a:br>
              <a:rPr lang="en-US" b="1" dirty="0" smtClean="0">
                <a:latin typeface="Microsoft PhagsPa" pitchFamily="34" charset="0"/>
              </a:rPr>
            </a:br>
            <a:r>
              <a:rPr lang="en-US" b="1" dirty="0" smtClean="0">
                <a:latin typeface="Microsoft PhagsPa" pitchFamily="34" charset="0"/>
              </a:rPr>
              <a:t>SOCIAL MEDIA</a:t>
            </a:r>
            <a:br>
              <a:rPr lang="en-US" b="1" dirty="0" smtClean="0">
                <a:latin typeface="Microsoft PhagsPa" pitchFamily="34" charset="0"/>
              </a:rPr>
            </a:br>
            <a:r>
              <a:rPr lang="en-US" b="1" dirty="0" smtClean="0">
                <a:latin typeface="Microsoft PhagsPa" pitchFamily="34" charset="0"/>
              </a:rPr>
              <a:t>MARKETING</a:t>
            </a:r>
            <a:endParaRPr lang="en-US" b="1" dirty="0">
              <a:latin typeface="Microsoft PhagsP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28552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On-screen Show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Juliet template</vt:lpstr>
      <vt:lpstr> WEB AND IoT BASED  SMART CITY APPLICATIONS</vt:lpstr>
      <vt:lpstr> INTELLIGENT HEALTH CARE SYSTEM</vt:lpstr>
      <vt:lpstr> SMART IRRIGATION SYSTEM USING IoT</vt:lpstr>
      <vt:lpstr> DESIGN OF WEATHER MONITORING SYSTEM &amp; SMART HOME AUTOMATION</vt:lpstr>
      <vt:lpstr> A COMPARATIVE STUDY OF VARIOUS ECG DENOISING TECHNIQUES</vt:lpstr>
      <vt:lpstr> CHATBOTS FOR SOCIAL MEDIA MARKETING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IoT BASED  SMART CITY APPLICATIONS</dc:title>
  <dc:creator>user1</dc:creator>
  <cp:lastModifiedBy>user1</cp:lastModifiedBy>
  <cp:revision>4</cp:revision>
  <dcterms:created xsi:type="dcterms:W3CDTF">2020-09-21T11:40:30Z</dcterms:created>
  <dcterms:modified xsi:type="dcterms:W3CDTF">2020-09-21T12:54:25Z</dcterms:modified>
</cp:coreProperties>
</file>