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F22-8E4C-4F85-82D2-26E1FBC7D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MOOP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526D-190A-4E2C-ACA9-86068435D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20B5-DBAE-49AF-87AE-999F93B8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5E04-8DF4-4B7E-BD23-84675F7F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material design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D0F9-F450-4807-A083-18EFCD1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6453-4D04-4DE5-A29A-D4C1D018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Access modifier : private ,only the </a:t>
            </a:r>
            <a:r>
              <a:rPr lang="en-US" b="1" dirty="0"/>
              <a:t>class</a:t>
            </a:r>
            <a:r>
              <a:rPr lang="en-US" dirty="0"/>
              <a:t> in which it is declared can see it. Protected, only can see by subclasses or package member.</a:t>
            </a:r>
          </a:p>
          <a:p>
            <a:r>
              <a:rPr lang="en-US" dirty="0"/>
              <a:t>Inheritance : the code is inherited by </a:t>
            </a:r>
            <a:r>
              <a:rPr lang="en-US" dirty="0" err="1"/>
              <a:t>makanan</a:t>
            </a:r>
            <a:r>
              <a:rPr lang="en-US" dirty="0"/>
              <a:t> Class to </a:t>
            </a:r>
            <a:r>
              <a:rPr lang="en-US" dirty="0" err="1"/>
              <a:t>Minuman</a:t>
            </a:r>
            <a:r>
              <a:rPr lang="en-US" dirty="0"/>
              <a:t> Class some function and </a:t>
            </a:r>
            <a:r>
              <a:rPr lang="en-US" dirty="0" err="1"/>
              <a:t>MainActivity</a:t>
            </a:r>
            <a:r>
              <a:rPr lang="en-US" dirty="0"/>
              <a:t> to </a:t>
            </a:r>
            <a:r>
              <a:rPr lang="en-US" dirty="0" err="1"/>
              <a:t>extands</a:t>
            </a:r>
            <a:r>
              <a:rPr lang="en-US" dirty="0"/>
              <a:t> </a:t>
            </a:r>
            <a:r>
              <a:rPr lang="en-US"/>
              <a:t>AppCompatActivity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549ADB-A433-4CF5-A02E-69EE35F8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60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Trebuchet MS</vt:lpstr>
      <vt:lpstr>Tw Cen MT</vt:lpstr>
      <vt:lpstr>Circuit</vt:lpstr>
      <vt:lpstr>Project MOOP</vt:lpstr>
      <vt:lpstr>Design</vt:lpstr>
      <vt:lpstr>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MOOP</dc:title>
  <dc:creator>made indratama</dc:creator>
  <cp:lastModifiedBy>made indratama</cp:lastModifiedBy>
  <cp:revision>4</cp:revision>
  <dcterms:created xsi:type="dcterms:W3CDTF">2017-07-07T08:33:44Z</dcterms:created>
  <dcterms:modified xsi:type="dcterms:W3CDTF">2017-07-07T11:47:05Z</dcterms:modified>
</cp:coreProperties>
</file>