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Economica"/>
      <p:regular r:id="rId9"/>
      <p:bold r:id="rId10"/>
      <p:italic r:id="rId11"/>
      <p:boldItalic r:id="rId12"/>
    </p:embeddedFont>
    <p:embeddedFont>
      <p:font typeface="Open Sans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Economica-italic.fntdata"/><Relationship Id="rId10" Type="http://schemas.openxmlformats.org/officeDocument/2006/relationships/font" Target="fonts/Economica-bold.fntdata"/><Relationship Id="rId13" Type="http://schemas.openxmlformats.org/officeDocument/2006/relationships/font" Target="fonts/OpenSans-regular.fntdata"/><Relationship Id="rId12" Type="http://schemas.openxmlformats.org/officeDocument/2006/relationships/font" Target="fonts/Economica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Economica-regular.fntdata"/><Relationship Id="rId15" Type="http://schemas.openxmlformats.org/officeDocument/2006/relationships/font" Target="fonts/OpenSans-italic.fntdata"/><Relationship Id="rId14" Type="http://schemas.openxmlformats.org/officeDocument/2006/relationships/font" Target="fonts/OpenSans-bold.fntdata"/><Relationship Id="rId16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df1249356a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df1249356a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df1249356a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df1249356a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Proyek Absensi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Arya Ramdhani, Damar Galih A, Fajar Saepul R, Indra Yana S, M Hafidz Ananto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Definisi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/>
              <a:t>Aplikasi absensi kami adalah sistem yang digunakan untuk mencatat jam kehadiran mahasiswa pada setiap perkuliahan serta membantu administrator untuk melakukan manipulasi data.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Tujuan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Program ini dibuat untuk memudahkan mahasiswa dalam melakukan absensi</a:t>
            </a:r>
            <a:endParaRPr sz="20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Program ini dibuat untuk memudahkan admin untuk melakukan manipulasi data (misal: tambah data mahasiswa) yang terintegrasi dengan database sehingga admin tidak perlu mengetik kode SQL secara manual </a:t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