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5FF32-A282-4C3E-8C65-B0D18EFAD1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42B03C-54A0-445B-A095-72838E70A4F9}">
      <dgm:prSet custT="1"/>
      <dgm:spPr/>
      <dgm:t>
        <a:bodyPr/>
        <a:lstStyle/>
        <a:p>
          <a:pPr algn="l"/>
          <a:r>
            <a:rPr lang="en-IN" sz="2000" b="1" dirty="0"/>
            <a:t>Create Your Page : </a:t>
          </a:r>
          <a:r>
            <a:rPr lang="en-US" sz="2000" dirty="0"/>
            <a:t> start your fundraising page - tell people your story, Why funds are required and how they will be utilized, linking up your payment processor, and posting updates of work.</a:t>
          </a:r>
        </a:p>
      </dgm:t>
    </dgm:pt>
    <dgm:pt modelId="{9C25BE83-35C1-45A1-8EDD-3B2FA088C4A1}" type="parTrans" cxnId="{DF3B0D8D-85EC-41EB-A468-1DC828245D2B}">
      <dgm:prSet/>
      <dgm:spPr/>
      <dgm:t>
        <a:bodyPr/>
        <a:lstStyle/>
        <a:p>
          <a:endParaRPr lang="en-US"/>
        </a:p>
      </dgm:t>
    </dgm:pt>
    <dgm:pt modelId="{EFB35A8B-75E5-4787-8B9C-DAFAB69D860C}" type="sibTrans" cxnId="{DF3B0D8D-85EC-41EB-A468-1DC828245D2B}">
      <dgm:prSet/>
      <dgm:spPr/>
      <dgm:t>
        <a:bodyPr/>
        <a:lstStyle/>
        <a:p>
          <a:endParaRPr lang="en-US"/>
        </a:p>
      </dgm:t>
    </dgm:pt>
    <dgm:pt modelId="{58E6E4BA-16D4-4502-8820-B89DFF599F2F}">
      <dgm:prSet custT="1"/>
      <dgm:spPr/>
      <dgm:t>
        <a:bodyPr/>
        <a:lstStyle/>
        <a:p>
          <a:pPr algn="l"/>
          <a:r>
            <a:rPr lang="en-IN" sz="2000" b="1" dirty="0"/>
            <a:t>Spread the Word: </a:t>
          </a:r>
          <a:r>
            <a:rPr lang="en-IN" sz="2000" dirty="0"/>
            <a:t>Easily share the link with people, the most important step to be done for boosting donations.</a:t>
          </a:r>
          <a:endParaRPr lang="en-US" sz="2000" dirty="0"/>
        </a:p>
      </dgm:t>
    </dgm:pt>
    <dgm:pt modelId="{5FF81C35-F725-484E-8D4B-6C43DD8C14EA}" type="parTrans" cxnId="{769DF9B1-54CE-4356-AED3-B9DF131F7345}">
      <dgm:prSet/>
      <dgm:spPr/>
      <dgm:t>
        <a:bodyPr/>
        <a:lstStyle/>
        <a:p>
          <a:endParaRPr lang="en-US"/>
        </a:p>
      </dgm:t>
    </dgm:pt>
    <dgm:pt modelId="{ABE56BE6-89EE-433E-A786-7768B71167E9}" type="sibTrans" cxnId="{769DF9B1-54CE-4356-AED3-B9DF131F7345}">
      <dgm:prSet/>
      <dgm:spPr/>
      <dgm:t>
        <a:bodyPr/>
        <a:lstStyle/>
        <a:p>
          <a:endParaRPr lang="en-US"/>
        </a:p>
      </dgm:t>
    </dgm:pt>
    <dgm:pt modelId="{4693314D-873D-41BE-B264-B1D22C2E8881}">
      <dgm:prSet custT="1"/>
      <dgm:spPr/>
      <dgm:t>
        <a:bodyPr/>
        <a:lstStyle/>
        <a:p>
          <a:r>
            <a:rPr lang="en-IN" sz="2000" b="1" dirty="0"/>
            <a:t>Get Funded: </a:t>
          </a:r>
          <a:r>
            <a:rPr lang="en-IN" sz="2000" dirty="0"/>
            <a:t>Get donations to you account directly.</a:t>
          </a:r>
          <a:endParaRPr lang="en-US" sz="2000" dirty="0"/>
        </a:p>
      </dgm:t>
    </dgm:pt>
    <dgm:pt modelId="{1613543B-87E4-4347-8DD2-8D95A0656499}" type="parTrans" cxnId="{15F23BC6-8860-4BA5-AADC-84836E61FA08}">
      <dgm:prSet/>
      <dgm:spPr/>
      <dgm:t>
        <a:bodyPr/>
        <a:lstStyle/>
        <a:p>
          <a:endParaRPr lang="en-US"/>
        </a:p>
      </dgm:t>
    </dgm:pt>
    <dgm:pt modelId="{A549987A-F2B1-470F-8571-24751B60D15A}" type="sibTrans" cxnId="{15F23BC6-8860-4BA5-AADC-84836E61FA08}">
      <dgm:prSet/>
      <dgm:spPr/>
      <dgm:t>
        <a:bodyPr/>
        <a:lstStyle/>
        <a:p>
          <a:endParaRPr lang="en-US"/>
        </a:p>
      </dgm:t>
    </dgm:pt>
    <dgm:pt modelId="{27B3D117-8646-4DE7-AD12-0CA8979D7DA8}" type="pres">
      <dgm:prSet presAssocID="{2DF5FF32-A282-4C3E-8C65-B0D18EFAD163}" presName="root" presStyleCnt="0">
        <dgm:presLayoutVars>
          <dgm:dir/>
          <dgm:resizeHandles val="exact"/>
        </dgm:presLayoutVars>
      </dgm:prSet>
      <dgm:spPr/>
    </dgm:pt>
    <dgm:pt modelId="{85D17833-594D-41B8-B269-EDE0377FDF4F}" type="pres">
      <dgm:prSet presAssocID="{A942B03C-54A0-445B-A095-72838E70A4F9}" presName="compNode" presStyleCnt="0"/>
      <dgm:spPr/>
    </dgm:pt>
    <dgm:pt modelId="{62A703FA-8A17-480D-AA5D-B5E7CB5A2D55}" type="pres">
      <dgm:prSet presAssocID="{A942B03C-54A0-445B-A095-72838E70A4F9}" presName="iconRect" presStyleLbl="node1" presStyleIdx="0" presStyleCnt="3" custScaleX="147073" custScaleY="142497" custLinFactNeighborX="-77665" custLinFactNeighborY="-29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EA2903B-5E46-413B-8526-6C482805A9F7}" type="pres">
      <dgm:prSet presAssocID="{A942B03C-54A0-445B-A095-72838E70A4F9}" presName="spaceRect" presStyleCnt="0"/>
      <dgm:spPr/>
    </dgm:pt>
    <dgm:pt modelId="{27254C82-1A7F-4B87-B91B-0B1395F79BB4}" type="pres">
      <dgm:prSet presAssocID="{A942B03C-54A0-445B-A095-72838E70A4F9}" presName="textRect" presStyleLbl="revTx" presStyleIdx="0" presStyleCnt="3" custScaleX="215690" custLinFactNeighborX="-19248" custLinFactNeighborY="4001">
        <dgm:presLayoutVars>
          <dgm:chMax val="1"/>
          <dgm:chPref val="1"/>
        </dgm:presLayoutVars>
      </dgm:prSet>
      <dgm:spPr/>
    </dgm:pt>
    <dgm:pt modelId="{6F65E677-47AA-4E79-850A-5B41C03BF950}" type="pres">
      <dgm:prSet presAssocID="{EFB35A8B-75E5-4787-8B9C-DAFAB69D860C}" presName="sibTrans" presStyleCnt="0"/>
      <dgm:spPr/>
    </dgm:pt>
    <dgm:pt modelId="{DA098D3D-71B2-4016-8113-650BAADEEC23}" type="pres">
      <dgm:prSet presAssocID="{58E6E4BA-16D4-4502-8820-B89DFF599F2F}" presName="compNode" presStyleCnt="0"/>
      <dgm:spPr/>
    </dgm:pt>
    <dgm:pt modelId="{5D4BB863-FD16-407F-B5BD-139650CACCDA}" type="pres">
      <dgm:prSet presAssocID="{58E6E4BA-16D4-4502-8820-B89DFF599F2F}" presName="iconRect" presStyleLbl="node1" presStyleIdx="1" presStyleCnt="3" custScaleX="111760" custLinFactNeighborX="-54538" custLinFactNeighborY="339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C729751-FF7E-4D8C-B229-275FF19A88C1}" type="pres">
      <dgm:prSet presAssocID="{58E6E4BA-16D4-4502-8820-B89DFF599F2F}" presName="spaceRect" presStyleCnt="0"/>
      <dgm:spPr/>
    </dgm:pt>
    <dgm:pt modelId="{ACC718F2-08B0-4403-BABC-8BF55914F952}" type="pres">
      <dgm:prSet presAssocID="{58E6E4BA-16D4-4502-8820-B89DFF599F2F}" presName="textRect" presStyleLbl="revTx" presStyleIdx="1" presStyleCnt="3" custScaleX="141209" custLinFactNeighborX="-15841" custLinFactNeighborY="8574">
        <dgm:presLayoutVars>
          <dgm:chMax val="1"/>
          <dgm:chPref val="1"/>
        </dgm:presLayoutVars>
      </dgm:prSet>
      <dgm:spPr/>
    </dgm:pt>
    <dgm:pt modelId="{6CF7C308-9D11-49F2-AA97-C1F375589B54}" type="pres">
      <dgm:prSet presAssocID="{ABE56BE6-89EE-433E-A786-7768B71167E9}" presName="sibTrans" presStyleCnt="0"/>
      <dgm:spPr/>
    </dgm:pt>
    <dgm:pt modelId="{7797BF13-726C-4092-AFE9-D95E02C4E294}" type="pres">
      <dgm:prSet presAssocID="{4693314D-873D-41BE-B264-B1D22C2E8881}" presName="compNode" presStyleCnt="0"/>
      <dgm:spPr/>
    </dgm:pt>
    <dgm:pt modelId="{E23FD79E-8F86-4B35-82B1-9A853F30908B}" type="pres">
      <dgm:prSet presAssocID="{4693314D-873D-41BE-B264-B1D22C2E8881}" presName="iconRect" presStyleLbl="node1" presStyleIdx="2" presStyleCnt="3" custScaleX="128169" custScaleY="93085" custLinFactNeighborX="15780" custLinFactNeighborY="1950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E735C98-D730-457D-8913-92D325E594E1}" type="pres">
      <dgm:prSet presAssocID="{4693314D-873D-41BE-B264-B1D22C2E8881}" presName="spaceRect" presStyleCnt="0"/>
      <dgm:spPr/>
    </dgm:pt>
    <dgm:pt modelId="{C23D9D2A-ECE6-4A1A-9418-BF52F42142CE}" type="pres">
      <dgm:prSet presAssocID="{4693314D-873D-41BE-B264-B1D22C2E8881}" presName="textRect" presStyleLbl="revTx" presStyleIdx="2" presStyleCnt="3" custScaleX="103561" custLinFactNeighborX="-3277" custLinFactNeighborY="9145">
        <dgm:presLayoutVars>
          <dgm:chMax val="1"/>
          <dgm:chPref val="1"/>
        </dgm:presLayoutVars>
      </dgm:prSet>
      <dgm:spPr/>
    </dgm:pt>
  </dgm:ptLst>
  <dgm:cxnLst>
    <dgm:cxn modelId="{DF3B0D8D-85EC-41EB-A468-1DC828245D2B}" srcId="{2DF5FF32-A282-4C3E-8C65-B0D18EFAD163}" destId="{A942B03C-54A0-445B-A095-72838E70A4F9}" srcOrd="0" destOrd="0" parTransId="{9C25BE83-35C1-45A1-8EDD-3B2FA088C4A1}" sibTransId="{EFB35A8B-75E5-4787-8B9C-DAFAB69D860C}"/>
    <dgm:cxn modelId="{81D0DC91-6F61-4C77-88DD-D12A4B0D9C12}" type="presOf" srcId="{58E6E4BA-16D4-4502-8820-B89DFF599F2F}" destId="{ACC718F2-08B0-4403-BABC-8BF55914F952}" srcOrd="0" destOrd="0" presId="urn:microsoft.com/office/officeart/2018/2/layout/IconLabelList"/>
    <dgm:cxn modelId="{C9116DA1-5F26-42B4-9325-2E7A1BD83458}" type="presOf" srcId="{4693314D-873D-41BE-B264-B1D22C2E8881}" destId="{C23D9D2A-ECE6-4A1A-9418-BF52F42142CE}" srcOrd="0" destOrd="0" presId="urn:microsoft.com/office/officeart/2018/2/layout/IconLabelList"/>
    <dgm:cxn modelId="{ACD67BA6-A42E-4B03-972C-CF5489B60457}" type="presOf" srcId="{A942B03C-54A0-445B-A095-72838E70A4F9}" destId="{27254C82-1A7F-4B87-B91B-0B1395F79BB4}" srcOrd="0" destOrd="0" presId="urn:microsoft.com/office/officeart/2018/2/layout/IconLabelList"/>
    <dgm:cxn modelId="{769DF9B1-54CE-4356-AED3-B9DF131F7345}" srcId="{2DF5FF32-A282-4C3E-8C65-B0D18EFAD163}" destId="{58E6E4BA-16D4-4502-8820-B89DFF599F2F}" srcOrd="1" destOrd="0" parTransId="{5FF81C35-F725-484E-8D4B-6C43DD8C14EA}" sibTransId="{ABE56BE6-89EE-433E-A786-7768B71167E9}"/>
    <dgm:cxn modelId="{1D29F4B8-704B-40A5-A2C7-3E184AC5212B}" type="presOf" srcId="{2DF5FF32-A282-4C3E-8C65-B0D18EFAD163}" destId="{27B3D117-8646-4DE7-AD12-0CA8979D7DA8}" srcOrd="0" destOrd="0" presId="urn:microsoft.com/office/officeart/2018/2/layout/IconLabelList"/>
    <dgm:cxn modelId="{15F23BC6-8860-4BA5-AADC-84836E61FA08}" srcId="{2DF5FF32-A282-4C3E-8C65-B0D18EFAD163}" destId="{4693314D-873D-41BE-B264-B1D22C2E8881}" srcOrd="2" destOrd="0" parTransId="{1613543B-87E4-4347-8DD2-8D95A0656499}" sibTransId="{A549987A-F2B1-470F-8571-24751B60D15A}"/>
    <dgm:cxn modelId="{FA4887E6-2AAA-416F-89EF-E6D012B9C761}" type="presParOf" srcId="{27B3D117-8646-4DE7-AD12-0CA8979D7DA8}" destId="{85D17833-594D-41B8-B269-EDE0377FDF4F}" srcOrd="0" destOrd="0" presId="urn:microsoft.com/office/officeart/2018/2/layout/IconLabelList"/>
    <dgm:cxn modelId="{2361D70F-926E-491D-AF61-BCB2AAD672CE}" type="presParOf" srcId="{85D17833-594D-41B8-B269-EDE0377FDF4F}" destId="{62A703FA-8A17-480D-AA5D-B5E7CB5A2D55}" srcOrd="0" destOrd="0" presId="urn:microsoft.com/office/officeart/2018/2/layout/IconLabelList"/>
    <dgm:cxn modelId="{A7E3B7F9-D007-4B23-BCC0-3B1AE3758909}" type="presParOf" srcId="{85D17833-594D-41B8-B269-EDE0377FDF4F}" destId="{8EA2903B-5E46-413B-8526-6C482805A9F7}" srcOrd="1" destOrd="0" presId="urn:microsoft.com/office/officeart/2018/2/layout/IconLabelList"/>
    <dgm:cxn modelId="{D186D03C-57A6-4BAC-99F9-DB343F1A13AD}" type="presParOf" srcId="{85D17833-594D-41B8-B269-EDE0377FDF4F}" destId="{27254C82-1A7F-4B87-B91B-0B1395F79BB4}" srcOrd="2" destOrd="0" presId="urn:microsoft.com/office/officeart/2018/2/layout/IconLabelList"/>
    <dgm:cxn modelId="{0F49F4EB-3F69-44C2-AE91-CE8731BB32F3}" type="presParOf" srcId="{27B3D117-8646-4DE7-AD12-0CA8979D7DA8}" destId="{6F65E677-47AA-4E79-850A-5B41C03BF950}" srcOrd="1" destOrd="0" presId="urn:microsoft.com/office/officeart/2018/2/layout/IconLabelList"/>
    <dgm:cxn modelId="{F8C658DF-9A9F-4046-8372-D9A05F4323D7}" type="presParOf" srcId="{27B3D117-8646-4DE7-AD12-0CA8979D7DA8}" destId="{DA098D3D-71B2-4016-8113-650BAADEEC23}" srcOrd="2" destOrd="0" presId="urn:microsoft.com/office/officeart/2018/2/layout/IconLabelList"/>
    <dgm:cxn modelId="{9505F8F8-3667-4D1A-9E2B-B00DB68964D3}" type="presParOf" srcId="{DA098D3D-71B2-4016-8113-650BAADEEC23}" destId="{5D4BB863-FD16-407F-B5BD-139650CACCDA}" srcOrd="0" destOrd="0" presId="urn:microsoft.com/office/officeart/2018/2/layout/IconLabelList"/>
    <dgm:cxn modelId="{74C63458-D250-4195-A240-53CB401EC2F8}" type="presParOf" srcId="{DA098D3D-71B2-4016-8113-650BAADEEC23}" destId="{0C729751-FF7E-4D8C-B229-275FF19A88C1}" srcOrd="1" destOrd="0" presId="urn:microsoft.com/office/officeart/2018/2/layout/IconLabelList"/>
    <dgm:cxn modelId="{CD3E8CE8-F950-47DC-B4D7-95EBEA3F0895}" type="presParOf" srcId="{DA098D3D-71B2-4016-8113-650BAADEEC23}" destId="{ACC718F2-08B0-4403-BABC-8BF55914F952}" srcOrd="2" destOrd="0" presId="urn:microsoft.com/office/officeart/2018/2/layout/IconLabelList"/>
    <dgm:cxn modelId="{FF1FE584-559D-4F8A-A85A-D5CF80F2E59F}" type="presParOf" srcId="{27B3D117-8646-4DE7-AD12-0CA8979D7DA8}" destId="{6CF7C308-9D11-49F2-AA97-C1F375589B54}" srcOrd="3" destOrd="0" presId="urn:microsoft.com/office/officeart/2018/2/layout/IconLabelList"/>
    <dgm:cxn modelId="{F5511516-218C-4AFA-AA61-FE5562FCDE62}" type="presParOf" srcId="{27B3D117-8646-4DE7-AD12-0CA8979D7DA8}" destId="{7797BF13-726C-4092-AFE9-D95E02C4E294}" srcOrd="4" destOrd="0" presId="urn:microsoft.com/office/officeart/2018/2/layout/IconLabelList"/>
    <dgm:cxn modelId="{F9B03F73-FC51-4717-BD94-3FAF356DC189}" type="presParOf" srcId="{7797BF13-726C-4092-AFE9-D95E02C4E294}" destId="{E23FD79E-8F86-4B35-82B1-9A853F30908B}" srcOrd="0" destOrd="0" presId="urn:microsoft.com/office/officeart/2018/2/layout/IconLabelList"/>
    <dgm:cxn modelId="{A65D961E-3F82-4F03-A3A8-4D987F52764C}" type="presParOf" srcId="{7797BF13-726C-4092-AFE9-D95E02C4E294}" destId="{6E735C98-D730-457D-8913-92D325E594E1}" srcOrd="1" destOrd="0" presId="urn:microsoft.com/office/officeart/2018/2/layout/IconLabelList"/>
    <dgm:cxn modelId="{36FA5832-DA79-4961-A0A9-AD4F42D25B4B}" type="presParOf" srcId="{7797BF13-726C-4092-AFE9-D95E02C4E294}" destId="{C23D9D2A-ECE6-4A1A-9418-BF52F42142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A06D65-7640-4899-8A92-46873EDCA3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CAF52E1-2C50-4DC3-98E4-B7102994F93C}">
      <dgm:prSet/>
      <dgm:spPr/>
      <dgm:t>
        <a:bodyPr/>
        <a:lstStyle/>
        <a:p>
          <a:r>
            <a:rPr lang="en-US" dirty="0"/>
            <a:t>Create a sharable donation form of campaign. (Keep it Short and Simple)</a:t>
          </a:r>
        </a:p>
      </dgm:t>
    </dgm:pt>
    <dgm:pt modelId="{C755C6DA-0425-42A0-B8BA-068F21064C01}" type="parTrans" cxnId="{638DA58F-93CB-485E-A829-A033FF54C561}">
      <dgm:prSet/>
      <dgm:spPr/>
      <dgm:t>
        <a:bodyPr/>
        <a:lstStyle/>
        <a:p>
          <a:endParaRPr lang="en-IN"/>
        </a:p>
      </dgm:t>
    </dgm:pt>
    <dgm:pt modelId="{AD967483-CDE5-4336-9864-0D7BD6F70B53}" type="sibTrans" cxnId="{638DA58F-93CB-485E-A829-A033FF54C561}">
      <dgm:prSet/>
      <dgm:spPr/>
      <dgm:t>
        <a:bodyPr/>
        <a:lstStyle/>
        <a:p>
          <a:endParaRPr lang="en-IN"/>
        </a:p>
      </dgm:t>
    </dgm:pt>
    <dgm:pt modelId="{59C89166-515B-49EE-AA41-B7B5D04BCFE0}">
      <dgm:prSet/>
      <dgm:spPr/>
      <dgm:t>
        <a:bodyPr/>
        <a:lstStyle/>
        <a:p>
          <a:r>
            <a:rPr lang="en-IN" dirty="0"/>
            <a:t>Each campaign have a payment processor : </a:t>
          </a:r>
          <a:r>
            <a:rPr lang="en-IN" dirty="0" err="1"/>
            <a:t>Eg</a:t>
          </a:r>
          <a:r>
            <a:rPr lang="en-IN" dirty="0"/>
            <a:t>,  </a:t>
          </a:r>
          <a:r>
            <a:rPr lang="en-IN" dirty="0" err="1"/>
            <a:t>PayU</a:t>
          </a:r>
          <a:r>
            <a:rPr lang="en-IN" dirty="0"/>
            <a:t>, </a:t>
          </a:r>
          <a:r>
            <a:rPr lang="en-IN" dirty="0" err="1"/>
            <a:t>Razorpay</a:t>
          </a:r>
          <a:endParaRPr lang="en-IN" dirty="0"/>
        </a:p>
      </dgm:t>
    </dgm:pt>
    <dgm:pt modelId="{7A9E97B1-8040-444E-9031-E06B79D16C65}" type="parTrans" cxnId="{604CEBBB-9AE9-45F8-9734-E557247C3A4B}">
      <dgm:prSet/>
      <dgm:spPr/>
      <dgm:t>
        <a:bodyPr/>
        <a:lstStyle/>
        <a:p>
          <a:endParaRPr lang="en-IN"/>
        </a:p>
      </dgm:t>
    </dgm:pt>
    <dgm:pt modelId="{9158F2EC-27CB-41DD-B4BB-58BDDD0BA495}" type="sibTrans" cxnId="{604CEBBB-9AE9-45F8-9734-E557247C3A4B}">
      <dgm:prSet/>
      <dgm:spPr/>
      <dgm:t>
        <a:bodyPr/>
        <a:lstStyle/>
        <a:p>
          <a:endParaRPr lang="en-IN"/>
        </a:p>
      </dgm:t>
    </dgm:pt>
    <dgm:pt modelId="{FC78F573-5444-42EC-8067-67D7F3DF10DD}">
      <dgm:prSet/>
      <dgm:spPr/>
      <dgm:t>
        <a:bodyPr/>
        <a:lstStyle/>
        <a:p>
          <a:r>
            <a:rPr lang="en-US" dirty="0"/>
            <a:t>Show Analytics of donations on Website.</a:t>
          </a:r>
        </a:p>
      </dgm:t>
    </dgm:pt>
    <dgm:pt modelId="{DE915171-8CF3-40CC-A6C1-535A74F979BB}" type="parTrans" cxnId="{E924B13C-7A57-45D6-A1B0-BBFCF2FBF212}">
      <dgm:prSet/>
      <dgm:spPr/>
      <dgm:t>
        <a:bodyPr/>
        <a:lstStyle/>
        <a:p>
          <a:endParaRPr lang="en-IN"/>
        </a:p>
      </dgm:t>
    </dgm:pt>
    <dgm:pt modelId="{CECBB5EC-5F15-4ACD-B6C4-CEC188AEBB06}" type="sibTrans" cxnId="{E924B13C-7A57-45D6-A1B0-BBFCF2FBF212}">
      <dgm:prSet/>
      <dgm:spPr/>
      <dgm:t>
        <a:bodyPr/>
        <a:lstStyle/>
        <a:p>
          <a:endParaRPr lang="en-IN"/>
        </a:p>
      </dgm:t>
    </dgm:pt>
    <dgm:pt modelId="{68496C6C-38CF-4D47-90DD-259F7B27C27E}" type="pres">
      <dgm:prSet presAssocID="{10A06D65-7640-4899-8A92-46873EDCA35B}" presName="Name0" presStyleCnt="0">
        <dgm:presLayoutVars>
          <dgm:dir/>
          <dgm:resizeHandles val="exact"/>
        </dgm:presLayoutVars>
      </dgm:prSet>
      <dgm:spPr/>
    </dgm:pt>
    <dgm:pt modelId="{7B682593-23B1-4B05-8BE7-12DD36C17495}" type="pres">
      <dgm:prSet presAssocID="{5CAF52E1-2C50-4DC3-98E4-B7102994F93C}" presName="node" presStyleLbl="node1" presStyleIdx="0" presStyleCnt="3" custScaleY="220124" custLinFactNeighborX="976" custLinFactNeighborY="1951">
        <dgm:presLayoutVars>
          <dgm:bulletEnabled val="1"/>
        </dgm:presLayoutVars>
      </dgm:prSet>
      <dgm:spPr/>
    </dgm:pt>
    <dgm:pt modelId="{126ED23B-64CC-404A-BD31-93021E125440}" type="pres">
      <dgm:prSet presAssocID="{AD967483-CDE5-4336-9864-0D7BD6F70B53}" presName="sibTrans" presStyleLbl="sibTrans2D1" presStyleIdx="0" presStyleCnt="2"/>
      <dgm:spPr/>
    </dgm:pt>
    <dgm:pt modelId="{CF830F34-1920-4B0A-A2D0-524CD2033F02}" type="pres">
      <dgm:prSet presAssocID="{AD967483-CDE5-4336-9864-0D7BD6F70B53}" presName="connectorText" presStyleLbl="sibTrans2D1" presStyleIdx="0" presStyleCnt="2"/>
      <dgm:spPr/>
    </dgm:pt>
    <dgm:pt modelId="{4D4A02E0-CE1F-49E1-A704-AFBF7389B6F2}" type="pres">
      <dgm:prSet presAssocID="{59C89166-515B-49EE-AA41-B7B5D04BCFE0}" presName="node" presStyleLbl="node1" presStyleIdx="1" presStyleCnt="3" custScaleY="217324">
        <dgm:presLayoutVars>
          <dgm:bulletEnabled val="1"/>
        </dgm:presLayoutVars>
      </dgm:prSet>
      <dgm:spPr/>
    </dgm:pt>
    <dgm:pt modelId="{1E5ADB31-98BE-42F2-A0C6-21E21938326D}" type="pres">
      <dgm:prSet presAssocID="{9158F2EC-27CB-41DD-B4BB-58BDDD0BA495}" presName="sibTrans" presStyleLbl="sibTrans2D1" presStyleIdx="1" presStyleCnt="2"/>
      <dgm:spPr/>
    </dgm:pt>
    <dgm:pt modelId="{D5E795CC-F96E-4738-8926-10F57454C734}" type="pres">
      <dgm:prSet presAssocID="{9158F2EC-27CB-41DD-B4BB-58BDDD0BA495}" presName="connectorText" presStyleLbl="sibTrans2D1" presStyleIdx="1" presStyleCnt="2"/>
      <dgm:spPr/>
    </dgm:pt>
    <dgm:pt modelId="{FFA73908-9B33-4EEB-A4CC-4CC3378A054E}" type="pres">
      <dgm:prSet presAssocID="{FC78F573-5444-42EC-8067-67D7F3DF10DD}" presName="node" presStyleLbl="node1" presStyleIdx="2" presStyleCnt="3" custScaleY="217324">
        <dgm:presLayoutVars>
          <dgm:bulletEnabled val="1"/>
        </dgm:presLayoutVars>
      </dgm:prSet>
      <dgm:spPr/>
    </dgm:pt>
  </dgm:ptLst>
  <dgm:cxnLst>
    <dgm:cxn modelId="{CA8C6A0C-7ECE-4BA0-9A9B-C8FD748A4CB0}" type="presOf" srcId="{9158F2EC-27CB-41DD-B4BB-58BDDD0BA495}" destId="{1E5ADB31-98BE-42F2-A0C6-21E21938326D}" srcOrd="0" destOrd="0" presId="urn:microsoft.com/office/officeart/2005/8/layout/process1"/>
    <dgm:cxn modelId="{33BED414-D21D-480B-9B15-28692209E1D8}" type="presOf" srcId="{5CAF52E1-2C50-4DC3-98E4-B7102994F93C}" destId="{7B682593-23B1-4B05-8BE7-12DD36C17495}" srcOrd="0" destOrd="0" presId="urn:microsoft.com/office/officeart/2005/8/layout/process1"/>
    <dgm:cxn modelId="{6AE5CD31-E53F-4696-A221-88233894AF27}" type="presOf" srcId="{AD967483-CDE5-4336-9864-0D7BD6F70B53}" destId="{126ED23B-64CC-404A-BD31-93021E125440}" srcOrd="0" destOrd="0" presId="urn:microsoft.com/office/officeart/2005/8/layout/process1"/>
    <dgm:cxn modelId="{E924B13C-7A57-45D6-A1B0-BBFCF2FBF212}" srcId="{10A06D65-7640-4899-8A92-46873EDCA35B}" destId="{FC78F573-5444-42EC-8067-67D7F3DF10DD}" srcOrd="2" destOrd="0" parTransId="{DE915171-8CF3-40CC-A6C1-535A74F979BB}" sibTransId="{CECBB5EC-5F15-4ACD-B6C4-CEC188AEBB06}"/>
    <dgm:cxn modelId="{26BFBA60-6AB3-49D4-9EE3-F4D5422D06FA}" type="presOf" srcId="{10A06D65-7640-4899-8A92-46873EDCA35B}" destId="{68496C6C-38CF-4D47-90DD-259F7B27C27E}" srcOrd="0" destOrd="0" presId="urn:microsoft.com/office/officeart/2005/8/layout/process1"/>
    <dgm:cxn modelId="{CABBC14D-5402-4CB8-9635-1A93092E6B83}" type="presOf" srcId="{9158F2EC-27CB-41DD-B4BB-58BDDD0BA495}" destId="{D5E795CC-F96E-4738-8926-10F57454C734}" srcOrd="1" destOrd="0" presId="urn:microsoft.com/office/officeart/2005/8/layout/process1"/>
    <dgm:cxn modelId="{6519CA58-024E-4E8D-A3A8-E7D1A008222E}" type="presOf" srcId="{FC78F573-5444-42EC-8067-67D7F3DF10DD}" destId="{FFA73908-9B33-4EEB-A4CC-4CC3378A054E}" srcOrd="0" destOrd="0" presId="urn:microsoft.com/office/officeart/2005/8/layout/process1"/>
    <dgm:cxn modelId="{638DA58F-93CB-485E-A829-A033FF54C561}" srcId="{10A06D65-7640-4899-8A92-46873EDCA35B}" destId="{5CAF52E1-2C50-4DC3-98E4-B7102994F93C}" srcOrd="0" destOrd="0" parTransId="{C755C6DA-0425-42A0-B8BA-068F21064C01}" sibTransId="{AD967483-CDE5-4336-9864-0D7BD6F70B53}"/>
    <dgm:cxn modelId="{604CEBBB-9AE9-45F8-9734-E557247C3A4B}" srcId="{10A06D65-7640-4899-8A92-46873EDCA35B}" destId="{59C89166-515B-49EE-AA41-B7B5D04BCFE0}" srcOrd="1" destOrd="0" parTransId="{7A9E97B1-8040-444E-9031-E06B79D16C65}" sibTransId="{9158F2EC-27CB-41DD-B4BB-58BDDD0BA495}"/>
    <dgm:cxn modelId="{C5B6D6C2-603C-48E2-958C-433C95C89007}" type="presOf" srcId="{AD967483-CDE5-4336-9864-0D7BD6F70B53}" destId="{CF830F34-1920-4B0A-A2D0-524CD2033F02}" srcOrd="1" destOrd="0" presId="urn:microsoft.com/office/officeart/2005/8/layout/process1"/>
    <dgm:cxn modelId="{34ECCAFA-6BCD-4EE6-8E4A-94C528BD116F}" type="presOf" srcId="{59C89166-515B-49EE-AA41-B7B5D04BCFE0}" destId="{4D4A02E0-CE1F-49E1-A704-AFBF7389B6F2}" srcOrd="0" destOrd="0" presId="urn:microsoft.com/office/officeart/2005/8/layout/process1"/>
    <dgm:cxn modelId="{02AD7E10-9DBD-4E05-BF43-CD2E7A621208}" type="presParOf" srcId="{68496C6C-38CF-4D47-90DD-259F7B27C27E}" destId="{7B682593-23B1-4B05-8BE7-12DD36C17495}" srcOrd="0" destOrd="0" presId="urn:microsoft.com/office/officeart/2005/8/layout/process1"/>
    <dgm:cxn modelId="{23A546DE-AC30-49D4-B6CB-4054D8E8839E}" type="presParOf" srcId="{68496C6C-38CF-4D47-90DD-259F7B27C27E}" destId="{126ED23B-64CC-404A-BD31-93021E125440}" srcOrd="1" destOrd="0" presId="urn:microsoft.com/office/officeart/2005/8/layout/process1"/>
    <dgm:cxn modelId="{A90810F3-8E1B-41E0-9BE4-1F01889CE645}" type="presParOf" srcId="{126ED23B-64CC-404A-BD31-93021E125440}" destId="{CF830F34-1920-4B0A-A2D0-524CD2033F02}" srcOrd="0" destOrd="0" presId="urn:microsoft.com/office/officeart/2005/8/layout/process1"/>
    <dgm:cxn modelId="{A61296A1-8851-4A72-A4F6-1996C274B95F}" type="presParOf" srcId="{68496C6C-38CF-4D47-90DD-259F7B27C27E}" destId="{4D4A02E0-CE1F-49E1-A704-AFBF7389B6F2}" srcOrd="2" destOrd="0" presId="urn:microsoft.com/office/officeart/2005/8/layout/process1"/>
    <dgm:cxn modelId="{2396A1F9-F63B-4E97-8B74-05BEAC8C51A4}" type="presParOf" srcId="{68496C6C-38CF-4D47-90DD-259F7B27C27E}" destId="{1E5ADB31-98BE-42F2-A0C6-21E21938326D}" srcOrd="3" destOrd="0" presId="urn:microsoft.com/office/officeart/2005/8/layout/process1"/>
    <dgm:cxn modelId="{61D2D3C3-EF90-4552-A530-3E63FE160B22}" type="presParOf" srcId="{1E5ADB31-98BE-42F2-A0C6-21E21938326D}" destId="{D5E795CC-F96E-4738-8926-10F57454C734}" srcOrd="0" destOrd="0" presId="urn:microsoft.com/office/officeart/2005/8/layout/process1"/>
    <dgm:cxn modelId="{B78B5B1F-E5E7-4E5B-BFD9-6A8B175D07BD}" type="presParOf" srcId="{68496C6C-38CF-4D47-90DD-259F7B27C27E}" destId="{FFA73908-9B33-4EEB-A4CC-4CC3378A05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703FA-8A17-480D-AA5D-B5E7CB5A2D55}">
      <dsp:nvSpPr>
        <dsp:cNvPr id="0" name=""/>
        <dsp:cNvSpPr/>
      </dsp:nvSpPr>
      <dsp:spPr>
        <a:xfrm>
          <a:off x="1286537" y="294687"/>
          <a:ext cx="1191291" cy="11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54C82-1A7F-4B87-B91B-0B1395F79BB4}">
      <dsp:nvSpPr>
        <dsp:cNvPr id="0" name=""/>
        <dsp:cNvSpPr/>
      </dsp:nvSpPr>
      <dsp:spPr>
        <a:xfrm>
          <a:off x="223596" y="1816284"/>
          <a:ext cx="3882419" cy="172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Create Your Page : </a:t>
          </a:r>
          <a:r>
            <a:rPr lang="en-US" sz="2000" kern="1200" dirty="0"/>
            <a:t> start your fundraising page - tell people your story, Why funds are required and how they will be utilized, linking up your payment processor, and posting updates of work.</a:t>
          </a:r>
        </a:p>
      </dsp:txBody>
      <dsp:txXfrm>
        <a:off x="223596" y="1816284"/>
        <a:ext cx="3882419" cy="1720174"/>
      </dsp:txXfrm>
    </dsp:sp>
    <dsp:sp modelId="{5D4BB863-FD16-407F-B5BD-139650CACCDA}">
      <dsp:nvSpPr>
        <dsp:cNvPr id="0" name=""/>
        <dsp:cNvSpPr/>
      </dsp:nvSpPr>
      <dsp:spPr>
        <a:xfrm>
          <a:off x="5143975" y="431992"/>
          <a:ext cx="905256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718F2-08B0-4403-BABC-8BF55914F952}">
      <dsp:nvSpPr>
        <dsp:cNvPr id="0" name=""/>
        <dsp:cNvSpPr/>
      </dsp:nvSpPr>
      <dsp:spPr>
        <a:xfrm>
          <a:off x="4482341" y="1808891"/>
          <a:ext cx="2541762" cy="172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Spread the Word: </a:t>
          </a:r>
          <a:r>
            <a:rPr lang="en-IN" sz="2000" kern="1200" dirty="0"/>
            <a:t>Easily share the link with people, the most important step to be done for boosting donations.</a:t>
          </a:r>
          <a:endParaRPr lang="en-US" sz="2000" kern="1200" dirty="0"/>
        </a:p>
      </dsp:txBody>
      <dsp:txXfrm>
        <a:off x="4482341" y="1808891"/>
        <a:ext cx="2541762" cy="1720174"/>
      </dsp:txXfrm>
    </dsp:sp>
    <dsp:sp modelId="{E23FD79E-8F86-4B35-82B1-9A853F30908B}">
      <dsp:nvSpPr>
        <dsp:cNvPr id="0" name=""/>
        <dsp:cNvSpPr/>
      </dsp:nvSpPr>
      <dsp:spPr>
        <a:xfrm>
          <a:off x="8165024" y="576494"/>
          <a:ext cx="1038168" cy="753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D9D2A-ECE6-4A1A-9418-BF52F42142CE}">
      <dsp:nvSpPr>
        <dsp:cNvPr id="0" name=""/>
        <dsp:cNvSpPr/>
      </dsp:nvSpPr>
      <dsp:spPr>
        <a:xfrm>
          <a:off x="7565256" y="1804711"/>
          <a:ext cx="1864098" cy="172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Get Funded: </a:t>
          </a:r>
          <a:r>
            <a:rPr lang="en-IN" sz="2000" kern="1200" dirty="0"/>
            <a:t>Get donations to you account directly.</a:t>
          </a:r>
          <a:endParaRPr lang="en-US" sz="2000" kern="1200" dirty="0"/>
        </a:p>
      </dsp:txBody>
      <dsp:txXfrm>
        <a:off x="7565256" y="1804711"/>
        <a:ext cx="1864098" cy="1720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82593-23B1-4B05-8BE7-12DD36C17495}">
      <dsp:nvSpPr>
        <dsp:cNvPr id="0" name=""/>
        <dsp:cNvSpPr/>
      </dsp:nvSpPr>
      <dsp:spPr>
        <a:xfrm>
          <a:off x="16493" y="299828"/>
          <a:ext cx="2274984" cy="3004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 sharable donation form of campaign. (Keep it Short and Simple)</a:t>
          </a:r>
        </a:p>
      </dsp:txBody>
      <dsp:txXfrm>
        <a:off x="83125" y="366460"/>
        <a:ext cx="2141720" cy="2871408"/>
      </dsp:txXfrm>
    </dsp:sp>
    <dsp:sp modelId="{126ED23B-64CC-404A-BD31-93021E125440}">
      <dsp:nvSpPr>
        <dsp:cNvPr id="0" name=""/>
        <dsp:cNvSpPr/>
      </dsp:nvSpPr>
      <dsp:spPr>
        <a:xfrm rot="21571176">
          <a:off x="2516747" y="1506638"/>
          <a:ext cx="477606" cy="56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2516750" y="1620078"/>
        <a:ext cx="334324" cy="338518"/>
      </dsp:txXfrm>
    </dsp:sp>
    <dsp:sp modelId="{4D4A02E0-CE1F-49E1-A704-AFBF7389B6F2}">
      <dsp:nvSpPr>
        <dsp:cNvPr id="0" name=""/>
        <dsp:cNvSpPr/>
      </dsp:nvSpPr>
      <dsp:spPr>
        <a:xfrm>
          <a:off x="3192590" y="292307"/>
          <a:ext cx="2274984" cy="296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Each campaign have a payment processor : </a:t>
          </a:r>
          <a:r>
            <a:rPr lang="en-IN" sz="2200" kern="1200" dirty="0" err="1"/>
            <a:t>Eg</a:t>
          </a:r>
          <a:r>
            <a:rPr lang="en-IN" sz="2200" kern="1200" dirty="0"/>
            <a:t>,  </a:t>
          </a:r>
          <a:r>
            <a:rPr lang="en-IN" sz="2200" kern="1200" dirty="0" err="1"/>
            <a:t>PayU</a:t>
          </a:r>
          <a:r>
            <a:rPr lang="en-IN" sz="2200" kern="1200" dirty="0"/>
            <a:t>, </a:t>
          </a:r>
          <a:r>
            <a:rPr lang="en-IN" sz="2200" kern="1200" dirty="0" err="1"/>
            <a:t>Razorpay</a:t>
          </a:r>
          <a:endParaRPr lang="en-IN" sz="2200" kern="1200" dirty="0"/>
        </a:p>
      </dsp:txBody>
      <dsp:txXfrm>
        <a:off x="3259222" y="358939"/>
        <a:ext cx="2141720" cy="2833188"/>
      </dsp:txXfrm>
    </dsp:sp>
    <dsp:sp modelId="{1E5ADB31-98BE-42F2-A0C6-21E21938326D}">
      <dsp:nvSpPr>
        <dsp:cNvPr id="0" name=""/>
        <dsp:cNvSpPr/>
      </dsp:nvSpPr>
      <dsp:spPr>
        <a:xfrm>
          <a:off x="5695073" y="1493435"/>
          <a:ext cx="482296" cy="56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5695073" y="1606274"/>
        <a:ext cx="337607" cy="338518"/>
      </dsp:txXfrm>
    </dsp:sp>
    <dsp:sp modelId="{FFA73908-9B33-4EEB-A4CC-4CC3378A054E}">
      <dsp:nvSpPr>
        <dsp:cNvPr id="0" name=""/>
        <dsp:cNvSpPr/>
      </dsp:nvSpPr>
      <dsp:spPr>
        <a:xfrm>
          <a:off x="6377568" y="292307"/>
          <a:ext cx="2274984" cy="296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Show Analytics of donations on Website.</a:t>
          </a:r>
        </a:p>
      </dsp:txBody>
      <dsp:txXfrm>
        <a:off x="6444200" y="358939"/>
        <a:ext cx="2141720" cy="2833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8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3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4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9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1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1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5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5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2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DC0335-71C2-4E6D-A9F8-906DBE987D3D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0335EB-CC87-4763-8EDF-E11E25205E0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2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56972-4D6F-4BC5-BFA4-8B5617D5B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Fundraising Site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4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208A-DFD9-45CC-A8E7-DAB2E384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/>
              <a:t>How it Works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E4E062-6B45-4FB0-8CB9-D8A63A431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07606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44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D364A-290E-455B-8830-BA6053BA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77" y="985272"/>
            <a:ext cx="5157787" cy="823912"/>
          </a:xfrm>
        </p:spPr>
        <p:txBody>
          <a:bodyPr/>
          <a:lstStyle/>
          <a:p>
            <a:r>
              <a:rPr lang="en-US" dirty="0"/>
              <a:t>Features: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1404-0E33-4E02-A016-1FFE61F0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78" y="1944211"/>
            <a:ext cx="4842598" cy="2698810"/>
          </a:xfrm>
        </p:spPr>
        <p:txBody>
          <a:bodyPr>
            <a:normAutofit/>
          </a:bodyPr>
          <a:lstStyle/>
          <a:p>
            <a:r>
              <a:rPr lang="en-US" dirty="0"/>
              <a:t>Responsive design</a:t>
            </a:r>
          </a:p>
          <a:p>
            <a:r>
              <a:rPr lang="en-US" dirty="0"/>
              <a:t>Fully customizable and professional forms</a:t>
            </a:r>
          </a:p>
          <a:p>
            <a:r>
              <a:rPr lang="en-US" dirty="0"/>
              <a:t>Proper Authorization of Person asking for Funds</a:t>
            </a:r>
          </a:p>
          <a:p>
            <a:r>
              <a:rPr lang="en-US" dirty="0"/>
              <a:t>Recurring donation options</a:t>
            </a:r>
          </a:p>
          <a:p>
            <a:r>
              <a:rPr lang="en-US" dirty="0"/>
              <a:t>Automated receipts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738DC-6B8E-48E7-8CDD-BD15C19C2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850245"/>
            <a:ext cx="5183188" cy="823912"/>
          </a:xfrm>
        </p:spPr>
        <p:txBody>
          <a:bodyPr/>
          <a:lstStyle/>
          <a:p>
            <a:r>
              <a:rPr lang="en-US" dirty="0"/>
              <a:t>Technology Stack: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69F53-64DB-4A56-9069-4D9C7C5AE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944211"/>
            <a:ext cx="5183188" cy="2698810"/>
          </a:xfrm>
        </p:spPr>
        <p:txBody>
          <a:bodyPr>
            <a:normAutofit/>
          </a:bodyPr>
          <a:lstStyle/>
          <a:p>
            <a:r>
              <a:rPr lang="en-US" sz="2000" dirty="0"/>
              <a:t>Web Dev Tools: VS Code, Live Server</a:t>
            </a:r>
          </a:p>
          <a:p>
            <a:pPr marL="0" indent="0">
              <a:buNone/>
            </a:pPr>
            <a:r>
              <a:rPr lang="en-US" sz="2000" dirty="0"/>
              <a:t>Languages: </a:t>
            </a:r>
          </a:p>
          <a:p>
            <a:r>
              <a:rPr lang="en-US" sz="2000" dirty="0"/>
              <a:t>HTML, CSS, JavaScript for Frontend Development</a:t>
            </a:r>
          </a:p>
          <a:p>
            <a:r>
              <a:rPr lang="en-US" sz="2000" dirty="0"/>
              <a:t>Database: MongoDB</a:t>
            </a:r>
          </a:p>
          <a:p>
            <a:r>
              <a:rPr lang="en-US" sz="2000" dirty="0"/>
              <a:t>Payment Gateways: </a:t>
            </a:r>
            <a:r>
              <a:rPr lang="en-IN" sz="2000" dirty="0" err="1"/>
              <a:t>PayU</a:t>
            </a:r>
            <a:r>
              <a:rPr lang="en-IN" sz="2000" dirty="0"/>
              <a:t>, </a:t>
            </a:r>
            <a:r>
              <a:rPr lang="en-IN" sz="2000" dirty="0" err="1"/>
              <a:t>Razorpay</a:t>
            </a:r>
            <a:r>
              <a:rPr lang="en-IN" sz="2000" dirty="0"/>
              <a:t>, etc.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708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6772-A808-485B-88F4-38BDE1B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1096968"/>
            <a:ext cx="7901125" cy="71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Block Diagram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7641DD-1FA9-47F4-A24E-F20439D01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437477"/>
              </p:ext>
            </p:extLst>
          </p:nvPr>
        </p:nvGraphicFramePr>
        <p:xfrm>
          <a:off x="1765917" y="1816058"/>
          <a:ext cx="8660165" cy="355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45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FDCB08-EB9C-4F49-A1CC-D801408C0529}"/>
              </a:ext>
            </a:extLst>
          </p:cNvPr>
          <p:cNvSpPr/>
          <p:nvPr/>
        </p:nvSpPr>
        <p:spPr>
          <a:xfrm>
            <a:off x="961269" y="1854820"/>
            <a:ext cx="2061522" cy="2549731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User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u="sng" dirty="0"/>
              <a:t>User ID,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Username,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Password,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Phone Number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5A128-FB6A-45D2-B0E4-79922F70D6B1}"/>
              </a:ext>
            </a:extLst>
          </p:cNvPr>
          <p:cNvSpPr/>
          <p:nvPr/>
        </p:nvSpPr>
        <p:spPr>
          <a:xfrm>
            <a:off x="1116685" y="1140326"/>
            <a:ext cx="2672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Databases Tables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DE4A3A-DE68-4D72-92E3-C2C263F50143}"/>
              </a:ext>
            </a:extLst>
          </p:cNvPr>
          <p:cNvSpPr/>
          <p:nvPr/>
        </p:nvSpPr>
        <p:spPr>
          <a:xfrm>
            <a:off x="3319576" y="1854819"/>
            <a:ext cx="2789890" cy="407403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 defTabSz="977900">
              <a:spcBef>
                <a:spcPct val="0"/>
              </a:spcBef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Campaign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77900">
              <a:spcBef>
                <a:spcPct val="0"/>
              </a:spcBef>
            </a:pPr>
            <a:r>
              <a:rPr lang="en-US" sz="2000" u="sng" dirty="0"/>
              <a:t>User ID,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u="sng" dirty="0"/>
              <a:t>Campaign ID,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First Name,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IN" sz="2000" dirty="0"/>
              <a:t>Last Name,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IN" sz="2000" dirty="0"/>
              <a:t>Phone Number,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IN" sz="2000" dirty="0"/>
              <a:t>Email Address,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IN" sz="2000" dirty="0"/>
              <a:t>Age, Gender,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IN" sz="2000" dirty="0"/>
              <a:t>Funding Cause,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IN" sz="2000" dirty="0"/>
              <a:t>Total Requested Fund,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Where will the funding be mainly used?,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Proof,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BF9BC4-3DCE-4AF1-B8A2-3D9C06F51D39}"/>
              </a:ext>
            </a:extLst>
          </p:cNvPr>
          <p:cNvSpPr/>
          <p:nvPr/>
        </p:nvSpPr>
        <p:spPr>
          <a:xfrm>
            <a:off x="6406251" y="1854819"/>
            <a:ext cx="2061522" cy="268769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 defTabSz="977900">
              <a:spcBef>
                <a:spcPct val="0"/>
              </a:spcBef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Transactions</a:t>
            </a:r>
          </a:p>
          <a:p>
            <a:pPr lvl="0" defTabSz="977900">
              <a:spcBef>
                <a:spcPct val="0"/>
              </a:spcBef>
            </a:pPr>
            <a:r>
              <a:rPr lang="en-US" sz="2000" u="sng" dirty="0"/>
              <a:t>(User ID, Campaign ID)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Donated Amount,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Donors,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Transaction IDs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0EB22B-B60F-40D2-9D67-B8AB0FB9EC8A}"/>
              </a:ext>
            </a:extLst>
          </p:cNvPr>
          <p:cNvSpPr/>
          <p:nvPr/>
        </p:nvSpPr>
        <p:spPr>
          <a:xfrm>
            <a:off x="8764558" y="1854819"/>
            <a:ext cx="2387515" cy="2483891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Transaction Logs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Transaction ID’s,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Donor’s Info,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Timestamp,</a:t>
            </a:r>
          </a:p>
          <a:p>
            <a:pPr lvl="0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15340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CCEEE22-9A3F-457C-9977-2F26A6D4BE83}"/>
              </a:ext>
            </a:extLst>
          </p:cNvPr>
          <p:cNvSpPr/>
          <p:nvPr/>
        </p:nvSpPr>
        <p:spPr>
          <a:xfrm>
            <a:off x="630315" y="177553"/>
            <a:ext cx="11363417" cy="6103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1B3A9-2537-416F-9D89-9C49BBA6E3DA}"/>
              </a:ext>
            </a:extLst>
          </p:cNvPr>
          <p:cNvSpPr/>
          <p:nvPr/>
        </p:nvSpPr>
        <p:spPr>
          <a:xfrm>
            <a:off x="5053888" y="2055181"/>
            <a:ext cx="2441359" cy="274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Main Page</a:t>
            </a:r>
          </a:p>
          <a:p>
            <a:pPr algn="ctr"/>
            <a:r>
              <a:rPr lang="en-IN" dirty="0"/>
              <a:t>Description of Website,</a:t>
            </a:r>
          </a:p>
          <a:p>
            <a:pPr algn="ctr"/>
            <a:r>
              <a:rPr lang="en-IN" dirty="0"/>
              <a:t>Steps shown for Fund Raise</a:t>
            </a:r>
          </a:p>
          <a:p>
            <a:pPr algn="ctr"/>
            <a:r>
              <a:rPr lang="en-IN" dirty="0"/>
              <a:t>Some Random Campaigns for Funding,</a:t>
            </a:r>
          </a:p>
          <a:p>
            <a:pPr algn="ctr"/>
            <a:r>
              <a:rPr lang="en-IN" dirty="0"/>
              <a:t>Contact Info,</a:t>
            </a:r>
          </a:p>
          <a:p>
            <a:pPr algn="ctr"/>
            <a:r>
              <a:rPr lang="en-IN" dirty="0"/>
              <a:t>User Login/Signup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17C31-E832-4914-BBC4-F294CF77D6F9}"/>
              </a:ext>
            </a:extLst>
          </p:cNvPr>
          <p:cNvSpPr/>
          <p:nvPr/>
        </p:nvSpPr>
        <p:spPr>
          <a:xfrm>
            <a:off x="811750" y="3441576"/>
            <a:ext cx="2351103" cy="257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Campaign Page</a:t>
            </a:r>
          </a:p>
          <a:p>
            <a:pPr algn="ctr"/>
            <a:r>
              <a:rPr lang="en-IN" sz="2000" dirty="0"/>
              <a:t>Description of Campaign entered by user,</a:t>
            </a:r>
          </a:p>
          <a:p>
            <a:pPr algn="ctr"/>
            <a:r>
              <a:rPr lang="en-IN" sz="2000" dirty="0"/>
              <a:t>Proofs and Updates,</a:t>
            </a:r>
          </a:p>
          <a:p>
            <a:pPr algn="ctr"/>
            <a:r>
              <a:rPr lang="en-IN" sz="2000" dirty="0"/>
              <a:t>Payment option for Donor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B45A2-1EBB-4244-B1A2-948B197FF857}"/>
              </a:ext>
            </a:extLst>
          </p:cNvPr>
          <p:cNvSpPr/>
          <p:nvPr/>
        </p:nvSpPr>
        <p:spPr>
          <a:xfrm>
            <a:off x="888875" y="337348"/>
            <a:ext cx="2196855" cy="22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User</a:t>
            </a:r>
          </a:p>
          <a:p>
            <a:pPr algn="ctr"/>
            <a:r>
              <a:rPr lang="en-IN" dirty="0"/>
              <a:t>Update Campaign info,</a:t>
            </a:r>
          </a:p>
          <a:p>
            <a:pPr algn="ctr"/>
            <a:r>
              <a:rPr lang="en-IN" dirty="0"/>
              <a:t>View Donation Details,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A01DB-7249-467B-B68B-1E00376ADE87}"/>
              </a:ext>
            </a:extLst>
          </p:cNvPr>
          <p:cNvSpPr/>
          <p:nvPr/>
        </p:nvSpPr>
        <p:spPr>
          <a:xfrm>
            <a:off x="9239301" y="3441576"/>
            <a:ext cx="2373296" cy="267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Donate</a:t>
            </a:r>
          </a:p>
          <a:p>
            <a:pPr algn="ctr"/>
            <a:r>
              <a:rPr lang="en-IN" sz="2000" dirty="0"/>
              <a:t>Page with all list of Campaigns registered on portal,</a:t>
            </a:r>
          </a:p>
          <a:p>
            <a:pPr algn="ctr"/>
            <a:r>
              <a:rPr lang="en-IN" sz="2000" dirty="0"/>
              <a:t>Sort options based Funding Cause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FF795-0153-4090-8BFA-F20C2FC97EC2}"/>
              </a:ext>
            </a:extLst>
          </p:cNvPr>
          <p:cNvSpPr/>
          <p:nvPr/>
        </p:nvSpPr>
        <p:spPr>
          <a:xfrm>
            <a:off x="9106272" y="337348"/>
            <a:ext cx="2373296" cy="267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10000"/>
                  </a:schemeClr>
                </a:solidFill>
              </a:rPr>
              <a:t>Login/Signup</a:t>
            </a:r>
          </a:p>
          <a:p>
            <a:pPr algn="ctr"/>
            <a:r>
              <a:rPr lang="en-IN" b="1" dirty="0"/>
              <a:t>Login:</a:t>
            </a:r>
          </a:p>
          <a:p>
            <a:pPr algn="ctr"/>
            <a:r>
              <a:rPr lang="en-IN" dirty="0"/>
              <a:t>Username, Password</a:t>
            </a:r>
          </a:p>
          <a:p>
            <a:pPr algn="ctr"/>
            <a:r>
              <a:rPr lang="en-IN" dirty="0"/>
              <a:t>Register:</a:t>
            </a:r>
          </a:p>
          <a:p>
            <a:pPr algn="ctr"/>
            <a:r>
              <a:rPr lang="en-IN" dirty="0"/>
              <a:t>Username, Phone Number, Password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EB275C7-5963-46AA-9D2C-BB519AB0FB62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 rot="10800000">
            <a:off x="3085730" y="1478130"/>
            <a:ext cx="1968158" cy="195087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5E83AC4-DA24-441E-9182-4EB6F2011037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495247" y="1675658"/>
            <a:ext cx="1611025" cy="175334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DC91D63-6EBC-4FDA-A8E6-191E52185A42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rot="10800000" flipV="1">
            <a:off x="3162854" y="3429000"/>
            <a:ext cx="1891035" cy="130057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AF43C1C-10D2-4F9C-A4DC-9BC936946A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7495247" y="3429000"/>
            <a:ext cx="1744054" cy="13508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1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5BF0ADC-657C-4F5C-B777-92FF1C49E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3D87F-5474-4685-A653-75AC06A009FF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68177E-1445-4DCF-955D-1CAE9B76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5D52B88-A4AE-4B06-AEFC-8E492B903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D6FA94-0FE6-4CC5-BC1A-1F4780C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15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327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Fundraising Site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Fundraising Site</dc:title>
  <dc:creator>Utkarsh Jakate</dc:creator>
  <cp:lastModifiedBy>Utkarsh Jakate</cp:lastModifiedBy>
  <cp:revision>1</cp:revision>
  <dcterms:created xsi:type="dcterms:W3CDTF">2020-11-03T17:15:57Z</dcterms:created>
  <dcterms:modified xsi:type="dcterms:W3CDTF">2020-11-03T17:20:49Z</dcterms:modified>
</cp:coreProperties>
</file>