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2" r:id="rId17"/>
    <p:sldId id="270" r:id="rId18"/>
    <p:sldId id="273" r:id="rId19"/>
    <p:sldId id="271"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Sistem Informasi perpustakaan</a:t>
            </a:r>
            <a:br>
              <a:rPr lang="id-ID" dirty="0" smtClean="0"/>
            </a:br>
            <a:r>
              <a:rPr lang="id-ID" dirty="0" smtClean="0"/>
              <a:t>praktikum pemrograman berbasis web</a:t>
            </a:r>
            <a:endParaRPr lang="id-ID" dirty="0"/>
          </a:p>
        </p:txBody>
      </p:sp>
      <p:sp>
        <p:nvSpPr>
          <p:cNvPr id="3" name="Subtitle 2"/>
          <p:cNvSpPr>
            <a:spLocks noGrp="1"/>
          </p:cNvSpPr>
          <p:nvPr>
            <p:ph type="subTitle" idx="1"/>
          </p:nvPr>
        </p:nvSpPr>
        <p:spPr/>
        <p:txBody>
          <a:bodyPr/>
          <a:lstStyle/>
          <a:p>
            <a:r>
              <a:rPr lang="id-ID" dirty="0" smtClean="0"/>
              <a:t>1708561027 – Ayu made surya indra dewi</a:t>
            </a:r>
            <a:endParaRPr lang="id-ID" dirty="0"/>
          </a:p>
        </p:txBody>
      </p:sp>
    </p:spTree>
    <p:extLst>
      <p:ext uri="{BB962C8B-B14F-4D97-AF65-F5344CB8AC3E}">
        <p14:creationId xmlns:p14="http://schemas.microsoft.com/office/powerpoint/2010/main" val="74034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581193" y="2180496"/>
            <a:ext cx="4428690" cy="3898332"/>
          </a:xfrm>
        </p:spPr>
        <p:txBody>
          <a:bodyPr/>
          <a:lstStyle/>
          <a:p>
            <a:r>
              <a:rPr lang="id-ID" dirty="0" smtClean="0"/>
              <a:t>Sama halnya dengan user, admin dapat login menggunakan halaman web yang sama. Admin tidak perlu melakukan registrasi karena admin didaftarkan oleh super admin. Gambar disamping kanan merupakan tampilan home admin</a:t>
            </a:r>
            <a:endParaRPr lang="id-ID" dirty="0"/>
          </a:p>
        </p:txBody>
      </p:sp>
      <p:pic>
        <p:nvPicPr>
          <p:cNvPr id="4" name="Picture 3"/>
          <p:cNvPicPr>
            <a:picLocks noChangeAspect="1"/>
          </p:cNvPicPr>
          <p:nvPr/>
        </p:nvPicPr>
        <p:blipFill>
          <a:blip r:embed="rId2"/>
          <a:stretch>
            <a:fillRect/>
          </a:stretch>
        </p:blipFill>
        <p:spPr>
          <a:xfrm>
            <a:off x="5139676" y="2429449"/>
            <a:ext cx="6162675" cy="3400425"/>
          </a:xfrm>
          <a:prstGeom prst="rect">
            <a:avLst/>
          </a:prstGeom>
        </p:spPr>
      </p:pic>
    </p:spTree>
    <p:extLst>
      <p:ext uri="{BB962C8B-B14F-4D97-AF65-F5344CB8AC3E}">
        <p14:creationId xmlns:p14="http://schemas.microsoft.com/office/powerpoint/2010/main" val="286504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367553" y="2000193"/>
            <a:ext cx="2929440" cy="2301352"/>
          </a:xfrm>
        </p:spPr>
        <p:txBody>
          <a:bodyPr/>
          <a:lstStyle/>
          <a:p>
            <a:r>
              <a:rPr lang="id-ID" dirty="0" smtClean="0"/>
              <a:t>Admin dapat melihat data buku serta menambahkan buku baru</a:t>
            </a:r>
            <a:endParaRPr lang="id-ID" dirty="0"/>
          </a:p>
        </p:txBody>
      </p:sp>
      <p:pic>
        <p:nvPicPr>
          <p:cNvPr id="4" name="Picture 3"/>
          <p:cNvPicPr>
            <a:picLocks noChangeAspect="1"/>
          </p:cNvPicPr>
          <p:nvPr/>
        </p:nvPicPr>
        <p:blipFill>
          <a:blip r:embed="rId2"/>
          <a:stretch>
            <a:fillRect/>
          </a:stretch>
        </p:blipFill>
        <p:spPr>
          <a:xfrm>
            <a:off x="4469036" y="1853620"/>
            <a:ext cx="6954525" cy="4895850"/>
          </a:xfrm>
          <a:prstGeom prst="rect">
            <a:avLst/>
          </a:prstGeom>
        </p:spPr>
      </p:pic>
    </p:spTree>
    <p:extLst>
      <p:ext uri="{BB962C8B-B14F-4D97-AF65-F5344CB8AC3E}">
        <p14:creationId xmlns:p14="http://schemas.microsoft.com/office/powerpoint/2010/main" val="8320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581192" y="2180497"/>
            <a:ext cx="3720352" cy="717250"/>
          </a:xfrm>
        </p:spPr>
        <p:txBody>
          <a:bodyPr/>
          <a:lstStyle/>
          <a:p>
            <a:r>
              <a:rPr lang="id-ID" dirty="0" smtClean="0"/>
              <a:t>Tambah buku baru mengunakan modal</a:t>
            </a:r>
            <a:endParaRPr lang="id-ID" dirty="0"/>
          </a:p>
        </p:txBody>
      </p:sp>
      <p:pic>
        <p:nvPicPr>
          <p:cNvPr id="4" name="Picture 3"/>
          <p:cNvPicPr>
            <a:picLocks noChangeAspect="1"/>
          </p:cNvPicPr>
          <p:nvPr/>
        </p:nvPicPr>
        <p:blipFill>
          <a:blip r:embed="rId2"/>
          <a:stretch>
            <a:fillRect/>
          </a:stretch>
        </p:blipFill>
        <p:spPr>
          <a:xfrm>
            <a:off x="2021983" y="2788946"/>
            <a:ext cx="7109137" cy="4069054"/>
          </a:xfrm>
          <a:prstGeom prst="rect">
            <a:avLst/>
          </a:prstGeom>
        </p:spPr>
      </p:pic>
    </p:spTree>
    <p:extLst>
      <p:ext uri="{BB962C8B-B14F-4D97-AF65-F5344CB8AC3E}">
        <p14:creationId xmlns:p14="http://schemas.microsoft.com/office/powerpoint/2010/main" val="158754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581193" y="2180496"/>
            <a:ext cx="4673388" cy="1026343"/>
          </a:xfrm>
        </p:spPr>
        <p:txBody>
          <a:bodyPr/>
          <a:lstStyle/>
          <a:p>
            <a:r>
              <a:rPr lang="id-ID" dirty="0" smtClean="0"/>
              <a:t>Admin dapat melihat data anggota perpustakaan</a:t>
            </a:r>
            <a:endParaRPr lang="id-ID" dirty="0"/>
          </a:p>
        </p:txBody>
      </p:sp>
      <p:pic>
        <p:nvPicPr>
          <p:cNvPr id="4" name="Picture 3"/>
          <p:cNvPicPr>
            <a:picLocks noChangeAspect="1"/>
          </p:cNvPicPr>
          <p:nvPr/>
        </p:nvPicPr>
        <p:blipFill>
          <a:blip r:embed="rId2"/>
          <a:stretch>
            <a:fillRect/>
          </a:stretch>
        </p:blipFill>
        <p:spPr>
          <a:xfrm>
            <a:off x="2722640" y="2944365"/>
            <a:ext cx="6746719" cy="3648075"/>
          </a:xfrm>
          <a:prstGeom prst="rect">
            <a:avLst/>
          </a:prstGeom>
        </p:spPr>
      </p:pic>
    </p:spTree>
    <p:extLst>
      <p:ext uri="{BB962C8B-B14F-4D97-AF65-F5344CB8AC3E}">
        <p14:creationId xmlns:p14="http://schemas.microsoft.com/office/powerpoint/2010/main" val="364445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581193" y="2180497"/>
            <a:ext cx="4171112" cy="923312"/>
          </a:xfrm>
        </p:spPr>
        <p:txBody>
          <a:bodyPr/>
          <a:lstStyle/>
          <a:p>
            <a:r>
              <a:rPr lang="id-ID" dirty="0" smtClean="0"/>
              <a:t>Admin dapat melihat data peminjam buku</a:t>
            </a:r>
            <a:endParaRPr lang="id-ID" dirty="0"/>
          </a:p>
        </p:txBody>
      </p:sp>
      <p:pic>
        <p:nvPicPr>
          <p:cNvPr id="4" name="Picture 3"/>
          <p:cNvPicPr>
            <a:picLocks noChangeAspect="1"/>
          </p:cNvPicPr>
          <p:nvPr/>
        </p:nvPicPr>
        <p:blipFill>
          <a:blip r:embed="rId2"/>
          <a:stretch>
            <a:fillRect/>
          </a:stretch>
        </p:blipFill>
        <p:spPr>
          <a:xfrm>
            <a:off x="2817454" y="3193961"/>
            <a:ext cx="6557091" cy="3263520"/>
          </a:xfrm>
          <a:prstGeom prst="rect">
            <a:avLst/>
          </a:prstGeom>
        </p:spPr>
      </p:pic>
    </p:spTree>
    <p:extLst>
      <p:ext uri="{BB962C8B-B14F-4D97-AF65-F5344CB8AC3E}">
        <p14:creationId xmlns:p14="http://schemas.microsoft.com/office/powerpoint/2010/main" val="12616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a:t>
            </a:r>
            <a:endParaRPr lang="id-ID" dirty="0"/>
          </a:p>
        </p:txBody>
      </p:sp>
      <p:sp>
        <p:nvSpPr>
          <p:cNvPr id="3" name="Content Placeholder 2"/>
          <p:cNvSpPr>
            <a:spLocks noGrp="1"/>
          </p:cNvSpPr>
          <p:nvPr>
            <p:ph idx="1"/>
          </p:nvPr>
        </p:nvSpPr>
        <p:spPr>
          <a:xfrm>
            <a:off x="581192" y="2180496"/>
            <a:ext cx="11029615" cy="730129"/>
          </a:xfrm>
        </p:spPr>
        <p:txBody>
          <a:bodyPr/>
          <a:lstStyle/>
          <a:p>
            <a:r>
              <a:rPr lang="id-ID" dirty="0" smtClean="0"/>
              <a:t>Admin dapat melakukan edit profile dengan mengklik navigasi yang berisi nama admin setelah itu akan muncul popup seperti paad gambar berikut ini</a:t>
            </a:r>
            <a:endParaRPr lang="id-ID" dirty="0"/>
          </a:p>
        </p:txBody>
      </p:sp>
      <p:pic>
        <p:nvPicPr>
          <p:cNvPr id="4" name="Picture 3"/>
          <p:cNvPicPr>
            <a:picLocks noChangeAspect="1"/>
          </p:cNvPicPr>
          <p:nvPr/>
        </p:nvPicPr>
        <p:blipFill>
          <a:blip r:embed="rId2"/>
          <a:stretch>
            <a:fillRect/>
          </a:stretch>
        </p:blipFill>
        <p:spPr>
          <a:xfrm>
            <a:off x="2243136" y="2910625"/>
            <a:ext cx="7705725" cy="3562350"/>
          </a:xfrm>
          <a:prstGeom prst="rect">
            <a:avLst/>
          </a:prstGeom>
        </p:spPr>
      </p:pic>
    </p:spTree>
    <p:extLst>
      <p:ext uri="{BB962C8B-B14F-4D97-AF65-F5344CB8AC3E}">
        <p14:creationId xmlns:p14="http://schemas.microsoft.com/office/powerpoint/2010/main" val="123552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admin</a:t>
            </a:r>
            <a:endParaRPr lang="id-ID" dirty="0"/>
          </a:p>
        </p:txBody>
      </p:sp>
      <p:sp>
        <p:nvSpPr>
          <p:cNvPr id="3" name="Content Placeholder 2"/>
          <p:cNvSpPr>
            <a:spLocks noGrp="1"/>
          </p:cNvSpPr>
          <p:nvPr>
            <p:ph idx="1"/>
          </p:nvPr>
        </p:nvSpPr>
        <p:spPr>
          <a:xfrm>
            <a:off x="581193" y="2180496"/>
            <a:ext cx="2986256" cy="1721803"/>
          </a:xfrm>
        </p:spPr>
        <p:txBody>
          <a:bodyPr/>
          <a:lstStyle/>
          <a:p>
            <a:r>
              <a:rPr lang="id-ID" dirty="0" smtClean="0"/>
              <a:t>Akun super admin default sehingga super admin tidak perlu melakukan registrasi</a:t>
            </a:r>
            <a:endParaRPr lang="id-ID" dirty="0"/>
          </a:p>
        </p:txBody>
      </p:sp>
      <p:pic>
        <p:nvPicPr>
          <p:cNvPr id="4" name="Picture 3"/>
          <p:cNvPicPr>
            <a:picLocks noChangeAspect="1"/>
          </p:cNvPicPr>
          <p:nvPr/>
        </p:nvPicPr>
        <p:blipFill>
          <a:blip r:embed="rId2"/>
          <a:stretch>
            <a:fillRect/>
          </a:stretch>
        </p:blipFill>
        <p:spPr>
          <a:xfrm>
            <a:off x="2850455" y="3666118"/>
            <a:ext cx="6937489" cy="2694957"/>
          </a:xfrm>
          <a:prstGeom prst="rect">
            <a:avLst/>
          </a:prstGeom>
        </p:spPr>
      </p:pic>
    </p:spTree>
    <p:extLst>
      <p:ext uri="{BB962C8B-B14F-4D97-AF65-F5344CB8AC3E}">
        <p14:creationId xmlns:p14="http://schemas.microsoft.com/office/powerpoint/2010/main" val="402905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admin</a:t>
            </a:r>
            <a:endParaRPr lang="id-ID" dirty="0"/>
          </a:p>
        </p:txBody>
      </p:sp>
      <p:sp>
        <p:nvSpPr>
          <p:cNvPr id="3" name="Content Placeholder 2"/>
          <p:cNvSpPr>
            <a:spLocks noGrp="1"/>
          </p:cNvSpPr>
          <p:nvPr>
            <p:ph idx="1"/>
          </p:nvPr>
        </p:nvSpPr>
        <p:spPr>
          <a:xfrm>
            <a:off x="581193" y="2180497"/>
            <a:ext cx="3836262" cy="910434"/>
          </a:xfrm>
        </p:spPr>
        <p:txBody>
          <a:bodyPr/>
          <a:lstStyle/>
          <a:p>
            <a:r>
              <a:rPr lang="id-ID" dirty="0" smtClean="0"/>
              <a:t>Super admin dapat melihat data buku seperti halnya pada admin</a:t>
            </a:r>
            <a:endParaRPr lang="id-ID" dirty="0"/>
          </a:p>
        </p:txBody>
      </p:sp>
      <p:pic>
        <p:nvPicPr>
          <p:cNvPr id="5" name="Picture 4"/>
          <p:cNvPicPr>
            <a:picLocks noChangeAspect="1"/>
          </p:cNvPicPr>
          <p:nvPr/>
        </p:nvPicPr>
        <p:blipFill>
          <a:blip r:embed="rId2"/>
          <a:stretch>
            <a:fillRect/>
          </a:stretch>
        </p:blipFill>
        <p:spPr>
          <a:xfrm>
            <a:off x="923454" y="3245929"/>
            <a:ext cx="10319802" cy="3399569"/>
          </a:xfrm>
          <a:prstGeom prst="rect">
            <a:avLst/>
          </a:prstGeom>
        </p:spPr>
      </p:pic>
    </p:spTree>
    <p:extLst>
      <p:ext uri="{BB962C8B-B14F-4D97-AF65-F5344CB8AC3E}">
        <p14:creationId xmlns:p14="http://schemas.microsoft.com/office/powerpoint/2010/main" val="415295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admin</a:t>
            </a:r>
            <a:endParaRPr lang="id-ID" dirty="0"/>
          </a:p>
        </p:txBody>
      </p:sp>
      <p:sp>
        <p:nvSpPr>
          <p:cNvPr id="3" name="Content Placeholder 2"/>
          <p:cNvSpPr>
            <a:spLocks noGrp="1"/>
          </p:cNvSpPr>
          <p:nvPr>
            <p:ph idx="1"/>
          </p:nvPr>
        </p:nvSpPr>
        <p:spPr>
          <a:xfrm>
            <a:off x="478161" y="2077466"/>
            <a:ext cx="4737783" cy="717250"/>
          </a:xfrm>
        </p:spPr>
        <p:txBody>
          <a:bodyPr/>
          <a:lstStyle/>
          <a:p>
            <a:r>
              <a:rPr lang="id-ID" dirty="0" smtClean="0"/>
              <a:t>Super admin dapat melihat data anggota perpustakaan seperti pada gambar dibawah</a:t>
            </a:r>
            <a:endParaRPr lang="id-ID" dirty="0"/>
          </a:p>
        </p:txBody>
      </p:sp>
      <p:pic>
        <p:nvPicPr>
          <p:cNvPr id="4" name="Picture 3"/>
          <p:cNvPicPr>
            <a:picLocks noChangeAspect="1"/>
          </p:cNvPicPr>
          <p:nvPr/>
        </p:nvPicPr>
        <p:blipFill>
          <a:blip r:embed="rId2"/>
          <a:stretch>
            <a:fillRect/>
          </a:stretch>
        </p:blipFill>
        <p:spPr>
          <a:xfrm>
            <a:off x="989996" y="3018822"/>
            <a:ext cx="10212007" cy="2960112"/>
          </a:xfrm>
          <a:prstGeom prst="rect">
            <a:avLst/>
          </a:prstGeom>
        </p:spPr>
      </p:pic>
    </p:spTree>
    <p:extLst>
      <p:ext uri="{BB962C8B-B14F-4D97-AF65-F5344CB8AC3E}">
        <p14:creationId xmlns:p14="http://schemas.microsoft.com/office/powerpoint/2010/main" val="63074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admin</a:t>
            </a:r>
            <a:endParaRPr lang="id-ID" dirty="0"/>
          </a:p>
        </p:txBody>
      </p:sp>
      <p:sp>
        <p:nvSpPr>
          <p:cNvPr id="3" name="Content Placeholder 2"/>
          <p:cNvSpPr>
            <a:spLocks noGrp="1"/>
          </p:cNvSpPr>
          <p:nvPr>
            <p:ph idx="1"/>
          </p:nvPr>
        </p:nvSpPr>
        <p:spPr>
          <a:xfrm>
            <a:off x="581192" y="2180497"/>
            <a:ext cx="4570357" cy="1412710"/>
          </a:xfrm>
        </p:spPr>
        <p:txBody>
          <a:bodyPr/>
          <a:lstStyle/>
          <a:p>
            <a:r>
              <a:rPr lang="id-ID" dirty="0" smtClean="0"/>
              <a:t>Super admin dapat melihat data admin serta dapat menambahkan admin baru. berikut ini merupakan halaman data admin</a:t>
            </a:r>
            <a:endParaRPr lang="id-ID" dirty="0"/>
          </a:p>
        </p:txBody>
      </p:sp>
      <p:pic>
        <p:nvPicPr>
          <p:cNvPr id="4" name="Picture 3"/>
          <p:cNvPicPr>
            <a:picLocks noChangeAspect="1"/>
          </p:cNvPicPr>
          <p:nvPr/>
        </p:nvPicPr>
        <p:blipFill>
          <a:blip r:embed="rId2"/>
          <a:stretch>
            <a:fillRect/>
          </a:stretch>
        </p:blipFill>
        <p:spPr>
          <a:xfrm>
            <a:off x="1312236" y="3593207"/>
            <a:ext cx="10162840" cy="2768956"/>
          </a:xfrm>
          <a:prstGeom prst="rect">
            <a:avLst/>
          </a:prstGeom>
        </p:spPr>
      </p:pic>
    </p:spTree>
    <p:extLst>
      <p:ext uri="{BB962C8B-B14F-4D97-AF65-F5344CB8AC3E}">
        <p14:creationId xmlns:p14="http://schemas.microsoft.com/office/powerpoint/2010/main" val="23395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581193" y="2180496"/>
            <a:ext cx="5433242" cy="3678303"/>
          </a:xfrm>
        </p:spPr>
        <p:txBody>
          <a:bodyPr/>
          <a:lstStyle/>
          <a:p>
            <a:pPr marL="0" indent="0">
              <a:buNone/>
            </a:pPr>
            <a:r>
              <a:rPr lang="id-ID" dirty="0" smtClean="0"/>
              <a:t>Sistem informasi perpustakaan ini merupakan sistem yang ditujukan kepada user (anggota perpustakaan serta pengelola perpustakaan). Dalam sistem ini, user dibagi menjadi beberapa level yaitu : User (Anggota perpustakaan), Admin serta Super Admin. </a:t>
            </a:r>
            <a:endParaRPr lang="id-ID" dirty="0"/>
          </a:p>
        </p:txBody>
      </p:sp>
      <p:pic>
        <p:nvPicPr>
          <p:cNvPr id="4" name="Picture 3"/>
          <p:cNvPicPr>
            <a:picLocks noChangeAspect="1"/>
          </p:cNvPicPr>
          <p:nvPr/>
        </p:nvPicPr>
        <p:blipFill>
          <a:blip r:embed="rId2"/>
          <a:stretch>
            <a:fillRect/>
          </a:stretch>
        </p:blipFill>
        <p:spPr>
          <a:xfrm>
            <a:off x="6096000" y="2550348"/>
            <a:ext cx="5654889" cy="2938597"/>
          </a:xfrm>
          <a:prstGeom prst="rect">
            <a:avLst/>
          </a:prstGeom>
        </p:spPr>
      </p:pic>
    </p:spTree>
    <p:extLst>
      <p:ext uri="{BB962C8B-B14F-4D97-AF65-F5344CB8AC3E}">
        <p14:creationId xmlns:p14="http://schemas.microsoft.com/office/powerpoint/2010/main" val="408829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admin</a:t>
            </a:r>
            <a:endParaRPr lang="id-ID" dirty="0"/>
          </a:p>
        </p:txBody>
      </p:sp>
      <p:sp>
        <p:nvSpPr>
          <p:cNvPr id="3" name="Content Placeholder 2"/>
          <p:cNvSpPr>
            <a:spLocks noGrp="1"/>
          </p:cNvSpPr>
          <p:nvPr>
            <p:ph idx="1"/>
          </p:nvPr>
        </p:nvSpPr>
        <p:spPr>
          <a:xfrm>
            <a:off x="581192" y="2180496"/>
            <a:ext cx="11029615" cy="1193769"/>
          </a:xfrm>
        </p:spPr>
        <p:txBody>
          <a:bodyPr/>
          <a:lstStyle/>
          <a:p>
            <a:r>
              <a:rPr lang="id-ID" dirty="0" smtClean="0"/>
              <a:t>Super admin dapat menambahkan data admin baru menggunakan pop up yang akan muncuk ketika tombol tambah admin di klik seperti pada gambar dibawah ini</a:t>
            </a:r>
            <a:endParaRPr lang="id-ID" dirty="0"/>
          </a:p>
        </p:txBody>
      </p:sp>
      <p:pic>
        <p:nvPicPr>
          <p:cNvPr id="4" name="Picture 3"/>
          <p:cNvPicPr>
            <a:picLocks noChangeAspect="1"/>
          </p:cNvPicPr>
          <p:nvPr/>
        </p:nvPicPr>
        <p:blipFill>
          <a:blip r:embed="rId2"/>
          <a:stretch>
            <a:fillRect/>
          </a:stretch>
        </p:blipFill>
        <p:spPr>
          <a:xfrm>
            <a:off x="3335628" y="3116553"/>
            <a:ext cx="5640947" cy="3638550"/>
          </a:xfrm>
          <a:prstGeom prst="rect">
            <a:avLst/>
          </a:prstGeom>
        </p:spPr>
      </p:pic>
    </p:spTree>
    <p:extLst>
      <p:ext uri="{BB962C8B-B14F-4D97-AF65-F5344CB8AC3E}">
        <p14:creationId xmlns:p14="http://schemas.microsoft.com/office/powerpoint/2010/main" val="71300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50641"/>
            <a:ext cx="11029616" cy="637246"/>
          </a:xfrm>
        </p:spPr>
        <p:txBody>
          <a:bodyPr/>
          <a:lstStyle/>
          <a:p>
            <a:r>
              <a:rPr lang="id-ID" dirty="0" smtClean="0"/>
              <a:t>Terima kasih</a:t>
            </a:r>
            <a:endParaRPr lang="id-ID" dirty="0"/>
          </a:p>
        </p:txBody>
      </p:sp>
      <p:sp>
        <p:nvSpPr>
          <p:cNvPr id="3" name="Content Placeholder 2"/>
          <p:cNvSpPr>
            <a:spLocks noGrp="1"/>
          </p:cNvSpPr>
          <p:nvPr>
            <p:ph idx="1"/>
          </p:nvPr>
        </p:nvSpPr>
        <p:spPr>
          <a:xfrm>
            <a:off x="581192" y="969264"/>
            <a:ext cx="11029615" cy="910434"/>
          </a:xfrm>
        </p:spPr>
        <p:txBody>
          <a:bodyPr/>
          <a:lstStyle/>
          <a:p>
            <a:pPr marL="0" indent="0">
              <a:buNone/>
            </a:pPr>
            <a:r>
              <a:rPr lang="id-ID" i="1" dirty="0" smtClean="0"/>
              <a:t>“</a:t>
            </a:r>
            <a:r>
              <a:rPr lang="en-US" i="1" dirty="0" smtClean="0"/>
              <a:t>No </a:t>
            </a:r>
            <a:r>
              <a:rPr lang="en-US" i="1" dirty="0"/>
              <a:t>matter what given situation, we need to do the best we can do, and we must never </a:t>
            </a:r>
            <a:r>
              <a:rPr lang="en-US" i="1" dirty="0" smtClean="0"/>
              <a:t>quit</a:t>
            </a:r>
            <a:r>
              <a:rPr lang="id-ID" i="1" dirty="0" smtClean="0"/>
              <a:t>”</a:t>
            </a:r>
            <a:endParaRPr lang="id-ID" dirty="0"/>
          </a:p>
        </p:txBody>
      </p:sp>
      <p:pic>
        <p:nvPicPr>
          <p:cNvPr id="4" name="Picture 3"/>
          <p:cNvPicPr>
            <a:picLocks noChangeAspect="1"/>
          </p:cNvPicPr>
          <p:nvPr/>
        </p:nvPicPr>
        <p:blipFill>
          <a:blip r:embed="rId2"/>
          <a:stretch>
            <a:fillRect/>
          </a:stretch>
        </p:blipFill>
        <p:spPr>
          <a:xfrm>
            <a:off x="437982" y="1879698"/>
            <a:ext cx="11307550" cy="4978302"/>
          </a:xfrm>
          <a:prstGeom prst="rect">
            <a:avLst/>
          </a:prstGeom>
        </p:spPr>
      </p:pic>
    </p:spTree>
    <p:extLst>
      <p:ext uri="{BB962C8B-B14F-4D97-AF65-F5344CB8AC3E}">
        <p14:creationId xmlns:p14="http://schemas.microsoft.com/office/powerpoint/2010/main" val="364267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2" y="2180496"/>
            <a:ext cx="4132475" cy="3640755"/>
          </a:xfrm>
        </p:spPr>
        <p:txBody>
          <a:bodyPr>
            <a:normAutofit/>
          </a:bodyPr>
          <a:lstStyle/>
          <a:p>
            <a:r>
              <a:rPr lang="id-ID" dirty="0" smtClean="0"/>
              <a:t>Anggota Perpustakaan Memiliki hak akses untuk edit profile, melihat detail buku, serta melakukan peminjaman buku. Namun sebelum itu, User yang belum memiliki Akun harus melakukan registrasi terlebih dahulu. Jika sudah memiliki akun, User hanya perlu melakukan login menggunakan username dan password</a:t>
            </a:r>
            <a:endParaRPr lang="id-ID" dirty="0"/>
          </a:p>
        </p:txBody>
      </p:sp>
      <p:pic>
        <p:nvPicPr>
          <p:cNvPr id="4" name="Picture 3"/>
          <p:cNvPicPr>
            <a:picLocks noChangeAspect="1"/>
          </p:cNvPicPr>
          <p:nvPr/>
        </p:nvPicPr>
        <p:blipFill>
          <a:blip r:embed="rId2"/>
          <a:stretch>
            <a:fillRect/>
          </a:stretch>
        </p:blipFill>
        <p:spPr>
          <a:xfrm>
            <a:off x="4713667" y="2455572"/>
            <a:ext cx="3656579" cy="3919470"/>
          </a:xfrm>
          <a:prstGeom prst="rect">
            <a:avLst/>
          </a:prstGeom>
        </p:spPr>
      </p:pic>
      <p:pic>
        <p:nvPicPr>
          <p:cNvPr id="5" name="Picture 4"/>
          <p:cNvPicPr>
            <a:picLocks noChangeAspect="1"/>
          </p:cNvPicPr>
          <p:nvPr/>
        </p:nvPicPr>
        <p:blipFill>
          <a:blip r:embed="rId3"/>
          <a:stretch>
            <a:fillRect/>
          </a:stretch>
        </p:blipFill>
        <p:spPr>
          <a:xfrm>
            <a:off x="8580136" y="2455573"/>
            <a:ext cx="3255550" cy="3912500"/>
          </a:xfrm>
          <a:prstGeom prst="rect">
            <a:avLst/>
          </a:prstGeom>
        </p:spPr>
      </p:pic>
    </p:spTree>
    <p:extLst>
      <p:ext uri="{BB962C8B-B14F-4D97-AF65-F5344CB8AC3E}">
        <p14:creationId xmlns:p14="http://schemas.microsoft.com/office/powerpoint/2010/main" val="272641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3" y="2180496"/>
            <a:ext cx="4673388" cy="807403"/>
          </a:xfrm>
        </p:spPr>
        <p:txBody>
          <a:bodyPr>
            <a:normAutofit fontScale="92500" lnSpcReduction="10000"/>
          </a:bodyPr>
          <a:lstStyle/>
          <a:p>
            <a:r>
              <a:rPr lang="id-ID" dirty="0" smtClean="0"/>
              <a:t>Untuk halaman home setelah melakukan login, terdapat tombol navigasi yang akan menghubungkan ke section yang ada</a:t>
            </a:r>
            <a:endParaRPr lang="id-ID" dirty="0"/>
          </a:p>
        </p:txBody>
      </p:sp>
      <p:pic>
        <p:nvPicPr>
          <p:cNvPr id="4" name="Picture 3"/>
          <p:cNvPicPr>
            <a:picLocks noChangeAspect="1"/>
          </p:cNvPicPr>
          <p:nvPr/>
        </p:nvPicPr>
        <p:blipFill>
          <a:blip r:embed="rId2"/>
          <a:stretch>
            <a:fillRect/>
          </a:stretch>
        </p:blipFill>
        <p:spPr>
          <a:xfrm>
            <a:off x="908631" y="2987899"/>
            <a:ext cx="7462636" cy="3491487"/>
          </a:xfrm>
          <a:prstGeom prst="rect">
            <a:avLst/>
          </a:prstGeom>
        </p:spPr>
      </p:pic>
    </p:spTree>
    <p:extLst>
      <p:ext uri="{BB962C8B-B14F-4D97-AF65-F5344CB8AC3E}">
        <p14:creationId xmlns:p14="http://schemas.microsoft.com/office/powerpoint/2010/main" val="186556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663519"/>
            <a:ext cx="11029616" cy="1013800"/>
          </a:xfrm>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3" y="2180496"/>
            <a:ext cx="2896104" cy="3678303"/>
          </a:xfrm>
        </p:spPr>
        <p:txBody>
          <a:bodyPr/>
          <a:lstStyle/>
          <a:p>
            <a:r>
              <a:rPr lang="id-ID" dirty="0" smtClean="0"/>
              <a:t>Edit Profile, dibuat menggunakan modal sehingga ketika user mengklik nama user pada navigasi maka akan tampil seperti pada tampilan berikut</a:t>
            </a:r>
            <a:endParaRPr lang="id-ID" dirty="0"/>
          </a:p>
        </p:txBody>
      </p:sp>
      <p:pic>
        <p:nvPicPr>
          <p:cNvPr id="4" name="Picture 3"/>
          <p:cNvPicPr>
            <a:picLocks noChangeAspect="1"/>
          </p:cNvPicPr>
          <p:nvPr/>
        </p:nvPicPr>
        <p:blipFill>
          <a:blip r:embed="rId2"/>
          <a:stretch>
            <a:fillRect/>
          </a:stretch>
        </p:blipFill>
        <p:spPr>
          <a:xfrm>
            <a:off x="4011837" y="2478910"/>
            <a:ext cx="6931248" cy="3596627"/>
          </a:xfrm>
          <a:prstGeom prst="rect">
            <a:avLst/>
          </a:prstGeom>
        </p:spPr>
      </p:pic>
    </p:spTree>
    <p:extLst>
      <p:ext uri="{BB962C8B-B14F-4D97-AF65-F5344CB8AC3E}">
        <p14:creationId xmlns:p14="http://schemas.microsoft.com/office/powerpoint/2010/main" val="42929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3" y="2180496"/>
            <a:ext cx="2754436" cy="3678303"/>
          </a:xfrm>
        </p:spPr>
        <p:txBody>
          <a:bodyPr/>
          <a:lstStyle/>
          <a:p>
            <a:r>
              <a:rPr lang="id-ID" dirty="0" smtClean="0"/>
              <a:t>Galeri buku, user dapat melihat detail buku pada galeri buku mulai dari judul buku, stok buku, rak buku hingga tahun terbit buku</a:t>
            </a:r>
            <a:endParaRPr lang="id-ID" dirty="0"/>
          </a:p>
        </p:txBody>
      </p:sp>
      <p:pic>
        <p:nvPicPr>
          <p:cNvPr id="4" name="Picture 3"/>
          <p:cNvPicPr>
            <a:picLocks noChangeAspect="1"/>
          </p:cNvPicPr>
          <p:nvPr/>
        </p:nvPicPr>
        <p:blipFill>
          <a:blip r:embed="rId2"/>
          <a:stretch>
            <a:fillRect/>
          </a:stretch>
        </p:blipFill>
        <p:spPr>
          <a:xfrm>
            <a:off x="4981375" y="2083023"/>
            <a:ext cx="5579302" cy="4432089"/>
          </a:xfrm>
          <a:prstGeom prst="rect">
            <a:avLst/>
          </a:prstGeom>
        </p:spPr>
      </p:pic>
    </p:spTree>
    <p:extLst>
      <p:ext uri="{BB962C8B-B14F-4D97-AF65-F5344CB8AC3E}">
        <p14:creationId xmlns:p14="http://schemas.microsoft.com/office/powerpoint/2010/main" val="384027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2" y="2180496"/>
            <a:ext cx="3617321" cy="3833938"/>
          </a:xfrm>
        </p:spPr>
        <p:txBody>
          <a:bodyPr/>
          <a:lstStyle/>
          <a:p>
            <a:r>
              <a:rPr lang="id-ID" dirty="0" smtClean="0"/>
              <a:t>User dapat meminjam buku menggunakan fitur form peminjaman seperti yang tampak pada gambar disamping</a:t>
            </a:r>
            <a:endParaRPr lang="id-ID" dirty="0"/>
          </a:p>
        </p:txBody>
      </p:sp>
      <p:pic>
        <p:nvPicPr>
          <p:cNvPr id="4" name="Picture 3"/>
          <p:cNvPicPr>
            <a:picLocks noChangeAspect="1"/>
          </p:cNvPicPr>
          <p:nvPr/>
        </p:nvPicPr>
        <p:blipFill>
          <a:blip r:embed="rId2"/>
          <a:stretch>
            <a:fillRect/>
          </a:stretch>
        </p:blipFill>
        <p:spPr>
          <a:xfrm>
            <a:off x="4954407" y="2524901"/>
            <a:ext cx="5585857" cy="3489533"/>
          </a:xfrm>
          <a:prstGeom prst="rect">
            <a:avLst/>
          </a:prstGeom>
        </p:spPr>
      </p:pic>
    </p:spTree>
    <p:extLst>
      <p:ext uri="{BB962C8B-B14F-4D97-AF65-F5344CB8AC3E}">
        <p14:creationId xmlns:p14="http://schemas.microsoft.com/office/powerpoint/2010/main" val="42000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3" y="2180497"/>
            <a:ext cx="3437016" cy="3460450"/>
          </a:xfrm>
        </p:spPr>
        <p:txBody>
          <a:bodyPr/>
          <a:lstStyle/>
          <a:p>
            <a:r>
              <a:rPr lang="id-ID" dirty="0" smtClean="0"/>
              <a:t>Tentang, user dapat melihat informasi terkait perpustakaan</a:t>
            </a:r>
            <a:endParaRPr lang="id-ID" dirty="0"/>
          </a:p>
        </p:txBody>
      </p:sp>
      <p:pic>
        <p:nvPicPr>
          <p:cNvPr id="4" name="Picture 3"/>
          <p:cNvPicPr>
            <a:picLocks noChangeAspect="1"/>
          </p:cNvPicPr>
          <p:nvPr/>
        </p:nvPicPr>
        <p:blipFill>
          <a:blip r:embed="rId2"/>
          <a:stretch>
            <a:fillRect/>
          </a:stretch>
        </p:blipFill>
        <p:spPr>
          <a:xfrm>
            <a:off x="5230366" y="1944509"/>
            <a:ext cx="5150006" cy="4662353"/>
          </a:xfrm>
          <a:prstGeom prst="rect">
            <a:avLst/>
          </a:prstGeom>
        </p:spPr>
      </p:pic>
    </p:spTree>
    <p:extLst>
      <p:ext uri="{BB962C8B-B14F-4D97-AF65-F5344CB8AC3E}">
        <p14:creationId xmlns:p14="http://schemas.microsoft.com/office/powerpoint/2010/main" val="166163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User (anggota perpustakaan)</a:t>
            </a:r>
            <a:endParaRPr lang="id-ID" dirty="0"/>
          </a:p>
        </p:txBody>
      </p:sp>
      <p:sp>
        <p:nvSpPr>
          <p:cNvPr id="3" name="Content Placeholder 2"/>
          <p:cNvSpPr>
            <a:spLocks noGrp="1"/>
          </p:cNvSpPr>
          <p:nvPr>
            <p:ph idx="1"/>
          </p:nvPr>
        </p:nvSpPr>
        <p:spPr>
          <a:xfrm>
            <a:off x="581192" y="2180496"/>
            <a:ext cx="3449895" cy="3678303"/>
          </a:xfrm>
        </p:spPr>
        <p:txBody>
          <a:bodyPr/>
          <a:lstStyle/>
          <a:p>
            <a:r>
              <a:rPr lang="id-ID" dirty="0" smtClean="0"/>
              <a:t>User dapat melihat Kontak yang dapat dihubungi melalui kontak yang ada pada halaman Kontak</a:t>
            </a:r>
            <a:endParaRPr lang="id-ID" dirty="0"/>
          </a:p>
        </p:txBody>
      </p:sp>
      <p:pic>
        <p:nvPicPr>
          <p:cNvPr id="4" name="Picture 3"/>
          <p:cNvPicPr>
            <a:picLocks noChangeAspect="1"/>
          </p:cNvPicPr>
          <p:nvPr/>
        </p:nvPicPr>
        <p:blipFill>
          <a:blip r:embed="rId2"/>
          <a:stretch>
            <a:fillRect/>
          </a:stretch>
        </p:blipFill>
        <p:spPr>
          <a:xfrm>
            <a:off x="5136187" y="2180496"/>
            <a:ext cx="6204379" cy="4220515"/>
          </a:xfrm>
          <a:prstGeom prst="rect">
            <a:avLst/>
          </a:prstGeom>
        </p:spPr>
      </p:pic>
    </p:spTree>
    <p:extLst>
      <p:ext uri="{BB962C8B-B14F-4D97-AF65-F5344CB8AC3E}">
        <p14:creationId xmlns:p14="http://schemas.microsoft.com/office/powerpoint/2010/main" val="21868660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
  <TotalTime>34</TotalTime>
  <Words>425</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 MT</vt:lpstr>
      <vt:lpstr>Wingdings 2</vt:lpstr>
      <vt:lpstr>Dividend</vt:lpstr>
      <vt:lpstr>Sistem Informasi perpustakaan praktikum pemrograman berbasis web</vt:lpstr>
      <vt:lpstr>PowerPoint Presentation</vt:lpstr>
      <vt:lpstr>User (anggota perpustakaan)</vt:lpstr>
      <vt:lpstr>User (anggota perpustakaan)</vt:lpstr>
      <vt:lpstr>User (anggota perpustakaan)</vt:lpstr>
      <vt:lpstr>User (anggota perpustakaan)</vt:lpstr>
      <vt:lpstr>User (anggota perpustakaan)</vt:lpstr>
      <vt:lpstr>User (anggota Perpustakaan)</vt:lpstr>
      <vt:lpstr>User (anggota perpustakaan)</vt:lpstr>
      <vt:lpstr>admin</vt:lpstr>
      <vt:lpstr>admin</vt:lpstr>
      <vt:lpstr>admin</vt:lpstr>
      <vt:lpstr>admin</vt:lpstr>
      <vt:lpstr>admin</vt:lpstr>
      <vt:lpstr>admin</vt:lpstr>
      <vt:lpstr>Super admin</vt:lpstr>
      <vt:lpstr>Super admin</vt:lpstr>
      <vt:lpstr>Super admin</vt:lpstr>
      <vt:lpstr>Super admin</vt:lpstr>
      <vt:lpstr>Super admin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perpustakaan praktikum pemrograman berbasis web</dc:title>
  <dc:creator>Windows User</dc:creator>
  <cp:lastModifiedBy>Windows User</cp:lastModifiedBy>
  <cp:revision>6</cp:revision>
  <dcterms:created xsi:type="dcterms:W3CDTF">2020-05-28T12:24:48Z</dcterms:created>
  <dcterms:modified xsi:type="dcterms:W3CDTF">2020-05-28T13:13:50Z</dcterms:modified>
</cp:coreProperties>
</file>