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C52-AEB6-4745-B2B4-41D2811FED1C}"/>
              </a:ext>
            </a:extLst>
          </p:cNvPr>
          <p:cNvSpPr>
            <a:spLocks noGrp="1"/>
          </p:cNvSpPr>
          <p:nvPr>
            <p:ph type="ctrTitle"/>
          </p:nvPr>
        </p:nvSpPr>
        <p:spPr>
          <a:xfrm>
            <a:off x="2417779" y="0"/>
            <a:ext cx="8637073" cy="3343729"/>
          </a:xfrm>
        </p:spPr>
        <p:txBody>
          <a:bodyPr>
            <a:normAutofit/>
          </a:bodyPr>
          <a:lstStyle/>
          <a:p>
            <a:r>
              <a:rPr lang="en-US" sz="4800" dirty="0" err="1"/>
              <a:t>Sistem</a:t>
            </a:r>
            <a:r>
              <a:rPr lang="en-US" sz="4800" dirty="0"/>
              <a:t> </a:t>
            </a:r>
            <a:r>
              <a:rPr lang="en-US" sz="4800" dirty="0" err="1"/>
              <a:t>informasi</a:t>
            </a:r>
            <a:r>
              <a:rPr lang="en-US" sz="4800" dirty="0"/>
              <a:t> </a:t>
            </a:r>
            <a:r>
              <a:rPr lang="en-US" sz="4800" dirty="0" err="1"/>
              <a:t>perpustakaan</a:t>
            </a:r>
            <a:r>
              <a:rPr lang="en-US" sz="4800" dirty="0"/>
              <a:t> </a:t>
            </a:r>
            <a:r>
              <a:rPr lang="en-US" sz="4800" dirty="0" err="1"/>
              <a:t>berbasis</a:t>
            </a:r>
            <a:r>
              <a:rPr lang="en-US" sz="4800" dirty="0"/>
              <a:t> web</a:t>
            </a:r>
            <a:br>
              <a:rPr lang="en-US" sz="4800" dirty="0"/>
            </a:br>
            <a:r>
              <a:rPr lang="en-US" sz="4800" dirty="0"/>
              <a:t>e-</a:t>
            </a:r>
            <a:r>
              <a:rPr lang="en-US" sz="4800" dirty="0" err="1"/>
              <a:t>pERPUSTAKAAN</a:t>
            </a:r>
            <a:endParaRPr lang="en-US" sz="4800" dirty="0"/>
          </a:p>
        </p:txBody>
      </p:sp>
      <p:sp>
        <p:nvSpPr>
          <p:cNvPr id="3" name="Subtitle 2">
            <a:extLst>
              <a:ext uri="{FF2B5EF4-FFF2-40B4-BE49-F238E27FC236}">
                <a16:creationId xmlns:a16="http://schemas.microsoft.com/office/drawing/2014/main" id="{4431F5F1-29FA-4DCE-9194-1996A313541F}"/>
              </a:ext>
            </a:extLst>
          </p:cNvPr>
          <p:cNvSpPr>
            <a:spLocks noGrp="1"/>
          </p:cNvSpPr>
          <p:nvPr>
            <p:ph type="subTitle" idx="1"/>
          </p:nvPr>
        </p:nvSpPr>
        <p:spPr/>
        <p:txBody>
          <a:bodyPr/>
          <a:lstStyle/>
          <a:p>
            <a:r>
              <a:rPr lang="en-US" dirty="0"/>
              <a:t>I </a:t>
            </a:r>
            <a:r>
              <a:rPr lang="en-US" dirty="0" err="1"/>
              <a:t>wayan</a:t>
            </a:r>
            <a:r>
              <a:rPr lang="en-US" dirty="0"/>
              <a:t> </a:t>
            </a:r>
            <a:r>
              <a:rPr lang="en-US" dirty="0" err="1"/>
              <a:t>gede</a:t>
            </a:r>
            <a:r>
              <a:rPr lang="en-US" dirty="0"/>
              <a:t> Indrayasa</a:t>
            </a:r>
          </a:p>
          <a:p>
            <a:r>
              <a:rPr lang="en-US" dirty="0"/>
              <a:t>1708561030</a:t>
            </a:r>
          </a:p>
        </p:txBody>
      </p:sp>
    </p:spTree>
    <p:extLst>
      <p:ext uri="{BB962C8B-B14F-4D97-AF65-F5344CB8AC3E}">
        <p14:creationId xmlns:p14="http://schemas.microsoft.com/office/powerpoint/2010/main" val="348816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5B23-EC59-4649-872D-90CC2E180837}"/>
              </a:ext>
            </a:extLst>
          </p:cNvPr>
          <p:cNvSpPr>
            <a:spLocks noGrp="1"/>
          </p:cNvSpPr>
          <p:nvPr>
            <p:ph type="title"/>
          </p:nvPr>
        </p:nvSpPr>
        <p:spPr/>
        <p:txBody>
          <a:bodyPr/>
          <a:lstStyle/>
          <a:p>
            <a:r>
              <a:rPr lang="en-US" dirty="0"/>
              <a:t>admin</a:t>
            </a:r>
          </a:p>
        </p:txBody>
      </p:sp>
      <p:sp>
        <p:nvSpPr>
          <p:cNvPr id="4" name="Content Placeholder 2">
            <a:extLst>
              <a:ext uri="{FF2B5EF4-FFF2-40B4-BE49-F238E27FC236}">
                <a16:creationId xmlns:a16="http://schemas.microsoft.com/office/drawing/2014/main" id="{ACEF3ED5-B855-4209-B7D2-29BA1A8A188E}"/>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t>
            </a:r>
            <a:r>
              <a:rPr lang="en-US" sz="2400" dirty="0" err="1"/>
              <a:t>anggota</a:t>
            </a:r>
            <a:r>
              <a:rPr lang="en-US" sz="2400" dirty="0"/>
              <a:t> yang </a:t>
            </a:r>
            <a:r>
              <a:rPr lang="en-US" sz="2400" dirty="0" err="1"/>
              <a:t>dapat</a:t>
            </a:r>
            <a:r>
              <a:rPr lang="en-US" sz="2400" dirty="0"/>
              <a:t> </a:t>
            </a:r>
            <a:r>
              <a:rPr lang="en-US" sz="2400" dirty="0" err="1"/>
              <a:t>diakses</a:t>
            </a:r>
            <a:r>
              <a:rPr lang="en-US" sz="2400" dirty="0"/>
              <a:t> oleh admin. </a:t>
            </a:r>
            <a:r>
              <a:rPr lang="en-US" sz="2400" dirty="0" err="1"/>
              <a:t>Disini</a:t>
            </a:r>
            <a:r>
              <a:rPr lang="en-US" sz="2400" dirty="0"/>
              <a:t> admin </a:t>
            </a:r>
            <a:r>
              <a:rPr lang="en-US" sz="2400" dirty="0" err="1"/>
              <a:t>dapat</a:t>
            </a:r>
            <a:r>
              <a:rPr lang="en-US" sz="2400" dirty="0"/>
              <a:t> </a:t>
            </a:r>
            <a:r>
              <a:rPr lang="en-US" sz="2400" dirty="0" err="1"/>
              <a:t>melihat</a:t>
            </a:r>
            <a:r>
              <a:rPr lang="en-US" sz="2400" dirty="0"/>
              <a:t> </a:t>
            </a:r>
            <a:r>
              <a:rPr lang="en-US" sz="2400" dirty="0" err="1"/>
              <a:t>informasi</a:t>
            </a:r>
            <a:r>
              <a:rPr lang="en-US" sz="2400" dirty="0"/>
              <a:t> </a:t>
            </a:r>
            <a:r>
              <a:rPr lang="en-US" sz="2400" dirty="0" err="1"/>
              <a:t>anggota</a:t>
            </a:r>
            <a:r>
              <a:rPr lang="en-US" sz="2400" dirty="0"/>
              <a:t> yang </a:t>
            </a:r>
            <a:r>
              <a:rPr lang="en-US" sz="2400" dirty="0" err="1"/>
              <a:t>terdaftar</a:t>
            </a:r>
            <a:r>
              <a:rPr lang="en-US" sz="2400" dirty="0"/>
              <a:t> pada E-</a:t>
            </a:r>
            <a:r>
              <a:rPr lang="en-US" sz="2400" dirty="0" err="1"/>
              <a:t>Perpustakaan</a:t>
            </a:r>
            <a:endParaRPr lang="id-ID" sz="2400" dirty="0"/>
          </a:p>
        </p:txBody>
      </p:sp>
      <p:pic>
        <p:nvPicPr>
          <p:cNvPr id="5" name="Picture 4">
            <a:extLst>
              <a:ext uri="{FF2B5EF4-FFF2-40B4-BE49-F238E27FC236}">
                <a16:creationId xmlns:a16="http://schemas.microsoft.com/office/drawing/2014/main" id="{5B3AB305-6E7E-4ED0-BA96-FD470EEAED71}"/>
              </a:ext>
            </a:extLst>
          </p:cNvPr>
          <p:cNvPicPr>
            <a:picLocks noChangeAspect="1"/>
          </p:cNvPicPr>
          <p:nvPr/>
        </p:nvPicPr>
        <p:blipFill>
          <a:blip r:embed="rId2"/>
          <a:stretch>
            <a:fillRect/>
          </a:stretch>
        </p:blipFill>
        <p:spPr>
          <a:xfrm>
            <a:off x="5679347" y="2148664"/>
            <a:ext cx="6096000" cy="1630102"/>
          </a:xfrm>
          <a:prstGeom prst="rect">
            <a:avLst/>
          </a:prstGeom>
        </p:spPr>
      </p:pic>
    </p:spTree>
    <p:extLst>
      <p:ext uri="{BB962C8B-B14F-4D97-AF65-F5344CB8AC3E}">
        <p14:creationId xmlns:p14="http://schemas.microsoft.com/office/powerpoint/2010/main" val="153630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8F7C-1905-4DAB-B25B-65841A952669}"/>
              </a:ext>
            </a:extLst>
          </p:cNvPr>
          <p:cNvSpPr>
            <a:spLocks noGrp="1"/>
          </p:cNvSpPr>
          <p:nvPr>
            <p:ph type="title"/>
          </p:nvPr>
        </p:nvSpPr>
        <p:spPr/>
        <p:txBody>
          <a:bodyPr/>
          <a:lstStyle/>
          <a:p>
            <a:r>
              <a:rPr lang="en-US" dirty="0"/>
              <a:t>Admin</a:t>
            </a:r>
          </a:p>
        </p:txBody>
      </p:sp>
      <p:sp>
        <p:nvSpPr>
          <p:cNvPr id="4" name="Content Placeholder 2">
            <a:extLst>
              <a:ext uri="{FF2B5EF4-FFF2-40B4-BE49-F238E27FC236}">
                <a16:creationId xmlns:a16="http://schemas.microsoft.com/office/drawing/2014/main" id="{65F8CDF2-9C7B-4E2C-80E5-DC7D6E8C8FCC}"/>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t>
            </a:r>
            <a:r>
              <a:rPr lang="en-US" sz="2400" dirty="0" err="1"/>
              <a:t>Peminjam</a:t>
            </a:r>
            <a:r>
              <a:rPr lang="en-US" sz="2400" dirty="0"/>
              <a:t> yang </a:t>
            </a:r>
            <a:r>
              <a:rPr lang="en-US" sz="2400" dirty="0" err="1"/>
              <a:t>dapat</a:t>
            </a:r>
            <a:r>
              <a:rPr lang="en-US" sz="2400" dirty="0"/>
              <a:t> </a:t>
            </a:r>
            <a:r>
              <a:rPr lang="en-US" sz="2400" dirty="0" err="1"/>
              <a:t>diakses</a:t>
            </a:r>
            <a:r>
              <a:rPr lang="en-US" sz="2400" dirty="0"/>
              <a:t> oleh admin. </a:t>
            </a:r>
            <a:r>
              <a:rPr lang="en-US" sz="2400" dirty="0" err="1"/>
              <a:t>Disini</a:t>
            </a:r>
            <a:r>
              <a:rPr lang="en-US" sz="2400" dirty="0"/>
              <a:t> admin </a:t>
            </a:r>
            <a:r>
              <a:rPr lang="en-US" sz="2400" dirty="0" err="1"/>
              <a:t>dapat</a:t>
            </a:r>
            <a:r>
              <a:rPr lang="en-US" sz="2400" dirty="0"/>
              <a:t> </a:t>
            </a:r>
            <a:r>
              <a:rPr lang="en-US" sz="2400" dirty="0" err="1"/>
              <a:t>melihat</a:t>
            </a:r>
            <a:r>
              <a:rPr lang="en-US" sz="2400" dirty="0"/>
              <a:t> </a:t>
            </a:r>
            <a:r>
              <a:rPr lang="en-US" sz="2400" dirty="0" err="1"/>
              <a:t>informasi</a:t>
            </a:r>
            <a:r>
              <a:rPr lang="en-US" sz="2400" dirty="0"/>
              <a:t> </a:t>
            </a:r>
            <a:r>
              <a:rPr lang="en-US" sz="2400" dirty="0" err="1"/>
              <a:t>peminjaman</a:t>
            </a:r>
            <a:r>
              <a:rPr lang="en-US" sz="2400" dirty="0"/>
              <a:t> </a:t>
            </a:r>
            <a:r>
              <a:rPr lang="en-US" sz="2400" dirty="0" err="1"/>
              <a:t>buku</a:t>
            </a:r>
            <a:r>
              <a:rPr lang="en-US" sz="2400" dirty="0"/>
              <a:t> pada E-</a:t>
            </a:r>
            <a:r>
              <a:rPr lang="en-US" sz="2400" dirty="0" err="1"/>
              <a:t>Perpustakaan</a:t>
            </a:r>
            <a:endParaRPr lang="id-ID" sz="2400" dirty="0"/>
          </a:p>
        </p:txBody>
      </p:sp>
      <p:pic>
        <p:nvPicPr>
          <p:cNvPr id="5" name="Picture 4">
            <a:extLst>
              <a:ext uri="{FF2B5EF4-FFF2-40B4-BE49-F238E27FC236}">
                <a16:creationId xmlns:a16="http://schemas.microsoft.com/office/drawing/2014/main" id="{4690EC31-C1E2-47AE-864B-F104749B2190}"/>
              </a:ext>
            </a:extLst>
          </p:cNvPr>
          <p:cNvPicPr>
            <a:picLocks noChangeAspect="1"/>
          </p:cNvPicPr>
          <p:nvPr/>
        </p:nvPicPr>
        <p:blipFill>
          <a:blip r:embed="rId2"/>
          <a:stretch>
            <a:fillRect/>
          </a:stretch>
        </p:blipFill>
        <p:spPr>
          <a:xfrm>
            <a:off x="5494789" y="2254022"/>
            <a:ext cx="6342077" cy="1514526"/>
          </a:xfrm>
          <a:prstGeom prst="rect">
            <a:avLst/>
          </a:prstGeom>
        </p:spPr>
      </p:pic>
    </p:spTree>
    <p:extLst>
      <p:ext uri="{BB962C8B-B14F-4D97-AF65-F5344CB8AC3E}">
        <p14:creationId xmlns:p14="http://schemas.microsoft.com/office/powerpoint/2010/main" val="114559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52E4-2745-40EA-94C2-C1D56F7D3D67}"/>
              </a:ext>
            </a:extLst>
          </p:cNvPr>
          <p:cNvSpPr>
            <a:spLocks noGrp="1"/>
          </p:cNvSpPr>
          <p:nvPr>
            <p:ph type="title"/>
          </p:nvPr>
        </p:nvSpPr>
        <p:spPr/>
        <p:txBody>
          <a:bodyPr/>
          <a:lstStyle/>
          <a:p>
            <a:r>
              <a:rPr lang="en-US" dirty="0" err="1"/>
              <a:t>Superadmin</a:t>
            </a:r>
            <a:endParaRPr lang="en-US" dirty="0"/>
          </a:p>
        </p:txBody>
      </p:sp>
      <p:sp>
        <p:nvSpPr>
          <p:cNvPr id="4" name="Content Placeholder 2">
            <a:extLst>
              <a:ext uri="{FF2B5EF4-FFF2-40B4-BE49-F238E27FC236}">
                <a16:creationId xmlns:a16="http://schemas.microsoft.com/office/drawing/2014/main" id="{B6FBE21F-0E66-4F9F-BBB3-634651B22332}"/>
              </a:ext>
            </a:extLst>
          </p:cNvPr>
          <p:cNvSpPr>
            <a:spLocks noGrp="1"/>
          </p:cNvSpPr>
          <p:nvPr>
            <p:ph idx="1"/>
          </p:nvPr>
        </p:nvSpPr>
        <p:spPr>
          <a:xfrm>
            <a:off x="1450976" y="2016124"/>
            <a:ext cx="5436386" cy="3487053"/>
          </a:xfrm>
        </p:spPr>
        <p:txBody>
          <a:bodyPr>
            <a:normAutofit lnSpcReduction="10000"/>
          </a:bodyPr>
          <a:lstStyle/>
          <a:p>
            <a:pPr marL="0" indent="0">
              <a:buNone/>
            </a:pPr>
            <a:r>
              <a:rPr lang="en-US" dirty="0"/>
              <a:t>Setelah login </a:t>
            </a:r>
            <a:r>
              <a:rPr lang="en-US" dirty="0" err="1"/>
              <a:t>terdapat</a:t>
            </a:r>
            <a:r>
              <a:rPr lang="en-US" dirty="0"/>
              <a:t> </a:t>
            </a:r>
            <a:r>
              <a:rPr lang="en-US" dirty="0" err="1"/>
              <a:t>penanda</a:t>
            </a:r>
            <a:r>
              <a:rPr lang="en-US" dirty="0"/>
              <a:t> </a:t>
            </a:r>
            <a:r>
              <a:rPr lang="en-US" dirty="0" err="1"/>
              <a:t>bahwa</a:t>
            </a:r>
            <a:r>
              <a:rPr lang="en-US" dirty="0"/>
              <a:t> </a:t>
            </a:r>
            <a:r>
              <a:rPr lang="en-US" dirty="0" err="1"/>
              <a:t>SuperAdmin</a:t>
            </a:r>
            <a:r>
              <a:rPr lang="en-US" dirty="0"/>
              <a:t> yang </a:t>
            </a:r>
            <a:r>
              <a:rPr lang="en-US" dirty="0" err="1"/>
              <a:t>itu</a:t>
            </a:r>
            <a:r>
              <a:rPr lang="en-US" dirty="0"/>
              <a:t> pada navbar </a:t>
            </a:r>
            <a:r>
              <a:rPr lang="en-US" dirty="0" err="1"/>
              <a:t>terdapat</a:t>
            </a:r>
            <a:r>
              <a:rPr lang="en-US" dirty="0"/>
              <a:t> </a:t>
            </a:r>
            <a:r>
              <a:rPr lang="en-US" dirty="0" err="1"/>
              <a:t>tulisan</a:t>
            </a:r>
            <a:r>
              <a:rPr lang="en-US" dirty="0"/>
              <a:t> </a:t>
            </a:r>
            <a:r>
              <a:rPr lang="en-US" dirty="0" err="1"/>
              <a:t>Hi,SADMIN</a:t>
            </a:r>
            <a:r>
              <a:rPr lang="en-US" dirty="0"/>
              <a:t>. </a:t>
            </a:r>
            <a:r>
              <a:rPr lang="en-US" dirty="0" err="1"/>
              <a:t>Berbeda</a:t>
            </a:r>
            <a:r>
              <a:rPr lang="en-US" dirty="0"/>
              <a:t> </a:t>
            </a:r>
            <a:r>
              <a:rPr lang="en-US" dirty="0" err="1"/>
              <a:t>dengna</a:t>
            </a:r>
            <a:r>
              <a:rPr lang="en-US" dirty="0"/>
              <a:t> User dan </a:t>
            </a:r>
            <a:r>
              <a:rPr lang="en-US" dirty="0" err="1"/>
              <a:t>SuperAdmin</a:t>
            </a:r>
            <a:r>
              <a:rPr lang="en-US" dirty="0"/>
              <a:t>.  </a:t>
            </a:r>
            <a:r>
              <a:rPr lang="id-ID" dirty="0"/>
              <a:t>Akun super admin default sehingga super admin tidak perlu melakukan registrasi</a:t>
            </a:r>
            <a:r>
              <a:rPr lang="en-US" dirty="0"/>
              <a:t>. </a:t>
            </a:r>
            <a:r>
              <a:rPr lang="en-US" dirty="0" err="1"/>
              <a:t>Hampir</a:t>
            </a:r>
            <a:r>
              <a:rPr lang="en-US" dirty="0"/>
              <a:t> </a:t>
            </a:r>
            <a:r>
              <a:rPr lang="en-US" dirty="0" err="1"/>
              <a:t>sama</a:t>
            </a:r>
            <a:r>
              <a:rPr lang="en-US" dirty="0"/>
              <a:t> </a:t>
            </a:r>
            <a:r>
              <a:rPr lang="en-US" dirty="0" err="1"/>
              <a:t>dengan</a:t>
            </a:r>
            <a:r>
              <a:rPr lang="en-US" dirty="0"/>
              <a:t> Admin, </a:t>
            </a:r>
            <a:r>
              <a:rPr lang="en-US" dirty="0" err="1"/>
              <a:t>SuperAdmin</a:t>
            </a:r>
            <a:r>
              <a:rPr lang="en-US" dirty="0"/>
              <a:t> </a:t>
            </a:r>
            <a:r>
              <a:rPr lang="en-US" dirty="0" err="1"/>
              <a:t>dapat</a:t>
            </a:r>
            <a:r>
              <a:rPr lang="en-US" dirty="0"/>
              <a:t> </a:t>
            </a:r>
            <a:r>
              <a:rPr lang="en-US" dirty="0" err="1"/>
              <a:t>menginput</a:t>
            </a:r>
            <a:r>
              <a:rPr lang="en-US" dirty="0"/>
              <a:t>, </a:t>
            </a:r>
            <a:r>
              <a:rPr lang="en-US" dirty="0" err="1"/>
              <a:t>mengedit</a:t>
            </a:r>
            <a:r>
              <a:rPr lang="en-US" dirty="0"/>
              <a:t> dan </a:t>
            </a:r>
            <a:r>
              <a:rPr lang="en-US" dirty="0" err="1"/>
              <a:t>menghapus</a:t>
            </a:r>
            <a:r>
              <a:rPr lang="en-US" dirty="0"/>
              <a:t> </a:t>
            </a:r>
            <a:r>
              <a:rPr lang="en-US" dirty="0" err="1"/>
              <a:t>buku</a:t>
            </a:r>
            <a:r>
              <a:rPr lang="en-US" dirty="0"/>
              <a:t> </a:t>
            </a:r>
            <a:r>
              <a:rPr lang="en-US" dirty="0" err="1"/>
              <a:t>serta</a:t>
            </a:r>
            <a:r>
              <a:rPr lang="en-US" dirty="0"/>
              <a:t> </a:t>
            </a:r>
            <a:r>
              <a:rPr lang="en-US" dirty="0" err="1"/>
              <a:t>melihat</a:t>
            </a:r>
            <a:r>
              <a:rPr lang="en-US" dirty="0"/>
              <a:t> </a:t>
            </a:r>
            <a:r>
              <a:rPr lang="en-US" dirty="0" err="1"/>
              <a:t>informasi</a:t>
            </a:r>
            <a:r>
              <a:rPr lang="en-US" dirty="0"/>
              <a:t> </a:t>
            </a:r>
            <a:r>
              <a:rPr lang="en-US" dirty="0" err="1"/>
              <a:t>anggota</a:t>
            </a:r>
            <a:r>
              <a:rPr lang="en-US" dirty="0"/>
              <a:t>. </a:t>
            </a:r>
            <a:r>
              <a:rPr lang="en-US" dirty="0" err="1"/>
              <a:t>Selain</a:t>
            </a:r>
            <a:r>
              <a:rPr lang="en-US" dirty="0"/>
              <a:t> </a:t>
            </a:r>
            <a:r>
              <a:rPr lang="en-US" dirty="0" err="1"/>
              <a:t>itu</a:t>
            </a:r>
            <a:r>
              <a:rPr lang="en-US" dirty="0"/>
              <a:t> pada </a:t>
            </a:r>
            <a:r>
              <a:rPr lang="en-US" dirty="0" err="1"/>
              <a:t>halaman</a:t>
            </a:r>
            <a:r>
              <a:rPr lang="en-US" dirty="0"/>
              <a:t> </a:t>
            </a:r>
            <a:r>
              <a:rPr lang="en-US" dirty="0" err="1"/>
              <a:t>ini</a:t>
            </a:r>
            <a:r>
              <a:rPr lang="en-US" dirty="0"/>
              <a:t> admin </a:t>
            </a:r>
            <a:r>
              <a:rPr lang="en-US" dirty="0" err="1"/>
              <a:t>dapat</a:t>
            </a:r>
            <a:r>
              <a:rPr lang="en-US" dirty="0"/>
              <a:t> </a:t>
            </a:r>
            <a:r>
              <a:rPr lang="en-US" dirty="0" err="1"/>
              <a:t>mengakses</a:t>
            </a:r>
            <a:r>
              <a:rPr lang="en-US" dirty="0"/>
              <a:t> </a:t>
            </a:r>
            <a:r>
              <a:rPr lang="en-US" dirty="0" err="1"/>
              <a:t>informasi</a:t>
            </a:r>
            <a:r>
              <a:rPr lang="en-US" dirty="0"/>
              <a:t> </a:t>
            </a:r>
            <a:r>
              <a:rPr lang="en-US" dirty="0" err="1"/>
              <a:t>tentang</a:t>
            </a:r>
            <a:r>
              <a:rPr lang="en-US" dirty="0"/>
              <a:t> admin dan </a:t>
            </a:r>
            <a:r>
              <a:rPr lang="en-US" dirty="0" err="1"/>
              <a:t>menambahkan</a:t>
            </a:r>
            <a:r>
              <a:rPr lang="en-US" dirty="0"/>
              <a:t> admin.</a:t>
            </a:r>
          </a:p>
        </p:txBody>
      </p:sp>
      <p:pic>
        <p:nvPicPr>
          <p:cNvPr id="5" name="Picture 4">
            <a:extLst>
              <a:ext uri="{FF2B5EF4-FFF2-40B4-BE49-F238E27FC236}">
                <a16:creationId xmlns:a16="http://schemas.microsoft.com/office/drawing/2014/main" id="{F1478268-CEFB-4A68-873D-ADBDD18C5154}"/>
              </a:ext>
            </a:extLst>
          </p:cNvPr>
          <p:cNvPicPr>
            <a:picLocks noChangeAspect="1"/>
          </p:cNvPicPr>
          <p:nvPr/>
        </p:nvPicPr>
        <p:blipFill>
          <a:blip r:embed="rId2"/>
          <a:stretch>
            <a:fillRect/>
          </a:stretch>
        </p:blipFill>
        <p:spPr>
          <a:xfrm>
            <a:off x="6983058" y="2091625"/>
            <a:ext cx="4593749" cy="2055926"/>
          </a:xfrm>
          <a:prstGeom prst="rect">
            <a:avLst/>
          </a:prstGeom>
        </p:spPr>
      </p:pic>
    </p:spTree>
    <p:extLst>
      <p:ext uri="{BB962C8B-B14F-4D97-AF65-F5344CB8AC3E}">
        <p14:creationId xmlns:p14="http://schemas.microsoft.com/office/powerpoint/2010/main" val="7713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9463-B101-48B1-9D4B-DF61D1C31726}"/>
              </a:ext>
            </a:extLst>
          </p:cNvPr>
          <p:cNvSpPr>
            <a:spLocks noGrp="1"/>
          </p:cNvSpPr>
          <p:nvPr>
            <p:ph type="title"/>
          </p:nvPr>
        </p:nvSpPr>
        <p:spPr/>
        <p:txBody>
          <a:bodyPr/>
          <a:lstStyle/>
          <a:p>
            <a:r>
              <a:rPr lang="en-US" dirty="0" err="1"/>
              <a:t>superadmin</a:t>
            </a:r>
            <a:endParaRPr lang="en-US" dirty="0"/>
          </a:p>
        </p:txBody>
      </p:sp>
      <p:sp>
        <p:nvSpPr>
          <p:cNvPr id="4" name="Content Placeholder 2">
            <a:extLst>
              <a:ext uri="{FF2B5EF4-FFF2-40B4-BE49-F238E27FC236}">
                <a16:creationId xmlns:a16="http://schemas.microsoft.com/office/drawing/2014/main" id="{CEDEFDE3-01E9-4819-8A7B-F980E09BC68A}"/>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t>
            </a:r>
            <a:r>
              <a:rPr lang="en-US" sz="2400" dirty="0" err="1"/>
              <a:t>Buku</a:t>
            </a:r>
            <a:r>
              <a:rPr lang="en-US" sz="2400" dirty="0"/>
              <a:t> yang </a:t>
            </a:r>
            <a:r>
              <a:rPr lang="en-US" sz="2400" dirty="0" err="1"/>
              <a:t>dapat</a:t>
            </a:r>
            <a:r>
              <a:rPr lang="en-US" sz="2400" dirty="0"/>
              <a:t> </a:t>
            </a:r>
            <a:r>
              <a:rPr lang="en-US" sz="2400" dirty="0" err="1"/>
              <a:t>diakses</a:t>
            </a:r>
            <a:r>
              <a:rPr lang="en-US" sz="2400" dirty="0"/>
              <a:t> oleh </a:t>
            </a:r>
            <a:r>
              <a:rPr lang="en-US" sz="2400" dirty="0" err="1"/>
              <a:t>SuperAdmin</a:t>
            </a:r>
            <a:r>
              <a:rPr lang="en-US" sz="2400" dirty="0"/>
              <a:t>. </a:t>
            </a:r>
            <a:r>
              <a:rPr lang="en-US" sz="2400" dirty="0" err="1"/>
              <a:t>Disini</a:t>
            </a:r>
            <a:r>
              <a:rPr lang="en-US" sz="2400" dirty="0"/>
              <a:t> </a:t>
            </a:r>
            <a:r>
              <a:rPr lang="en-US" sz="2400" dirty="0" err="1"/>
              <a:t>SuperAdmin</a:t>
            </a:r>
            <a:r>
              <a:rPr lang="en-US" sz="2400" dirty="0"/>
              <a:t> </a:t>
            </a:r>
            <a:r>
              <a:rPr lang="en-US" sz="2400" dirty="0" err="1"/>
              <a:t>dapat</a:t>
            </a:r>
            <a:r>
              <a:rPr lang="en-US" sz="2400" dirty="0"/>
              <a:t> </a:t>
            </a:r>
            <a:r>
              <a:rPr lang="en-US" sz="2400" dirty="0" err="1"/>
              <a:t>menambahkan,mengedit</a:t>
            </a:r>
            <a:r>
              <a:rPr lang="en-US" sz="2400" dirty="0"/>
              <a:t> dan </a:t>
            </a:r>
            <a:r>
              <a:rPr lang="en-US" sz="2400" dirty="0" err="1"/>
              <a:t>menghapus</a:t>
            </a:r>
            <a:r>
              <a:rPr lang="en-US" sz="2400" dirty="0"/>
              <a:t> data </a:t>
            </a:r>
            <a:r>
              <a:rPr lang="en-US" sz="2400" dirty="0" err="1"/>
              <a:t>dari</a:t>
            </a:r>
            <a:r>
              <a:rPr lang="en-US" sz="2400" dirty="0"/>
              <a:t> </a:t>
            </a:r>
            <a:r>
              <a:rPr lang="en-US" sz="2400" dirty="0" err="1"/>
              <a:t>galeri</a:t>
            </a:r>
            <a:r>
              <a:rPr lang="en-US" sz="2400" dirty="0"/>
              <a:t>.</a:t>
            </a:r>
            <a:endParaRPr lang="id-ID" sz="2400" dirty="0"/>
          </a:p>
        </p:txBody>
      </p:sp>
      <p:pic>
        <p:nvPicPr>
          <p:cNvPr id="5" name="Picture 4">
            <a:extLst>
              <a:ext uri="{FF2B5EF4-FFF2-40B4-BE49-F238E27FC236}">
                <a16:creationId xmlns:a16="http://schemas.microsoft.com/office/drawing/2014/main" id="{623E8DC9-5D8E-43C5-A4B2-B2095A42A436}"/>
              </a:ext>
            </a:extLst>
          </p:cNvPr>
          <p:cNvPicPr>
            <a:picLocks noChangeAspect="1"/>
          </p:cNvPicPr>
          <p:nvPr/>
        </p:nvPicPr>
        <p:blipFill>
          <a:blip r:embed="rId2"/>
          <a:stretch>
            <a:fillRect/>
          </a:stretch>
        </p:blipFill>
        <p:spPr>
          <a:xfrm>
            <a:off x="5637402" y="2095209"/>
            <a:ext cx="6166504" cy="2384512"/>
          </a:xfrm>
          <a:prstGeom prst="rect">
            <a:avLst/>
          </a:prstGeom>
        </p:spPr>
      </p:pic>
    </p:spTree>
    <p:extLst>
      <p:ext uri="{BB962C8B-B14F-4D97-AF65-F5344CB8AC3E}">
        <p14:creationId xmlns:p14="http://schemas.microsoft.com/office/powerpoint/2010/main" val="80857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8E4F-FDDA-4835-A130-E2D8CD6297F6}"/>
              </a:ext>
            </a:extLst>
          </p:cNvPr>
          <p:cNvSpPr>
            <a:spLocks noGrp="1"/>
          </p:cNvSpPr>
          <p:nvPr>
            <p:ph type="title"/>
          </p:nvPr>
        </p:nvSpPr>
        <p:spPr/>
        <p:txBody>
          <a:bodyPr/>
          <a:lstStyle/>
          <a:p>
            <a:r>
              <a:rPr lang="en-US" dirty="0" err="1"/>
              <a:t>superadmin</a:t>
            </a:r>
            <a:endParaRPr lang="en-US" dirty="0"/>
          </a:p>
        </p:txBody>
      </p:sp>
      <p:sp>
        <p:nvSpPr>
          <p:cNvPr id="4" name="Content Placeholder 2">
            <a:extLst>
              <a:ext uri="{FF2B5EF4-FFF2-40B4-BE49-F238E27FC236}">
                <a16:creationId xmlns:a16="http://schemas.microsoft.com/office/drawing/2014/main" id="{C6D526E0-26D9-4183-BB82-95B58EEBCD1A}"/>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t>
            </a:r>
            <a:r>
              <a:rPr lang="en-US" sz="2400" dirty="0" err="1"/>
              <a:t>anggota</a:t>
            </a:r>
            <a:r>
              <a:rPr lang="en-US" sz="2400" dirty="0"/>
              <a:t> yang </a:t>
            </a:r>
            <a:r>
              <a:rPr lang="en-US" sz="2400" dirty="0" err="1"/>
              <a:t>dapat</a:t>
            </a:r>
            <a:r>
              <a:rPr lang="en-US" sz="2400" dirty="0"/>
              <a:t> </a:t>
            </a:r>
            <a:r>
              <a:rPr lang="en-US" sz="2400" dirty="0" err="1"/>
              <a:t>diakses</a:t>
            </a:r>
            <a:r>
              <a:rPr lang="en-US" sz="2400" dirty="0"/>
              <a:t> oleh </a:t>
            </a:r>
            <a:r>
              <a:rPr lang="en-US" sz="2400" dirty="0" err="1"/>
              <a:t>SuperAdmin</a:t>
            </a:r>
            <a:r>
              <a:rPr lang="en-US" sz="2400" dirty="0"/>
              <a:t>. </a:t>
            </a:r>
            <a:r>
              <a:rPr lang="en-US" sz="2400" dirty="0" err="1"/>
              <a:t>Disini</a:t>
            </a:r>
            <a:r>
              <a:rPr lang="en-US" sz="2400" dirty="0"/>
              <a:t> </a:t>
            </a:r>
            <a:r>
              <a:rPr lang="en-US" sz="2400" dirty="0" err="1"/>
              <a:t>SuperaAdmin</a:t>
            </a:r>
            <a:r>
              <a:rPr lang="en-US" sz="2400" dirty="0"/>
              <a:t> </a:t>
            </a:r>
            <a:r>
              <a:rPr lang="en-US" sz="2400" dirty="0" err="1"/>
              <a:t>dapat</a:t>
            </a:r>
            <a:r>
              <a:rPr lang="en-US" sz="2400" dirty="0"/>
              <a:t> </a:t>
            </a:r>
            <a:r>
              <a:rPr lang="en-US" sz="2400" dirty="0" err="1"/>
              <a:t>melihat</a:t>
            </a:r>
            <a:r>
              <a:rPr lang="en-US" sz="2400" dirty="0"/>
              <a:t> </a:t>
            </a:r>
            <a:r>
              <a:rPr lang="en-US" sz="2400" dirty="0" err="1"/>
              <a:t>informasi</a:t>
            </a:r>
            <a:r>
              <a:rPr lang="en-US" sz="2400" dirty="0"/>
              <a:t> </a:t>
            </a:r>
            <a:r>
              <a:rPr lang="en-US" sz="2400" dirty="0" err="1"/>
              <a:t>anggota</a:t>
            </a:r>
            <a:r>
              <a:rPr lang="en-US" sz="2400" dirty="0"/>
              <a:t> yang </a:t>
            </a:r>
            <a:r>
              <a:rPr lang="en-US" sz="2400" dirty="0" err="1"/>
              <a:t>terdaftar</a:t>
            </a:r>
            <a:r>
              <a:rPr lang="en-US" sz="2400" dirty="0"/>
              <a:t> pada E-</a:t>
            </a:r>
            <a:r>
              <a:rPr lang="en-US" sz="2400" dirty="0" err="1"/>
              <a:t>Perpustakaan</a:t>
            </a:r>
            <a:endParaRPr lang="id-ID" sz="2400" dirty="0"/>
          </a:p>
        </p:txBody>
      </p:sp>
      <p:pic>
        <p:nvPicPr>
          <p:cNvPr id="5" name="Picture 4">
            <a:extLst>
              <a:ext uri="{FF2B5EF4-FFF2-40B4-BE49-F238E27FC236}">
                <a16:creationId xmlns:a16="http://schemas.microsoft.com/office/drawing/2014/main" id="{A19F0E83-502F-43CD-9EC3-D40B1A250718}"/>
              </a:ext>
            </a:extLst>
          </p:cNvPr>
          <p:cNvPicPr>
            <a:picLocks noChangeAspect="1"/>
          </p:cNvPicPr>
          <p:nvPr/>
        </p:nvPicPr>
        <p:blipFill>
          <a:blip r:embed="rId2"/>
          <a:stretch>
            <a:fillRect/>
          </a:stretch>
        </p:blipFill>
        <p:spPr>
          <a:xfrm>
            <a:off x="5679347" y="2148664"/>
            <a:ext cx="6096000" cy="1630102"/>
          </a:xfrm>
          <a:prstGeom prst="rect">
            <a:avLst/>
          </a:prstGeom>
        </p:spPr>
      </p:pic>
    </p:spTree>
    <p:extLst>
      <p:ext uri="{BB962C8B-B14F-4D97-AF65-F5344CB8AC3E}">
        <p14:creationId xmlns:p14="http://schemas.microsoft.com/office/powerpoint/2010/main" val="140549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EE-4FBD-4650-A350-F622461BB3C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B8BE6D8-FDA1-4882-A1BC-EEE18A403175}"/>
              </a:ext>
            </a:extLst>
          </p:cNvPr>
          <p:cNvPicPr>
            <a:picLocks noChangeAspect="1"/>
          </p:cNvPicPr>
          <p:nvPr/>
        </p:nvPicPr>
        <p:blipFill>
          <a:blip r:embed="rId2"/>
          <a:stretch>
            <a:fillRect/>
          </a:stretch>
        </p:blipFill>
        <p:spPr>
          <a:xfrm>
            <a:off x="5629013" y="2212449"/>
            <a:ext cx="6394585" cy="1302538"/>
          </a:xfrm>
          <a:prstGeom prst="rect">
            <a:avLst/>
          </a:prstGeom>
        </p:spPr>
      </p:pic>
      <p:sp>
        <p:nvSpPr>
          <p:cNvPr id="5" name="Content Placeholder 2">
            <a:extLst>
              <a:ext uri="{FF2B5EF4-FFF2-40B4-BE49-F238E27FC236}">
                <a16:creationId xmlns:a16="http://schemas.microsoft.com/office/drawing/2014/main" id="{6A58A303-5D35-4BEB-80F1-EDB1094123A6}"/>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Admin yang </a:t>
            </a:r>
            <a:r>
              <a:rPr lang="en-US" sz="2400" dirty="0" err="1"/>
              <a:t>dapat</a:t>
            </a:r>
            <a:r>
              <a:rPr lang="en-US" sz="2400" dirty="0"/>
              <a:t> </a:t>
            </a:r>
            <a:r>
              <a:rPr lang="en-US" sz="2400" dirty="0" err="1"/>
              <a:t>diakses</a:t>
            </a:r>
            <a:r>
              <a:rPr lang="en-US" sz="2400" dirty="0"/>
              <a:t> oleh </a:t>
            </a:r>
            <a:r>
              <a:rPr lang="en-US" sz="2400" dirty="0" err="1"/>
              <a:t>SuperAdmin</a:t>
            </a:r>
            <a:r>
              <a:rPr lang="en-US" sz="2400" dirty="0"/>
              <a:t>. </a:t>
            </a:r>
            <a:r>
              <a:rPr lang="en-US" sz="2400" dirty="0" err="1"/>
              <a:t>Disini</a:t>
            </a:r>
            <a:r>
              <a:rPr lang="en-US" sz="2400" dirty="0"/>
              <a:t> </a:t>
            </a:r>
            <a:r>
              <a:rPr lang="en-US" sz="2400" dirty="0" err="1"/>
              <a:t>SuperAdmin</a:t>
            </a:r>
            <a:r>
              <a:rPr lang="en-US" sz="2400" dirty="0"/>
              <a:t> </a:t>
            </a:r>
            <a:r>
              <a:rPr lang="en-US" sz="2400" dirty="0" err="1"/>
              <a:t>dapat</a:t>
            </a:r>
            <a:r>
              <a:rPr lang="en-US" sz="2400" dirty="0"/>
              <a:t> </a:t>
            </a:r>
            <a:r>
              <a:rPr lang="en-US" sz="2400" dirty="0" err="1"/>
              <a:t>melihat</a:t>
            </a:r>
            <a:r>
              <a:rPr lang="en-US" sz="2400" dirty="0"/>
              <a:t> </a:t>
            </a:r>
            <a:r>
              <a:rPr lang="en-US" sz="2400" dirty="0" err="1"/>
              <a:t>informasi</a:t>
            </a:r>
            <a:r>
              <a:rPr lang="en-US" sz="2400" dirty="0"/>
              <a:t> data admin dan </a:t>
            </a:r>
            <a:r>
              <a:rPr lang="en-US" sz="2400" dirty="0" err="1"/>
              <a:t>melakukan</a:t>
            </a:r>
            <a:r>
              <a:rPr lang="en-US" sz="2400" dirty="0"/>
              <a:t> </a:t>
            </a:r>
            <a:r>
              <a:rPr lang="en-US" sz="2400" dirty="0" err="1"/>
              <a:t>penambahan</a:t>
            </a:r>
            <a:r>
              <a:rPr lang="en-US" sz="2400" dirty="0"/>
              <a:t> admin.</a:t>
            </a:r>
            <a:endParaRPr lang="id-ID" sz="2400" dirty="0"/>
          </a:p>
        </p:txBody>
      </p:sp>
    </p:spTree>
    <p:extLst>
      <p:ext uri="{BB962C8B-B14F-4D97-AF65-F5344CB8AC3E}">
        <p14:creationId xmlns:p14="http://schemas.microsoft.com/office/powerpoint/2010/main" val="1630582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EC52-AEB6-4745-B2B4-41D2811FED1C}"/>
              </a:ext>
            </a:extLst>
          </p:cNvPr>
          <p:cNvSpPr>
            <a:spLocks noGrp="1"/>
          </p:cNvSpPr>
          <p:nvPr>
            <p:ph type="ctrTitle"/>
          </p:nvPr>
        </p:nvSpPr>
        <p:spPr>
          <a:xfrm>
            <a:off x="2417779" y="0"/>
            <a:ext cx="8637073" cy="3343729"/>
          </a:xfrm>
        </p:spPr>
        <p:txBody>
          <a:bodyPr>
            <a:normAutofit/>
          </a:bodyPr>
          <a:lstStyle/>
          <a:p>
            <a:r>
              <a:rPr lang="en-US" sz="6000" dirty="0" err="1"/>
              <a:t>terimakasih</a:t>
            </a:r>
            <a:endParaRPr lang="en-US" sz="6000" dirty="0"/>
          </a:p>
        </p:txBody>
      </p:sp>
    </p:spTree>
    <p:extLst>
      <p:ext uri="{BB962C8B-B14F-4D97-AF65-F5344CB8AC3E}">
        <p14:creationId xmlns:p14="http://schemas.microsoft.com/office/powerpoint/2010/main" val="217808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C46B-C7E4-43F8-A858-845050FC2782}"/>
              </a:ext>
            </a:extLst>
          </p:cNvPr>
          <p:cNvSpPr>
            <a:spLocks noGrp="1"/>
          </p:cNvSpPr>
          <p:nvPr>
            <p:ph type="title"/>
          </p:nvPr>
        </p:nvSpPr>
        <p:spPr/>
        <p:txBody>
          <a:bodyPr/>
          <a:lstStyle/>
          <a:p>
            <a:pPr algn="ctr"/>
            <a:r>
              <a:rPr lang="en-US" dirty="0"/>
              <a:t>Level user</a:t>
            </a:r>
          </a:p>
        </p:txBody>
      </p:sp>
      <p:pic>
        <p:nvPicPr>
          <p:cNvPr id="4" name="Content Placeholder 3">
            <a:extLst>
              <a:ext uri="{FF2B5EF4-FFF2-40B4-BE49-F238E27FC236}">
                <a16:creationId xmlns:a16="http://schemas.microsoft.com/office/drawing/2014/main" id="{F27D8B5F-74CD-4882-93AE-C350968FD0A5}"/>
              </a:ext>
            </a:extLst>
          </p:cNvPr>
          <p:cNvPicPr>
            <a:picLocks noGrp="1" noChangeAspect="1"/>
          </p:cNvPicPr>
          <p:nvPr>
            <p:ph idx="1"/>
          </p:nvPr>
        </p:nvPicPr>
        <p:blipFill>
          <a:blip r:embed="rId2"/>
          <a:stretch>
            <a:fillRect/>
          </a:stretch>
        </p:blipFill>
        <p:spPr>
          <a:xfrm>
            <a:off x="6417579" y="1949013"/>
            <a:ext cx="4637276" cy="3449638"/>
          </a:xfrm>
          <a:prstGeom prst="rect">
            <a:avLst/>
          </a:prstGeom>
        </p:spPr>
      </p:pic>
      <p:sp>
        <p:nvSpPr>
          <p:cNvPr id="7" name="Content Placeholder 2">
            <a:extLst>
              <a:ext uri="{FF2B5EF4-FFF2-40B4-BE49-F238E27FC236}">
                <a16:creationId xmlns:a16="http://schemas.microsoft.com/office/drawing/2014/main" id="{F4504793-ED3E-4528-A549-9C51AE774341}"/>
              </a:ext>
            </a:extLst>
          </p:cNvPr>
          <p:cNvSpPr txBox="1">
            <a:spLocks/>
          </p:cNvSpPr>
          <p:nvPr/>
        </p:nvSpPr>
        <p:spPr>
          <a:xfrm>
            <a:off x="984337" y="2305737"/>
            <a:ext cx="5433242" cy="367830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E-</a:t>
            </a:r>
            <a:r>
              <a:rPr lang="en-US" dirty="0" err="1"/>
              <a:t>Perpustakaan</a:t>
            </a:r>
            <a:r>
              <a:rPr lang="en-US" dirty="0"/>
              <a:t> </a:t>
            </a:r>
            <a:r>
              <a:rPr lang="id-ID" dirty="0"/>
              <a:t>merupakan sistem yang ditujukan kepada user (anggota perpustakaan serta pengelola perpustakaan). Dalam sistem ini, user dibagi menjadi beberapa level yaitu : User (Anggota perpustakaan), Admin serta Super Admin. </a:t>
            </a:r>
          </a:p>
        </p:txBody>
      </p:sp>
    </p:spTree>
    <p:extLst>
      <p:ext uri="{BB962C8B-B14F-4D97-AF65-F5344CB8AC3E}">
        <p14:creationId xmlns:p14="http://schemas.microsoft.com/office/powerpoint/2010/main" val="182113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F124-20C7-463C-80F0-D85BDA581201}"/>
              </a:ext>
            </a:extLst>
          </p:cNvPr>
          <p:cNvSpPr>
            <a:spLocks noGrp="1"/>
          </p:cNvSpPr>
          <p:nvPr>
            <p:ph type="title"/>
          </p:nvPr>
        </p:nvSpPr>
        <p:spPr/>
        <p:txBody>
          <a:bodyPr/>
          <a:lstStyle/>
          <a:p>
            <a:r>
              <a:rPr lang="en-US" dirty="0"/>
              <a:t>USER(ANGGOTA)</a:t>
            </a:r>
          </a:p>
        </p:txBody>
      </p:sp>
      <p:sp>
        <p:nvSpPr>
          <p:cNvPr id="4" name="Content Placeholder 2">
            <a:extLst>
              <a:ext uri="{FF2B5EF4-FFF2-40B4-BE49-F238E27FC236}">
                <a16:creationId xmlns:a16="http://schemas.microsoft.com/office/drawing/2014/main" id="{DAB303B7-84DD-40B5-AFED-1F4F04888582}"/>
              </a:ext>
            </a:extLst>
          </p:cNvPr>
          <p:cNvSpPr txBox="1">
            <a:spLocks/>
          </p:cNvSpPr>
          <p:nvPr/>
        </p:nvSpPr>
        <p:spPr>
          <a:xfrm>
            <a:off x="7233661" y="2054661"/>
            <a:ext cx="4132475" cy="364075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id-ID" dirty="0"/>
              <a:t>Anggota Perpustakaan Memiliki hak akses untuk edit profile, melihat detail buku, serta melakukan peminjaman buku. Namun sebelum itu, User yang belum memiliki Akun harus melakukan registrasi terlebih dahulu. Jika sudah memiliki akun, User hanya perlu melakukan login menggunakan username dan password</a:t>
            </a:r>
          </a:p>
        </p:txBody>
      </p:sp>
      <p:pic>
        <p:nvPicPr>
          <p:cNvPr id="5" name="Picture 4">
            <a:extLst>
              <a:ext uri="{FF2B5EF4-FFF2-40B4-BE49-F238E27FC236}">
                <a16:creationId xmlns:a16="http://schemas.microsoft.com/office/drawing/2014/main" id="{47D03ACA-5671-4B04-AB26-72F99A154348}"/>
              </a:ext>
            </a:extLst>
          </p:cNvPr>
          <p:cNvPicPr>
            <a:picLocks noChangeAspect="1"/>
          </p:cNvPicPr>
          <p:nvPr/>
        </p:nvPicPr>
        <p:blipFill>
          <a:blip r:embed="rId2"/>
          <a:stretch>
            <a:fillRect/>
          </a:stretch>
        </p:blipFill>
        <p:spPr>
          <a:xfrm>
            <a:off x="1052366" y="2054661"/>
            <a:ext cx="2678055" cy="2845061"/>
          </a:xfrm>
          <a:prstGeom prst="rect">
            <a:avLst/>
          </a:prstGeom>
        </p:spPr>
      </p:pic>
      <p:pic>
        <p:nvPicPr>
          <p:cNvPr id="6" name="Picture 5">
            <a:extLst>
              <a:ext uri="{FF2B5EF4-FFF2-40B4-BE49-F238E27FC236}">
                <a16:creationId xmlns:a16="http://schemas.microsoft.com/office/drawing/2014/main" id="{965D23A5-A4C8-4A36-A0B6-61F88B633152}"/>
              </a:ext>
            </a:extLst>
          </p:cNvPr>
          <p:cNvPicPr>
            <a:picLocks noChangeAspect="1"/>
          </p:cNvPicPr>
          <p:nvPr/>
        </p:nvPicPr>
        <p:blipFill>
          <a:blip r:embed="rId3"/>
          <a:stretch>
            <a:fillRect/>
          </a:stretch>
        </p:blipFill>
        <p:spPr>
          <a:xfrm>
            <a:off x="3917659" y="3139044"/>
            <a:ext cx="2422191" cy="2844999"/>
          </a:xfrm>
          <a:prstGeom prst="rect">
            <a:avLst/>
          </a:prstGeom>
        </p:spPr>
      </p:pic>
    </p:spTree>
    <p:extLst>
      <p:ext uri="{BB962C8B-B14F-4D97-AF65-F5344CB8AC3E}">
        <p14:creationId xmlns:p14="http://schemas.microsoft.com/office/powerpoint/2010/main" val="83387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1E47-5DEB-4973-8A77-1DA7C3B228E0}"/>
              </a:ext>
            </a:extLst>
          </p:cNvPr>
          <p:cNvSpPr>
            <a:spLocks noGrp="1"/>
          </p:cNvSpPr>
          <p:nvPr>
            <p:ph type="title"/>
          </p:nvPr>
        </p:nvSpPr>
        <p:spPr/>
        <p:txBody>
          <a:bodyPr/>
          <a:lstStyle/>
          <a:p>
            <a:r>
              <a:rPr lang="en-US" dirty="0"/>
              <a:t>USER(ANGGOTA)</a:t>
            </a:r>
          </a:p>
        </p:txBody>
      </p:sp>
      <p:sp>
        <p:nvSpPr>
          <p:cNvPr id="4" name="Content Placeholder 2">
            <a:extLst>
              <a:ext uri="{FF2B5EF4-FFF2-40B4-BE49-F238E27FC236}">
                <a16:creationId xmlns:a16="http://schemas.microsoft.com/office/drawing/2014/main" id="{C7668651-20DE-40CA-908E-39311B01D8D5}"/>
              </a:ext>
            </a:extLst>
          </p:cNvPr>
          <p:cNvSpPr>
            <a:spLocks noGrp="1"/>
          </p:cNvSpPr>
          <p:nvPr>
            <p:ph idx="1"/>
          </p:nvPr>
        </p:nvSpPr>
        <p:spPr>
          <a:xfrm>
            <a:off x="581193" y="2180496"/>
            <a:ext cx="4673388" cy="2567673"/>
          </a:xfrm>
        </p:spPr>
        <p:txBody>
          <a:bodyPr>
            <a:normAutofit fontScale="85000" lnSpcReduction="10000"/>
          </a:bodyPr>
          <a:lstStyle/>
          <a:p>
            <a:r>
              <a:rPr lang="id-ID" dirty="0"/>
              <a:t>Untuk halaman home setelah melakukan login, terdapat tombol navigasi yang akan menghubungkan ke section </a:t>
            </a:r>
            <a:r>
              <a:rPr lang="en-US" dirty="0"/>
              <a:t>pada navbar. </a:t>
            </a:r>
            <a:r>
              <a:rPr lang="en-US" dirty="0" err="1"/>
              <a:t>Terdapat</a:t>
            </a:r>
            <a:r>
              <a:rPr lang="en-US" dirty="0"/>
              <a:t> juga menu </a:t>
            </a:r>
            <a:r>
              <a:rPr lang="en-US" dirty="0" err="1"/>
              <a:t>profil</a:t>
            </a:r>
            <a:r>
              <a:rPr lang="en-US" dirty="0"/>
              <a:t> </a:t>
            </a:r>
            <a:r>
              <a:rPr lang="en-US" dirty="0" err="1"/>
              <a:t>sebagai</a:t>
            </a:r>
            <a:r>
              <a:rPr lang="en-US" dirty="0"/>
              <a:t> </a:t>
            </a:r>
            <a:r>
              <a:rPr lang="en-US" dirty="0" err="1"/>
              <a:t>penanda</a:t>
            </a:r>
            <a:r>
              <a:rPr lang="en-US" dirty="0"/>
              <a:t> user login dan </a:t>
            </a:r>
            <a:r>
              <a:rPr lang="en-US" dirty="0" err="1"/>
              <a:t>jika</a:t>
            </a:r>
            <a:r>
              <a:rPr lang="en-US" dirty="0"/>
              <a:t> di klick </a:t>
            </a:r>
            <a:r>
              <a:rPr lang="en-US" dirty="0" err="1"/>
              <a:t>terdapat</a:t>
            </a:r>
            <a:r>
              <a:rPr lang="en-US" dirty="0"/>
              <a:t> menu edit </a:t>
            </a:r>
            <a:r>
              <a:rPr lang="en-US" dirty="0" err="1"/>
              <a:t>profil</a:t>
            </a:r>
            <a:r>
              <a:rPr lang="en-US" dirty="0"/>
              <a:t>. </a:t>
            </a:r>
            <a:r>
              <a:rPr lang="en-US" dirty="0" err="1"/>
              <a:t>Selain</a:t>
            </a:r>
            <a:r>
              <a:rPr lang="en-US" dirty="0"/>
              <a:t> </a:t>
            </a:r>
            <a:r>
              <a:rPr lang="en-US" dirty="0" err="1"/>
              <a:t>itu</a:t>
            </a:r>
            <a:r>
              <a:rPr lang="en-US" dirty="0"/>
              <a:t> </a:t>
            </a:r>
            <a:r>
              <a:rPr lang="en-US" dirty="0" err="1"/>
              <a:t>ada</a:t>
            </a:r>
            <a:r>
              <a:rPr lang="en-US" dirty="0"/>
              <a:t> </a:t>
            </a:r>
            <a:r>
              <a:rPr lang="en-US" dirty="0" err="1"/>
              <a:t>tombol</a:t>
            </a:r>
            <a:r>
              <a:rPr lang="en-US" dirty="0"/>
              <a:t> </a:t>
            </a:r>
            <a:r>
              <a:rPr lang="en-US" dirty="0" err="1"/>
              <a:t>untuj</a:t>
            </a:r>
            <a:r>
              <a:rPr lang="en-US" dirty="0"/>
              <a:t> logout. Karena </a:t>
            </a:r>
            <a:r>
              <a:rPr lang="en-US" dirty="0" err="1"/>
              <a:t>ini</a:t>
            </a:r>
            <a:r>
              <a:rPr lang="en-US" dirty="0"/>
              <a:t> </a:t>
            </a:r>
            <a:r>
              <a:rPr lang="en-US" dirty="0" err="1"/>
              <a:t>merupakan</a:t>
            </a:r>
            <a:r>
              <a:rPr lang="en-US" dirty="0"/>
              <a:t> web Single Page Application </a:t>
            </a:r>
            <a:r>
              <a:rPr lang="en-US" dirty="0" err="1"/>
              <a:t>semua</a:t>
            </a:r>
            <a:r>
              <a:rPr lang="en-US" dirty="0"/>
              <a:t> </a:t>
            </a:r>
            <a:r>
              <a:rPr lang="en-US" dirty="0" err="1"/>
              <a:t>konten</a:t>
            </a:r>
            <a:r>
              <a:rPr lang="en-US" dirty="0"/>
              <a:t> </a:t>
            </a:r>
            <a:r>
              <a:rPr lang="en-US" dirty="0" err="1"/>
              <a:t>untuk</a:t>
            </a:r>
            <a:r>
              <a:rPr lang="en-US" dirty="0"/>
              <a:t> user </a:t>
            </a:r>
            <a:r>
              <a:rPr lang="en-US" dirty="0" err="1"/>
              <a:t>terdapat</a:t>
            </a:r>
            <a:r>
              <a:rPr lang="en-US" dirty="0"/>
              <a:t> pada page </a:t>
            </a:r>
            <a:r>
              <a:rPr lang="en-US" dirty="0" err="1"/>
              <a:t>ini</a:t>
            </a:r>
            <a:r>
              <a:rPr lang="en-US" dirty="0"/>
              <a:t> .</a:t>
            </a:r>
            <a:endParaRPr lang="id-ID" dirty="0"/>
          </a:p>
        </p:txBody>
      </p:sp>
      <p:pic>
        <p:nvPicPr>
          <p:cNvPr id="5" name="Picture 4">
            <a:extLst>
              <a:ext uri="{FF2B5EF4-FFF2-40B4-BE49-F238E27FC236}">
                <a16:creationId xmlns:a16="http://schemas.microsoft.com/office/drawing/2014/main" id="{D4357BFF-7E08-4E6D-87FC-4190716906F9}"/>
              </a:ext>
            </a:extLst>
          </p:cNvPr>
          <p:cNvPicPr>
            <a:picLocks noChangeAspect="1"/>
          </p:cNvPicPr>
          <p:nvPr/>
        </p:nvPicPr>
        <p:blipFill>
          <a:blip r:embed="rId2"/>
          <a:stretch>
            <a:fillRect/>
          </a:stretch>
        </p:blipFill>
        <p:spPr>
          <a:xfrm>
            <a:off x="6096000" y="2355872"/>
            <a:ext cx="4911437" cy="2146255"/>
          </a:xfrm>
          <a:prstGeom prst="rect">
            <a:avLst/>
          </a:prstGeom>
        </p:spPr>
      </p:pic>
    </p:spTree>
    <p:extLst>
      <p:ext uri="{BB962C8B-B14F-4D97-AF65-F5344CB8AC3E}">
        <p14:creationId xmlns:p14="http://schemas.microsoft.com/office/powerpoint/2010/main" val="22006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9A36-9264-4F94-9098-CE3A3B1116FC}"/>
              </a:ext>
            </a:extLst>
          </p:cNvPr>
          <p:cNvSpPr>
            <a:spLocks noGrp="1"/>
          </p:cNvSpPr>
          <p:nvPr>
            <p:ph type="title"/>
          </p:nvPr>
        </p:nvSpPr>
        <p:spPr/>
        <p:txBody>
          <a:bodyPr/>
          <a:lstStyle/>
          <a:p>
            <a:r>
              <a:rPr lang="en-US" dirty="0"/>
              <a:t>USER(ANGGOTA)</a:t>
            </a:r>
          </a:p>
        </p:txBody>
      </p:sp>
      <p:pic>
        <p:nvPicPr>
          <p:cNvPr id="4" name="Picture 3">
            <a:extLst>
              <a:ext uri="{FF2B5EF4-FFF2-40B4-BE49-F238E27FC236}">
                <a16:creationId xmlns:a16="http://schemas.microsoft.com/office/drawing/2014/main" id="{18894FF6-3B10-45D2-8954-3C3401BC438B}"/>
              </a:ext>
            </a:extLst>
          </p:cNvPr>
          <p:cNvPicPr>
            <a:picLocks noChangeAspect="1"/>
          </p:cNvPicPr>
          <p:nvPr/>
        </p:nvPicPr>
        <p:blipFill>
          <a:blip r:embed="rId2"/>
          <a:stretch>
            <a:fillRect/>
          </a:stretch>
        </p:blipFill>
        <p:spPr>
          <a:xfrm>
            <a:off x="5429723" y="2180496"/>
            <a:ext cx="6527385" cy="1554962"/>
          </a:xfrm>
          <a:prstGeom prst="rect">
            <a:avLst/>
          </a:prstGeom>
        </p:spPr>
      </p:pic>
      <p:sp>
        <p:nvSpPr>
          <p:cNvPr id="5" name="Content Placeholder 2">
            <a:extLst>
              <a:ext uri="{FF2B5EF4-FFF2-40B4-BE49-F238E27FC236}">
                <a16:creationId xmlns:a16="http://schemas.microsoft.com/office/drawing/2014/main" id="{8B00DB7A-FECF-431F-8C75-F1A06CC0CE50}"/>
              </a:ext>
            </a:extLst>
          </p:cNvPr>
          <p:cNvSpPr>
            <a:spLocks noGrp="1"/>
          </p:cNvSpPr>
          <p:nvPr>
            <p:ph idx="1"/>
          </p:nvPr>
        </p:nvSpPr>
        <p:spPr>
          <a:xfrm>
            <a:off x="732195" y="2179854"/>
            <a:ext cx="4527702" cy="2567673"/>
          </a:xfrm>
        </p:spPr>
        <p:txBody>
          <a:bodyPr>
            <a:normAutofit/>
          </a:bodyPr>
          <a:lstStyle/>
          <a:p>
            <a:pPr marL="0" indent="0">
              <a:buNone/>
            </a:pPr>
            <a:r>
              <a:rPr lang="en-US" sz="2400" dirty="0" err="1"/>
              <a:t>Selanjutnya</a:t>
            </a:r>
            <a:r>
              <a:rPr lang="en-US" sz="2400" dirty="0"/>
              <a:t> pada page home juga </a:t>
            </a:r>
            <a:r>
              <a:rPr lang="en-US" sz="2400" dirty="0" err="1"/>
              <a:t>terdapat</a:t>
            </a:r>
            <a:r>
              <a:rPr lang="en-US" sz="2400" dirty="0"/>
              <a:t> section </a:t>
            </a:r>
            <a:r>
              <a:rPr lang="en-US" sz="2400" dirty="0" err="1"/>
              <a:t>tentang</a:t>
            </a:r>
            <a:r>
              <a:rPr lang="en-US" sz="2400" dirty="0"/>
              <a:t> kami yang </a:t>
            </a:r>
            <a:r>
              <a:rPr lang="en-US" sz="2400" dirty="0" err="1"/>
              <a:t>menjelaskan</a:t>
            </a:r>
            <a:r>
              <a:rPr lang="en-US" sz="2400" dirty="0"/>
              <a:t> </a:t>
            </a:r>
            <a:r>
              <a:rPr lang="en-US" sz="2400" dirty="0" err="1"/>
              <a:t>garis</a:t>
            </a:r>
            <a:r>
              <a:rPr lang="en-US" sz="2400" dirty="0"/>
              <a:t> </a:t>
            </a:r>
            <a:r>
              <a:rPr lang="en-US" sz="2400" dirty="0" err="1"/>
              <a:t>besar</a:t>
            </a:r>
            <a:r>
              <a:rPr lang="en-US" sz="2400" dirty="0"/>
              <a:t> </a:t>
            </a:r>
            <a:r>
              <a:rPr lang="en-US" sz="2400" dirty="0" err="1"/>
              <a:t>apa</a:t>
            </a:r>
            <a:r>
              <a:rPr lang="en-US" sz="2400" dirty="0"/>
              <a:t> </a:t>
            </a:r>
            <a:r>
              <a:rPr lang="en-US" sz="2400" dirty="0" err="1"/>
              <a:t>itu</a:t>
            </a:r>
            <a:r>
              <a:rPr lang="en-US" sz="2400" dirty="0"/>
              <a:t> E-</a:t>
            </a:r>
            <a:r>
              <a:rPr lang="en-US" sz="2400" dirty="0" err="1"/>
              <a:t>Perpustakaan</a:t>
            </a:r>
            <a:endParaRPr lang="id-ID" sz="2400" dirty="0"/>
          </a:p>
        </p:txBody>
      </p:sp>
    </p:spTree>
    <p:extLst>
      <p:ext uri="{BB962C8B-B14F-4D97-AF65-F5344CB8AC3E}">
        <p14:creationId xmlns:p14="http://schemas.microsoft.com/office/powerpoint/2010/main" val="4218854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A1F6-4A57-488B-94E1-4C3D987F5072}"/>
              </a:ext>
            </a:extLst>
          </p:cNvPr>
          <p:cNvSpPr>
            <a:spLocks noGrp="1"/>
          </p:cNvSpPr>
          <p:nvPr>
            <p:ph type="title"/>
          </p:nvPr>
        </p:nvSpPr>
        <p:spPr/>
        <p:txBody>
          <a:bodyPr/>
          <a:lstStyle/>
          <a:p>
            <a:r>
              <a:rPr lang="en-US" dirty="0"/>
              <a:t>USER(ANGGOTA)</a:t>
            </a:r>
          </a:p>
        </p:txBody>
      </p:sp>
      <p:sp>
        <p:nvSpPr>
          <p:cNvPr id="4" name="Content Placeholder 2">
            <a:extLst>
              <a:ext uri="{FF2B5EF4-FFF2-40B4-BE49-F238E27FC236}">
                <a16:creationId xmlns:a16="http://schemas.microsoft.com/office/drawing/2014/main" id="{CBE7C2EC-54D9-4B9D-B807-8083582A312A}"/>
              </a:ext>
            </a:extLst>
          </p:cNvPr>
          <p:cNvSpPr>
            <a:spLocks noGrp="1"/>
          </p:cNvSpPr>
          <p:nvPr>
            <p:ph idx="1"/>
          </p:nvPr>
        </p:nvSpPr>
        <p:spPr>
          <a:xfrm>
            <a:off x="1450975" y="2016125"/>
            <a:ext cx="3750199" cy="3449638"/>
          </a:xfrm>
        </p:spPr>
        <p:txBody>
          <a:bodyPr>
            <a:normAutofit lnSpcReduction="10000"/>
          </a:bodyPr>
          <a:lstStyle/>
          <a:p>
            <a:pPr marL="0" indent="0">
              <a:buNone/>
            </a:pPr>
            <a:r>
              <a:rPr lang="en-US" sz="2400" dirty="0" err="1"/>
              <a:t>Selanjutnya</a:t>
            </a:r>
            <a:r>
              <a:rPr lang="en-US" sz="2400" dirty="0"/>
              <a:t> pada page home juga </a:t>
            </a:r>
            <a:r>
              <a:rPr lang="en-US" sz="2400" dirty="0" err="1"/>
              <a:t>terdapat</a:t>
            </a:r>
            <a:r>
              <a:rPr lang="en-US" sz="2400" dirty="0"/>
              <a:t> section </a:t>
            </a:r>
            <a:r>
              <a:rPr lang="en-US" sz="2400" dirty="0" err="1"/>
              <a:t>Galeri</a:t>
            </a:r>
            <a:r>
              <a:rPr lang="en-US" sz="2400" dirty="0"/>
              <a:t> </a:t>
            </a:r>
            <a:r>
              <a:rPr lang="en-US" sz="2400" dirty="0" err="1"/>
              <a:t>Buku</a:t>
            </a:r>
            <a:r>
              <a:rPr lang="en-US" sz="2400" dirty="0"/>
              <a:t>. </a:t>
            </a:r>
            <a:r>
              <a:rPr lang="en-US" sz="2400" dirty="0" err="1"/>
              <a:t>Disini</a:t>
            </a:r>
            <a:r>
              <a:rPr lang="en-US" sz="2400" dirty="0"/>
              <a:t> user </a:t>
            </a:r>
            <a:r>
              <a:rPr lang="en-US" sz="2400" dirty="0" err="1"/>
              <a:t>dapat</a:t>
            </a:r>
            <a:r>
              <a:rPr lang="en-US" sz="2400" dirty="0"/>
              <a:t> </a:t>
            </a:r>
            <a:r>
              <a:rPr lang="en-US" sz="2400" dirty="0" err="1"/>
              <a:t>melihat</a:t>
            </a:r>
            <a:r>
              <a:rPr lang="en-US" sz="2400" dirty="0"/>
              <a:t> </a:t>
            </a:r>
            <a:r>
              <a:rPr lang="en-US" sz="2400" dirty="0" err="1"/>
              <a:t>informasi</a:t>
            </a:r>
            <a:r>
              <a:rPr lang="en-US" sz="2400" dirty="0"/>
              <a:t> </a:t>
            </a:r>
            <a:r>
              <a:rPr lang="en-US" sz="2400" dirty="0" err="1"/>
              <a:t>tentang</a:t>
            </a:r>
            <a:r>
              <a:rPr lang="en-US" sz="2400" dirty="0"/>
              <a:t> </a:t>
            </a:r>
            <a:r>
              <a:rPr lang="en-US" sz="2400" dirty="0" err="1"/>
              <a:t>buku</a:t>
            </a:r>
            <a:r>
              <a:rPr lang="en-US" sz="2400" dirty="0"/>
              <a:t> </a:t>
            </a:r>
            <a:r>
              <a:rPr lang="en-US" sz="2400" dirty="0" err="1"/>
              <a:t>yaitu</a:t>
            </a:r>
            <a:r>
              <a:rPr lang="en-US" sz="2400" dirty="0"/>
              <a:t> </a:t>
            </a:r>
            <a:r>
              <a:rPr lang="en-US" sz="2400" dirty="0" err="1"/>
              <a:t>beruapa</a:t>
            </a:r>
            <a:r>
              <a:rPr lang="en-US" sz="2400" dirty="0"/>
              <a:t> </a:t>
            </a:r>
            <a:r>
              <a:rPr lang="en-US" sz="2400" dirty="0" err="1"/>
              <a:t>gambar</a:t>
            </a:r>
            <a:r>
              <a:rPr lang="en-US" sz="2400" dirty="0"/>
              <a:t>, </a:t>
            </a:r>
            <a:r>
              <a:rPr lang="en-US" sz="2400" dirty="0" err="1"/>
              <a:t>kode</a:t>
            </a:r>
            <a:r>
              <a:rPr lang="en-US" sz="2400" dirty="0"/>
              <a:t> </a:t>
            </a:r>
            <a:r>
              <a:rPr lang="en-US" sz="2400" dirty="0" err="1"/>
              <a:t>buku,nama</a:t>
            </a:r>
            <a:r>
              <a:rPr lang="en-US" sz="2400" dirty="0"/>
              <a:t> </a:t>
            </a:r>
            <a:r>
              <a:rPr lang="en-US" sz="2400" dirty="0" err="1"/>
              <a:t>buku</a:t>
            </a:r>
            <a:r>
              <a:rPr lang="en-US" sz="2400" dirty="0"/>
              <a:t>, </a:t>
            </a:r>
            <a:r>
              <a:rPr lang="en-US" sz="2400" dirty="0" err="1"/>
              <a:t>penulis,penerbit</a:t>
            </a:r>
            <a:r>
              <a:rPr lang="en-US" sz="2400" dirty="0"/>
              <a:t>, </a:t>
            </a:r>
            <a:r>
              <a:rPr lang="en-US" sz="2400" dirty="0" err="1"/>
              <a:t>tahun</a:t>
            </a:r>
            <a:r>
              <a:rPr lang="en-US" sz="2400" dirty="0"/>
              <a:t> </a:t>
            </a:r>
            <a:r>
              <a:rPr lang="en-US" sz="2400" dirty="0" err="1"/>
              <a:t>terbit</a:t>
            </a:r>
            <a:r>
              <a:rPr lang="en-US" sz="2400" dirty="0"/>
              <a:t>, </a:t>
            </a:r>
            <a:r>
              <a:rPr lang="en-US" sz="2400" dirty="0" err="1"/>
              <a:t>rak</a:t>
            </a:r>
            <a:r>
              <a:rPr lang="en-US" sz="2400" dirty="0"/>
              <a:t> dan stock </a:t>
            </a:r>
            <a:r>
              <a:rPr lang="en-US" sz="2400" dirty="0" err="1"/>
              <a:t>buku</a:t>
            </a:r>
            <a:r>
              <a:rPr lang="en-US" sz="2400" dirty="0"/>
              <a:t>.</a:t>
            </a:r>
            <a:endParaRPr lang="id-ID" sz="2400" dirty="0"/>
          </a:p>
        </p:txBody>
      </p:sp>
      <p:pic>
        <p:nvPicPr>
          <p:cNvPr id="5" name="Picture 4">
            <a:extLst>
              <a:ext uri="{FF2B5EF4-FFF2-40B4-BE49-F238E27FC236}">
                <a16:creationId xmlns:a16="http://schemas.microsoft.com/office/drawing/2014/main" id="{1507F3CF-A88C-4F95-B78F-4913FCBB1748}"/>
              </a:ext>
            </a:extLst>
          </p:cNvPr>
          <p:cNvPicPr>
            <a:picLocks noChangeAspect="1"/>
          </p:cNvPicPr>
          <p:nvPr/>
        </p:nvPicPr>
        <p:blipFill>
          <a:blip r:embed="rId2"/>
          <a:stretch>
            <a:fillRect/>
          </a:stretch>
        </p:blipFill>
        <p:spPr>
          <a:xfrm>
            <a:off x="6865710" y="2309069"/>
            <a:ext cx="3998033" cy="2310790"/>
          </a:xfrm>
          <a:prstGeom prst="rect">
            <a:avLst/>
          </a:prstGeom>
        </p:spPr>
      </p:pic>
    </p:spTree>
    <p:extLst>
      <p:ext uri="{BB962C8B-B14F-4D97-AF65-F5344CB8AC3E}">
        <p14:creationId xmlns:p14="http://schemas.microsoft.com/office/powerpoint/2010/main" val="116853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C514-3558-4782-9263-C32F3E0F26DC}"/>
              </a:ext>
            </a:extLst>
          </p:cNvPr>
          <p:cNvSpPr>
            <a:spLocks noGrp="1"/>
          </p:cNvSpPr>
          <p:nvPr>
            <p:ph type="title"/>
          </p:nvPr>
        </p:nvSpPr>
        <p:spPr/>
        <p:txBody>
          <a:bodyPr/>
          <a:lstStyle/>
          <a:p>
            <a:r>
              <a:rPr lang="en-US" dirty="0"/>
              <a:t>USER(ANGGOTA)</a:t>
            </a:r>
          </a:p>
        </p:txBody>
      </p:sp>
      <p:pic>
        <p:nvPicPr>
          <p:cNvPr id="7" name="Picture 6">
            <a:extLst>
              <a:ext uri="{FF2B5EF4-FFF2-40B4-BE49-F238E27FC236}">
                <a16:creationId xmlns:a16="http://schemas.microsoft.com/office/drawing/2014/main" id="{4C294FCB-4287-4693-9F48-6818B2551D93}"/>
              </a:ext>
            </a:extLst>
          </p:cNvPr>
          <p:cNvPicPr>
            <a:picLocks noChangeAspect="1"/>
          </p:cNvPicPr>
          <p:nvPr/>
        </p:nvPicPr>
        <p:blipFill>
          <a:blip r:embed="rId2"/>
          <a:stretch>
            <a:fillRect/>
          </a:stretch>
        </p:blipFill>
        <p:spPr>
          <a:xfrm>
            <a:off x="5828077" y="2156803"/>
            <a:ext cx="5664841" cy="3168470"/>
          </a:xfrm>
          <a:prstGeom prst="rect">
            <a:avLst/>
          </a:prstGeom>
        </p:spPr>
      </p:pic>
      <p:sp>
        <p:nvSpPr>
          <p:cNvPr id="8" name="Content Placeholder 2">
            <a:extLst>
              <a:ext uri="{FF2B5EF4-FFF2-40B4-BE49-F238E27FC236}">
                <a16:creationId xmlns:a16="http://schemas.microsoft.com/office/drawing/2014/main" id="{94273A8D-D3F5-4A7E-BAE7-25DE1C10B9C2}"/>
              </a:ext>
            </a:extLst>
          </p:cNvPr>
          <p:cNvSpPr>
            <a:spLocks noGrp="1"/>
          </p:cNvSpPr>
          <p:nvPr>
            <p:ph idx="1"/>
          </p:nvPr>
        </p:nvSpPr>
        <p:spPr>
          <a:xfrm>
            <a:off x="1450975" y="2016125"/>
            <a:ext cx="3750199" cy="3449638"/>
          </a:xfrm>
        </p:spPr>
        <p:txBody>
          <a:bodyPr>
            <a:normAutofit lnSpcReduction="10000"/>
          </a:bodyPr>
          <a:lstStyle/>
          <a:p>
            <a:pPr marL="0" indent="0">
              <a:buNone/>
            </a:pPr>
            <a:r>
              <a:rPr lang="en-US" sz="2400" dirty="0" err="1"/>
              <a:t>Selanjutnya</a:t>
            </a:r>
            <a:r>
              <a:rPr lang="en-US" sz="2400" dirty="0"/>
              <a:t> pada page home juga </a:t>
            </a:r>
            <a:r>
              <a:rPr lang="en-US" sz="2400" dirty="0" err="1"/>
              <a:t>terdapat</a:t>
            </a:r>
            <a:r>
              <a:rPr lang="en-US" sz="2400" dirty="0"/>
              <a:t> section </a:t>
            </a:r>
            <a:r>
              <a:rPr lang="en-US" sz="2400" dirty="0" err="1"/>
              <a:t>Pinjam</a:t>
            </a:r>
            <a:r>
              <a:rPr lang="en-US" sz="2400" dirty="0"/>
              <a:t> </a:t>
            </a:r>
            <a:r>
              <a:rPr lang="en-US" sz="2400" dirty="0" err="1"/>
              <a:t>Buku</a:t>
            </a:r>
            <a:r>
              <a:rPr lang="en-US" sz="2400" dirty="0"/>
              <a:t>. Pada </a:t>
            </a:r>
            <a:r>
              <a:rPr lang="en-US" sz="2400" dirty="0" err="1"/>
              <a:t>bagian</a:t>
            </a:r>
            <a:r>
              <a:rPr lang="en-US" sz="2400" dirty="0"/>
              <a:t> </a:t>
            </a:r>
            <a:r>
              <a:rPr lang="en-US" sz="2400" dirty="0" err="1"/>
              <a:t>ini</a:t>
            </a:r>
            <a:r>
              <a:rPr lang="en-US" sz="2400" dirty="0"/>
              <a:t> user </a:t>
            </a:r>
            <a:r>
              <a:rPr lang="en-US" sz="2400" dirty="0" err="1"/>
              <a:t>wajib</a:t>
            </a:r>
            <a:r>
              <a:rPr lang="en-US" sz="2400" dirty="0"/>
              <a:t> </a:t>
            </a:r>
            <a:r>
              <a:rPr lang="en-US" sz="2400" dirty="0" err="1"/>
              <a:t>mengisi</a:t>
            </a:r>
            <a:r>
              <a:rPr lang="en-US" sz="2400" dirty="0"/>
              <a:t> </a:t>
            </a:r>
            <a:r>
              <a:rPr lang="en-US" sz="2400" dirty="0" err="1"/>
              <a:t>informasi</a:t>
            </a:r>
            <a:r>
              <a:rPr lang="en-US" sz="2400" dirty="0"/>
              <a:t> </a:t>
            </a:r>
            <a:r>
              <a:rPr lang="en-US" sz="2400" dirty="0" err="1"/>
              <a:t>mengenai</a:t>
            </a:r>
            <a:r>
              <a:rPr lang="en-US" sz="2400" dirty="0"/>
              <a:t> </a:t>
            </a:r>
            <a:r>
              <a:rPr lang="en-US" sz="2400" dirty="0" err="1"/>
              <a:t>buku</a:t>
            </a:r>
            <a:r>
              <a:rPr lang="en-US" sz="2400" dirty="0"/>
              <a:t> yang </a:t>
            </a:r>
            <a:r>
              <a:rPr lang="en-US" sz="2400" dirty="0" err="1"/>
              <a:t>terdapat</a:t>
            </a:r>
            <a:r>
              <a:rPr lang="en-US" sz="2400" dirty="0"/>
              <a:t> pada </a:t>
            </a:r>
            <a:r>
              <a:rPr lang="en-US" sz="2400" dirty="0" err="1"/>
              <a:t>Galeri</a:t>
            </a:r>
            <a:r>
              <a:rPr lang="en-US" sz="2400" dirty="0"/>
              <a:t> </a:t>
            </a:r>
            <a:r>
              <a:rPr lang="en-US" sz="2400" dirty="0" err="1"/>
              <a:t>Buku</a:t>
            </a:r>
            <a:r>
              <a:rPr lang="en-US" sz="2400" dirty="0"/>
              <a:t>. </a:t>
            </a:r>
            <a:r>
              <a:rPr lang="en-US" sz="2400" dirty="0" err="1"/>
              <a:t>Disini</a:t>
            </a:r>
            <a:r>
              <a:rPr lang="en-US" sz="2400" dirty="0"/>
              <a:t> juga </a:t>
            </a:r>
            <a:r>
              <a:rPr lang="en-US" sz="2400" dirty="0" err="1"/>
              <a:t>wajib</a:t>
            </a:r>
            <a:r>
              <a:rPr lang="en-US" sz="2400" dirty="0"/>
              <a:t> </a:t>
            </a:r>
            <a:r>
              <a:rPr lang="en-US" sz="2400" dirty="0" err="1"/>
              <a:t>memasukan</a:t>
            </a:r>
            <a:r>
              <a:rPr lang="en-US" sz="2400" dirty="0"/>
              <a:t> </a:t>
            </a:r>
            <a:r>
              <a:rPr lang="en-US" sz="2400" dirty="0" err="1"/>
              <a:t>tanggal</a:t>
            </a:r>
            <a:r>
              <a:rPr lang="en-US" sz="2400" dirty="0"/>
              <a:t> </a:t>
            </a:r>
            <a:r>
              <a:rPr lang="en-US" sz="2400" dirty="0" err="1"/>
              <a:t>peminjaman</a:t>
            </a:r>
            <a:r>
              <a:rPr lang="en-US" sz="2400" dirty="0"/>
              <a:t>.</a:t>
            </a:r>
            <a:endParaRPr lang="id-ID" sz="2400" dirty="0"/>
          </a:p>
        </p:txBody>
      </p:sp>
    </p:spTree>
    <p:extLst>
      <p:ext uri="{BB962C8B-B14F-4D97-AF65-F5344CB8AC3E}">
        <p14:creationId xmlns:p14="http://schemas.microsoft.com/office/powerpoint/2010/main" val="395764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0E5-2D7F-4048-B29C-B678C5414A26}"/>
              </a:ext>
            </a:extLst>
          </p:cNvPr>
          <p:cNvSpPr>
            <a:spLocks noGrp="1"/>
          </p:cNvSpPr>
          <p:nvPr>
            <p:ph type="title"/>
          </p:nvPr>
        </p:nvSpPr>
        <p:spPr/>
        <p:txBody>
          <a:bodyPr/>
          <a:lstStyle/>
          <a:p>
            <a:r>
              <a:rPr lang="en-US" dirty="0"/>
              <a:t>ADMIN</a:t>
            </a:r>
          </a:p>
        </p:txBody>
      </p:sp>
      <p:sp>
        <p:nvSpPr>
          <p:cNvPr id="4" name="Content Placeholder 2">
            <a:extLst>
              <a:ext uri="{FF2B5EF4-FFF2-40B4-BE49-F238E27FC236}">
                <a16:creationId xmlns:a16="http://schemas.microsoft.com/office/drawing/2014/main" id="{72D37DF7-70E8-4D95-A59A-99C9916039D4}"/>
              </a:ext>
            </a:extLst>
          </p:cNvPr>
          <p:cNvSpPr txBox="1">
            <a:spLocks/>
          </p:cNvSpPr>
          <p:nvPr/>
        </p:nvSpPr>
        <p:spPr>
          <a:xfrm>
            <a:off x="581193" y="2180496"/>
            <a:ext cx="5769273" cy="389833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Setelah login </a:t>
            </a:r>
            <a:r>
              <a:rPr lang="en-US" dirty="0" err="1"/>
              <a:t>terdapat</a:t>
            </a:r>
            <a:r>
              <a:rPr lang="en-US" dirty="0"/>
              <a:t> </a:t>
            </a:r>
            <a:r>
              <a:rPr lang="en-US" dirty="0" err="1"/>
              <a:t>penanda</a:t>
            </a:r>
            <a:r>
              <a:rPr lang="en-US" dirty="0"/>
              <a:t> </a:t>
            </a:r>
            <a:r>
              <a:rPr lang="en-US" dirty="0" err="1"/>
              <a:t>bahwa</a:t>
            </a:r>
            <a:r>
              <a:rPr lang="en-US" dirty="0"/>
              <a:t> </a:t>
            </a:r>
            <a:r>
              <a:rPr lang="en-US" dirty="0" err="1"/>
              <a:t>SuperAdmin</a:t>
            </a:r>
            <a:r>
              <a:rPr lang="en-US" dirty="0"/>
              <a:t> yang </a:t>
            </a:r>
            <a:r>
              <a:rPr lang="en-US" dirty="0" err="1"/>
              <a:t>itu</a:t>
            </a:r>
            <a:r>
              <a:rPr lang="en-US" dirty="0"/>
              <a:t> pada navbar </a:t>
            </a:r>
            <a:r>
              <a:rPr lang="en-US" dirty="0" err="1"/>
              <a:t>terdapat</a:t>
            </a:r>
            <a:r>
              <a:rPr lang="en-US" dirty="0"/>
              <a:t> </a:t>
            </a:r>
            <a:r>
              <a:rPr lang="en-US" dirty="0" err="1"/>
              <a:t>tulisan</a:t>
            </a:r>
            <a:r>
              <a:rPr lang="en-US" dirty="0"/>
              <a:t> </a:t>
            </a:r>
            <a:r>
              <a:rPr lang="en-US" dirty="0" err="1"/>
              <a:t>Hi,ADMIN.Berbeda</a:t>
            </a:r>
            <a:r>
              <a:rPr lang="en-US" dirty="0"/>
              <a:t> </a:t>
            </a:r>
            <a:r>
              <a:rPr lang="en-US" dirty="0" err="1"/>
              <a:t>dengna</a:t>
            </a:r>
            <a:r>
              <a:rPr lang="en-US" dirty="0"/>
              <a:t> User dan </a:t>
            </a:r>
            <a:r>
              <a:rPr lang="en-US" dirty="0" err="1"/>
              <a:t>SuperAdmin</a:t>
            </a:r>
            <a:r>
              <a:rPr lang="en-US" dirty="0"/>
              <a:t>. </a:t>
            </a:r>
            <a:r>
              <a:rPr lang="id-ID" dirty="0"/>
              <a:t>Admin tidak perlu melakukan registrasi karena admin didaftarkan oleh super admin. </a:t>
            </a:r>
            <a:r>
              <a:rPr lang="en-US" dirty="0"/>
              <a:t>Admin </a:t>
            </a:r>
            <a:r>
              <a:rPr lang="en-US" dirty="0" err="1"/>
              <a:t>dapat</a:t>
            </a:r>
            <a:r>
              <a:rPr lang="en-US" dirty="0"/>
              <a:t> </a:t>
            </a:r>
            <a:r>
              <a:rPr lang="en-US" dirty="0" err="1"/>
              <a:t>melakukan</a:t>
            </a:r>
            <a:r>
              <a:rPr lang="en-US" dirty="0"/>
              <a:t> input </a:t>
            </a:r>
            <a:r>
              <a:rPr lang="en-US" dirty="0" err="1"/>
              <a:t>buku</a:t>
            </a:r>
            <a:r>
              <a:rPr lang="en-US" dirty="0"/>
              <a:t>, edit </a:t>
            </a:r>
            <a:r>
              <a:rPr lang="en-US" dirty="0" err="1"/>
              <a:t>buku</a:t>
            </a:r>
            <a:r>
              <a:rPr lang="en-US" dirty="0"/>
              <a:t> dan delete </a:t>
            </a:r>
            <a:r>
              <a:rPr lang="en-US" dirty="0" err="1"/>
              <a:t>buku</a:t>
            </a:r>
            <a:r>
              <a:rPr lang="en-US" dirty="0"/>
              <a:t>. </a:t>
            </a:r>
            <a:r>
              <a:rPr lang="en-US" dirty="0" err="1"/>
              <a:t>Selain</a:t>
            </a:r>
            <a:r>
              <a:rPr lang="en-US" dirty="0"/>
              <a:t> </a:t>
            </a:r>
            <a:r>
              <a:rPr lang="en-US" dirty="0" err="1"/>
              <a:t>itu</a:t>
            </a:r>
            <a:r>
              <a:rPr lang="en-US" dirty="0"/>
              <a:t> admin </a:t>
            </a:r>
            <a:r>
              <a:rPr lang="en-US" dirty="0" err="1"/>
              <a:t>dapat</a:t>
            </a:r>
            <a:r>
              <a:rPr lang="en-US" dirty="0"/>
              <a:t> </a:t>
            </a:r>
            <a:r>
              <a:rPr lang="en-US" dirty="0" err="1"/>
              <a:t>melihat</a:t>
            </a:r>
            <a:r>
              <a:rPr lang="en-US" dirty="0"/>
              <a:t> </a:t>
            </a:r>
            <a:r>
              <a:rPr lang="en-US" dirty="0" err="1"/>
              <a:t>informasi</a:t>
            </a:r>
            <a:r>
              <a:rPr lang="en-US" dirty="0"/>
              <a:t> </a:t>
            </a:r>
            <a:r>
              <a:rPr lang="en-US" dirty="0" err="1"/>
              <a:t>anggota</a:t>
            </a:r>
            <a:r>
              <a:rPr lang="en-US" dirty="0"/>
              <a:t> dan </a:t>
            </a:r>
            <a:r>
              <a:rPr lang="en-US" dirty="0" err="1"/>
              <a:t>peminjam</a:t>
            </a:r>
            <a:r>
              <a:rPr lang="en-US" dirty="0"/>
              <a:t> </a:t>
            </a:r>
            <a:r>
              <a:rPr lang="en-US" dirty="0" err="1"/>
              <a:t>buku</a:t>
            </a:r>
            <a:r>
              <a:rPr lang="en-US" dirty="0"/>
              <a:t>.</a:t>
            </a:r>
            <a:endParaRPr lang="id-ID" dirty="0"/>
          </a:p>
        </p:txBody>
      </p:sp>
      <p:pic>
        <p:nvPicPr>
          <p:cNvPr id="8" name="Picture 7">
            <a:extLst>
              <a:ext uri="{FF2B5EF4-FFF2-40B4-BE49-F238E27FC236}">
                <a16:creationId xmlns:a16="http://schemas.microsoft.com/office/drawing/2014/main" id="{4A8583C1-010C-4A50-BBEE-D20150500BBD}"/>
              </a:ext>
            </a:extLst>
          </p:cNvPr>
          <p:cNvPicPr>
            <a:picLocks noChangeAspect="1"/>
          </p:cNvPicPr>
          <p:nvPr/>
        </p:nvPicPr>
        <p:blipFill>
          <a:blip r:embed="rId2"/>
          <a:stretch>
            <a:fillRect/>
          </a:stretch>
        </p:blipFill>
        <p:spPr>
          <a:xfrm>
            <a:off x="6454552" y="1935631"/>
            <a:ext cx="5402479" cy="2384699"/>
          </a:xfrm>
          <a:prstGeom prst="rect">
            <a:avLst/>
          </a:prstGeom>
        </p:spPr>
      </p:pic>
    </p:spTree>
    <p:extLst>
      <p:ext uri="{BB962C8B-B14F-4D97-AF65-F5344CB8AC3E}">
        <p14:creationId xmlns:p14="http://schemas.microsoft.com/office/powerpoint/2010/main" val="36135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358C-16BE-4B84-907F-398E8AB8F28F}"/>
              </a:ext>
            </a:extLst>
          </p:cNvPr>
          <p:cNvSpPr>
            <a:spLocks noGrp="1"/>
          </p:cNvSpPr>
          <p:nvPr>
            <p:ph type="title"/>
          </p:nvPr>
        </p:nvSpPr>
        <p:spPr/>
        <p:txBody>
          <a:bodyPr/>
          <a:lstStyle/>
          <a:p>
            <a:r>
              <a:rPr lang="en-US" dirty="0"/>
              <a:t>admin</a:t>
            </a:r>
          </a:p>
        </p:txBody>
      </p:sp>
      <p:sp>
        <p:nvSpPr>
          <p:cNvPr id="4" name="Content Placeholder 2">
            <a:extLst>
              <a:ext uri="{FF2B5EF4-FFF2-40B4-BE49-F238E27FC236}">
                <a16:creationId xmlns:a16="http://schemas.microsoft.com/office/drawing/2014/main" id="{7A299917-D28F-4871-AD91-DD9FCB21AC5F}"/>
              </a:ext>
            </a:extLst>
          </p:cNvPr>
          <p:cNvSpPr>
            <a:spLocks noGrp="1"/>
          </p:cNvSpPr>
          <p:nvPr>
            <p:ph idx="1"/>
          </p:nvPr>
        </p:nvSpPr>
        <p:spPr>
          <a:xfrm>
            <a:off x="1450975" y="2016125"/>
            <a:ext cx="3750199" cy="3449638"/>
          </a:xfrm>
        </p:spPr>
        <p:txBody>
          <a:bodyPr>
            <a:normAutofit/>
          </a:bodyPr>
          <a:lstStyle/>
          <a:p>
            <a:pPr marL="0" indent="0">
              <a:buNone/>
            </a:pPr>
            <a:r>
              <a:rPr lang="en-US" sz="2400" dirty="0" err="1"/>
              <a:t>Berikut</a:t>
            </a:r>
            <a:r>
              <a:rPr lang="en-US" sz="2400" dirty="0"/>
              <a:t> Section Data </a:t>
            </a:r>
            <a:r>
              <a:rPr lang="en-US" sz="2400" dirty="0" err="1"/>
              <a:t>Buku</a:t>
            </a:r>
            <a:r>
              <a:rPr lang="en-US" sz="2400" dirty="0"/>
              <a:t> yang </a:t>
            </a:r>
            <a:r>
              <a:rPr lang="en-US" sz="2400" dirty="0" err="1"/>
              <a:t>dapat</a:t>
            </a:r>
            <a:r>
              <a:rPr lang="en-US" sz="2400" dirty="0"/>
              <a:t> </a:t>
            </a:r>
            <a:r>
              <a:rPr lang="en-US" sz="2400" dirty="0" err="1"/>
              <a:t>diakses</a:t>
            </a:r>
            <a:r>
              <a:rPr lang="en-US" sz="2400" dirty="0"/>
              <a:t> oleh admin. </a:t>
            </a:r>
            <a:r>
              <a:rPr lang="en-US" sz="2400" dirty="0" err="1"/>
              <a:t>Disini</a:t>
            </a:r>
            <a:r>
              <a:rPr lang="en-US" sz="2400" dirty="0"/>
              <a:t> admin </a:t>
            </a:r>
            <a:r>
              <a:rPr lang="en-US" sz="2400" dirty="0" err="1"/>
              <a:t>dapat</a:t>
            </a:r>
            <a:r>
              <a:rPr lang="en-US" sz="2400" dirty="0"/>
              <a:t> </a:t>
            </a:r>
            <a:r>
              <a:rPr lang="en-US" sz="2400" dirty="0" err="1"/>
              <a:t>menambahkan,mengedit</a:t>
            </a:r>
            <a:r>
              <a:rPr lang="en-US" sz="2400" dirty="0"/>
              <a:t> dan </a:t>
            </a:r>
            <a:r>
              <a:rPr lang="en-US" sz="2400" dirty="0" err="1"/>
              <a:t>menghapus</a:t>
            </a:r>
            <a:r>
              <a:rPr lang="en-US" sz="2400" dirty="0"/>
              <a:t> data </a:t>
            </a:r>
            <a:r>
              <a:rPr lang="en-US" sz="2400" dirty="0" err="1"/>
              <a:t>dari</a:t>
            </a:r>
            <a:r>
              <a:rPr lang="en-US" sz="2400" dirty="0"/>
              <a:t> </a:t>
            </a:r>
            <a:r>
              <a:rPr lang="en-US" sz="2400" dirty="0" err="1"/>
              <a:t>galeri</a:t>
            </a:r>
            <a:r>
              <a:rPr lang="en-US" sz="2400" dirty="0"/>
              <a:t>.</a:t>
            </a:r>
            <a:endParaRPr lang="id-ID" sz="2400" dirty="0"/>
          </a:p>
        </p:txBody>
      </p:sp>
      <p:pic>
        <p:nvPicPr>
          <p:cNvPr id="5" name="Picture 4">
            <a:extLst>
              <a:ext uri="{FF2B5EF4-FFF2-40B4-BE49-F238E27FC236}">
                <a16:creationId xmlns:a16="http://schemas.microsoft.com/office/drawing/2014/main" id="{F98E585D-0E22-4A6F-8E4A-81DE3332C6BC}"/>
              </a:ext>
            </a:extLst>
          </p:cNvPr>
          <p:cNvPicPr>
            <a:picLocks noChangeAspect="1"/>
          </p:cNvPicPr>
          <p:nvPr/>
        </p:nvPicPr>
        <p:blipFill>
          <a:blip r:embed="rId2"/>
          <a:stretch>
            <a:fillRect/>
          </a:stretch>
        </p:blipFill>
        <p:spPr>
          <a:xfrm>
            <a:off x="5637402" y="2095209"/>
            <a:ext cx="6166504" cy="2384512"/>
          </a:xfrm>
          <a:prstGeom prst="rect">
            <a:avLst/>
          </a:prstGeom>
        </p:spPr>
      </p:pic>
    </p:spTree>
    <p:extLst>
      <p:ext uri="{BB962C8B-B14F-4D97-AF65-F5344CB8AC3E}">
        <p14:creationId xmlns:p14="http://schemas.microsoft.com/office/powerpoint/2010/main" val="3457751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81</TotalTime>
  <Words>518</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Gill Sans MT</vt:lpstr>
      <vt:lpstr>Gallery</vt:lpstr>
      <vt:lpstr>Sistem informasi perpustakaan berbasis web e-pERPUSTAKAAN</vt:lpstr>
      <vt:lpstr>Level user</vt:lpstr>
      <vt:lpstr>USER(ANGGOTA)</vt:lpstr>
      <vt:lpstr>USER(ANGGOTA)</vt:lpstr>
      <vt:lpstr>USER(ANGGOTA)</vt:lpstr>
      <vt:lpstr>USER(ANGGOTA)</vt:lpstr>
      <vt:lpstr>USER(ANGGOTA)</vt:lpstr>
      <vt:lpstr>ADMIN</vt:lpstr>
      <vt:lpstr>admin</vt:lpstr>
      <vt:lpstr>admin</vt:lpstr>
      <vt:lpstr>Admin</vt:lpstr>
      <vt:lpstr>Superadmin</vt:lpstr>
      <vt:lpstr>superadmin</vt:lpstr>
      <vt:lpstr>superadmin</vt:lpstr>
      <vt:lpstr>PowerPoint Presentation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perpustakaan berbasis web e-pERPUSTAKAAN</dc:title>
  <dc:creator>indrayasa038@gmail.com</dc:creator>
  <cp:lastModifiedBy>indrayasa038@gmail.com</cp:lastModifiedBy>
  <cp:revision>6</cp:revision>
  <dcterms:created xsi:type="dcterms:W3CDTF">2020-05-29T15:44:05Z</dcterms:created>
  <dcterms:modified xsi:type="dcterms:W3CDTF">2020-05-29T17:05:30Z</dcterms:modified>
</cp:coreProperties>
</file>