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A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800" autoAdjust="0"/>
    <p:restoredTop sz="94660"/>
  </p:normalViewPr>
  <p:slideViewPr>
    <p:cSldViewPr snapToGrid="0" showGuides="1">
      <p:cViewPr>
        <p:scale>
          <a:sx n="40" d="100"/>
          <a:sy n="40" d="100"/>
        </p:scale>
        <p:origin x="-54" y="-6810"/>
      </p:cViewPr>
      <p:guideLst>
        <p:guide orient="horz" pos="13824"/>
        <p:guide pos="103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smtClean="0"/>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81555E-EFBF-4D92-9FC3-A087855F2BB2}" type="datetimeFigureOut">
              <a:rPr lang="en-IN" smtClean="0"/>
              <a:t>15/02/2017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7A5A9-346B-493A-8451-3DBF1C7E6A3F}" type="slidenum">
              <a:rPr lang="en-IN" smtClean="0"/>
              <a:t>‹#›</a:t>
            </a:fld>
            <a:endParaRPr lang="en-IN"/>
          </a:p>
        </p:txBody>
      </p:sp>
    </p:spTree>
    <p:extLst>
      <p:ext uri="{BB962C8B-B14F-4D97-AF65-F5344CB8AC3E}">
        <p14:creationId xmlns:p14="http://schemas.microsoft.com/office/powerpoint/2010/main" val="270632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81555E-EFBF-4D92-9FC3-A087855F2BB2}" type="datetimeFigureOut">
              <a:rPr lang="en-IN" smtClean="0"/>
              <a:t>15/02/2017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7A5A9-346B-493A-8451-3DBF1C7E6A3F}" type="slidenum">
              <a:rPr lang="en-IN" smtClean="0"/>
              <a:t>‹#›</a:t>
            </a:fld>
            <a:endParaRPr lang="en-IN"/>
          </a:p>
        </p:txBody>
      </p:sp>
    </p:spTree>
    <p:extLst>
      <p:ext uri="{BB962C8B-B14F-4D97-AF65-F5344CB8AC3E}">
        <p14:creationId xmlns:p14="http://schemas.microsoft.com/office/powerpoint/2010/main" val="3231011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81555E-EFBF-4D92-9FC3-A087855F2BB2}" type="datetimeFigureOut">
              <a:rPr lang="en-IN" smtClean="0"/>
              <a:t>15/02/2017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7A5A9-346B-493A-8451-3DBF1C7E6A3F}" type="slidenum">
              <a:rPr lang="en-IN" smtClean="0"/>
              <a:t>‹#›</a:t>
            </a:fld>
            <a:endParaRPr lang="en-IN"/>
          </a:p>
        </p:txBody>
      </p:sp>
    </p:spTree>
    <p:extLst>
      <p:ext uri="{BB962C8B-B14F-4D97-AF65-F5344CB8AC3E}">
        <p14:creationId xmlns:p14="http://schemas.microsoft.com/office/powerpoint/2010/main" val="239425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81555E-EFBF-4D92-9FC3-A087855F2BB2}" type="datetimeFigureOut">
              <a:rPr lang="en-IN" smtClean="0"/>
              <a:t>15/02/2017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7A5A9-346B-493A-8451-3DBF1C7E6A3F}" type="slidenum">
              <a:rPr lang="en-IN" smtClean="0"/>
              <a:t>‹#›</a:t>
            </a:fld>
            <a:endParaRPr lang="en-IN"/>
          </a:p>
        </p:txBody>
      </p:sp>
    </p:spTree>
    <p:extLst>
      <p:ext uri="{BB962C8B-B14F-4D97-AF65-F5344CB8AC3E}">
        <p14:creationId xmlns:p14="http://schemas.microsoft.com/office/powerpoint/2010/main" val="38207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smtClean="0"/>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81555E-EFBF-4D92-9FC3-A087855F2BB2}" type="datetimeFigureOut">
              <a:rPr lang="en-IN" smtClean="0"/>
              <a:t>15/02/2017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7A5A9-346B-493A-8451-3DBF1C7E6A3F}" type="slidenum">
              <a:rPr lang="en-IN" smtClean="0"/>
              <a:t>‹#›</a:t>
            </a:fld>
            <a:endParaRPr lang="en-IN"/>
          </a:p>
        </p:txBody>
      </p:sp>
    </p:spTree>
    <p:extLst>
      <p:ext uri="{BB962C8B-B14F-4D97-AF65-F5344CB8AC3E}">
        <p14:creationId xmlns:p14="http://schemas.microsoft.com/office/powerpoint/2010/main" val="503036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81555E-EFBF-4D92-9FC3-A087855F2BB2}" type="datetimeFigureOut">
              <a:rPr lang="en-IN" smtClean="0"/>
              <a:t>15/02/2017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7A5A9-346B-493A-8451-3DBF1C7E6A3F}" type="slidenum">
              <a:rPr lang="en-IN" smtClean="0"/>
              <a:t>‹#›</a:t>
            </a:fld>
            <a:endParaRPr lang="en-IN"/>
          </a:p>
        </p:txBody>
      </p:sp>
    </p:spTree>
    <p:extLst>
      <p:ext uri="{BB962C8B-B14F-4D97-AF65-F5344CB8AC3E}">
        <p14:creationId xmlns:p14="http://schemas.microsoft.com/office/powerpoint/2010/main" val="315331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81555E-EFBF-4D92-9FC3-A087855F2BB2}" type="datetimeFigureOut">
              <a:rPr lang="en-IN" smtClean="0"/>
              <a:t>15/02/2017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87A5A9-346B-493A-8451-3DBF1C7E6A3F}" type="slidenum">
              <a:rPr lang="en-IN" smtClean="0"/>
              <a:t>‹#›</a:t>
            </a:fld>
            <a:endParaRPr lang="en-IN"/>
          </a:p>
        </p:txBody>
      </p:sp>
    </p:spTree>
    <p:extLst>
      <p:ext uri="{BB962C8B-B14F-4D97-AF65-F5344CB8AC3E}">
        <p14:creationId xmlns:p14="http://schemas.microsoft.com/office/powerpoint/2010/main" val="58302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81555E-EFBF-4D92-9FC3-A087855F2BB2}" type="datetimeFigureOut">
              <a:rPr lang="en-IN" smtClean="0"/>
              <a:t>15/02/2017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87A5A9-346B-493A-8451-3DBF1C7E6A3F}" type="slidenum">
              <a:rPr lang="en-IN" smtClean="0"/>
              <a:t>‹#›</a:t>
            </a:fld>
            <a:endParaRPr lang="en-IN"/>
          </a:p>
        </p:txBody>
      </p:sp>
    </p:spTree>
    <p:extLst>
      <p:ext uri="{BB962C8B-B14F-4D97-AF65-F5344CB8AC3E}">
        <p14:creationId xmlns:p14="http://schemas.microsoft.com/office/powerpoint/2010/main" val="111070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81555E-EFBF-4D92-9FC3-A087855F2BB2}" type="datetimeFigureOut">
              <a:rPr lang="en-IN" smtClean="0"/>
              <a:t>15/02/2017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87A5A9-346B-493A-8451-3DBF1C7E6A3F}" type="slidenum">
              <a:rPr lang="en-IN" smtClean="0"/>
              <a:t>‹#›</a:t>
            </a:fld>
            <a:endParaRPr lang="en-IN"/>
          </a:p>
        </p:txBody>
      </p:sp>
    </p:spTree>
    <p:extLst>
      <p:ext uri="{BB962C8B-B14F-4D97-AF65-F5344CB8AC3E}">
        <p14:creationId xmlns:p14="http://schemas.microsoft.com/office/powerpoint/2010/main" val="132908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smtClean="0"/>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Edit Master text styles</a:t>
            </a:r>
          </a:p>
        </p:txBody>
      </p:sp>
      <p:sp>
        <p:nvSpPr>
          <p:cNvPr id="5" name="Date Placeholder 4"/>
          <p:cNvSpPr>
            <a:spLocks noGrp="1"/>
          </p:cNvSpPr>
          <p:nvPr>
            <p:ph type="dt" sz="half" idx="10"/>
          </p:nvPr>
        </p:nvSpPr>
        <p:spPr/>
        <p:txBody>
          <a:bodyPr/>
          <a:lstStyle/>
          <a:p>
            <a:fld id="{F481555E-EFBF-4D92-9FC3-A087855F2BB2}" type="datetimeFigureOut">
              <a:rPr lang="en-IN" smtClean="0"/>
              <a:t>15/02/2017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7A5A9-346B-493A-8451-3DBF1C7E6A3F}" type="slidenum">
              <a:rPr lang="en-IN" smtClean="0"/>
              <a:t>‹#›</a:t>
            </a:fld>
            <a:endParaRPr lang="en-IN"/>
          </a:p>
        </p:txBody>
      </p:sp>
    </p:spTree>
    <p:extLst>
      <p:ext uri="{BB962C8B-B14F-4D97-AF65-F5344CB8AC3E}">
        <p14:creationId xmlns:p14="http://schemas.microsoft.com/office/powerpoint/2010/main" val="226390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smtClean="0"/>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smtClean="0"/>
              <a:t>Edit Master text styles</a:t>
            </a:r>
          </a:p>
        </p:txBody>
      </p:sp>
      <p:sp>
        <p:nvSpPr>
          <p:cNvPr id="5" name="Date Placeholder 4"/>
          <p:cNvSpPr>
            <a:spLocks noGrp="1"/>
          </p:cNvSpPr>
          <p:nvPr>
            <p:ph type="dt" sz="half" idx="10"/>
          </p:nvPr>
        </p:nvSpPr>
        <p:spPr/>
        <p:txBody>
          <a:bodyPr/>
          <a:lstStyle/>
          <a:p>
            <a:fld id="{F481555E-EFBF-4D92-9FC3-A087855F2BB2}" type="datetimeFigureOut">
              <a:rPr lang="en-IN" smtClean="0"/>
              <a:t>15/02/2017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7A5A9-346B-493A-8451-3DBF1C7E6A3F}" type="slidenum">
              <a:rPr lang="en-IN" smtClean="0"/>
              <a:t>‹#›</a:t>
            </a:fld>
            <a:endParaRPr lang="en-IN"/>
          </a:p>
        </p:txBody>
      </p:sp>
    </p:spTree>
    <p:extLst>
      <p:ext uri="{BB962C8B-B14F-4D97-AF65-F5344CB8AC3E}">
        <p14:creationId xmlns:p14="http://schemas.microsoft.com/office/powerpoint/2010/main" val="132684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F481555E-EFBF-4D92-9FC3-A087855F2BB2}" type="datetimeFigureOut">
              <a:rPr lang="en-IN" smtClean="0"/>
              <a:t>15/02/2017</a:t>
            </a:fld>
            <a:endParaRPr lang="en-IN"/>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1187A5A9-346B-493A-8451-3DBF1C7E6A3F}" type="slidenum">
              <a:rPr lang="en-IN" smtClean="0"/>
              <a:t>‹#›</a:t>
            </a:fld>
            <a:endParaRPr lang="en-IN"/>
          </a:p>
        </p:txBody>
      </p:sp>
    </p:spTree>
    <p:extLst>
      <p:ext uri="{BB962C8B-B14F-4D97-AF65-F5344CB8AC3E}">
        <p14:creationId xmlns:p14="http://schemas.microsoft.com/office/powerpoint/2010/main" val="608465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oleObject" Target="../embeddings/oleObject5.bin"/><Relationship Id="rId18" Type="http://schemas.openxmlformats.org/officeDocument/2006/relationships/image" Target="../media/image12.png"/><Relationship Id="rId3" Type="http://schemas.openxmlformats.org/officeDocument/2006/relationships/image" Target="../media/image7.png"/><Relationship Id="rId21" Type="http://schemas.openxmlformats.org/officeDocument/2006/relationships/image" Target="../media/image15.png"/><Relationship Id="rId7" Type="http://schemas.openxmlformats.org/officeDocument/2006/relationships/oleObject" Target="../embeddings/oleObject2.bin"/><Relationship Id="rId12" Type="http://schemas.openxmlformats.org/officeDocument/2006/relationships/image" Target="../media/image4.png"/><Relationship Id="rId17" Type="http://schemas.openxmlformats.org/officeDocument/2006/relationships/image" Target="../media/image11.png"/><Relationship Id="rId2" Type="http://schemas.openxmlformats.org/officeDocument/2006/relationships/slideLayout" Target="../slideLayouts/slideLayout1.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vmlDrawing" Target="../drawings/vmlDrawing1.vml"/><Relationship Id="rId6" Type="http://schemas.openxmlformats.org/officeDocument/2006/relationships/image" Target="../media/image1.png"/><Relationship Id="rId11" Type="http://schemas.openxmlformats.org/officeDocument/2006/relationships/oleObject" Target="../embeddings/oleObject4.bin"/><Relationship Id="rId24" Type="http://schemas.openxmlformats.org/officeDocument/2006/relationships/image" Target="../media/image6.emf"/><Relationship Id="rId5" Type="http://schemas.openxmlformats.org/officeDocument/2006/relationships/oleObject" Target="../embeddings/oleObject1.bin"/><Relationship Id="rId15" Type="http://schemas.openxmlformats.org/officeDocument/2006/relationships/image" Target="../media/image9.png"/><Relationship Id="rId23" Type="http://schemas.openxmlformats.org/officeDocument/2006/relationships/oleObject" Target="../embeddings/oleObject6.bin"/><Relationship Id="rId10" Type="http://schemas.openxmlformats.org/officeDocument/2006/relationships/image" Target="../media/image3.png"/><Relationship Id="rId19" Type="http://schemas.openxmlformats.org/officeDocument/2006/relationships/image" Target="../media/image13.png"/><Relationship Id="rId4" Type="http://schemas.openxmlformats.org/officeDocument/2006/relationships/image" Target="../media/image8.emf"/><Relationship Id="rId9" Type="http://schemas.openxmlformats.org/officeDocument/2006/relationships/oleObject" Target="../embeddings/oleObject3.bin"/><Relationship Id="rId14" Type="http://schemas.openxmlformats.org/officeDocument/2006/relationships/image" Target="../media/image5.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32918400" cy="445261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4250" y="465137"/>
            <a:ext cx="3130550"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stretch>
            <a:fillRect/>
          </a:stretch>
        </p:blipFill>
        <p:spPr>
          <a:xfrm>
            <a:off x="28746451" y="465137"/>
            <a:ext cx="3133738" cy="3164163"/>
          </a:xfrm>
          <a:prstGeom prst="rect">
            <a:avLst/>
          </a:prstGeom>
        </p:spPr>
      </p:pic>
      <p:sp>
        <p:nvSpPr>
          <p:cNvPr id="7" name="Rectangle 6"/>
          <p:cNvSpPr/>
          <p:nvPr/>
        </p:nvSpPr>
        <p:spPr>
          <a:xfrm>
            <a:off x="4613667" y="1040779"/>
            <a:ext cx="23728071" cy="2616101"/>
          </a:xfrm>
          <a:prstGeom prst="rect">
            <a:avLst/>
          </a:prstGeom>
        </p:spPr>
        <p:txBody>
          <a:bodyPr wrap="square">
            <a:spAutoFit/>
          </a:bodyPr>
          <a:lstStyle/>
          <a:p>
            <a:pPr algn="ctr">
              <a:spcBef>
                <a:spcPct val="50000"/>
              </a:spcBef>
              <a:defRPr/>
            </a:pPr>
            <a:r>
              <a:rPr lang="en-US" altLang="en-US" sz="4800" dirty="0">
                <a:solidFill>
                  <a:srgbClr val="FFFFFF"/>
                </a:solidFill>
                <a:latin typeface="Arial Black" panose="020B0A04020102020204" pitchFamily="34" charset="0"/>
              </a:rPr>
              <a:t>Research Conclave </a:t>
            </a:r>
            <a:r>
              <a:rPr lang="en-US" altLang="en-US" sz="4800" dirty="0" smtClean="0">
                <a:solidFill>
                  <a:srgbClr val="FFFFFF"/>
                </a:solidFill>
                <a:latin typeface="Arial Black" panose="020B0A04020102020204" pitchFamily="34" charset="0"/>
              </a:rPr>
              <a:t>2017 </a:t>
            </a:r>
            <a:r>
              <a:rPr lang="en-US" altLang="en-US" sz="4800" dirty="0">
                <a:solidFill>
                  <a:srgbClr val="FFFFFF"/>
                </a:solidFill>
                <a:latin typeface="Arial Black" panose="020B0A04020102020204" pitchFamily="34" charset="0"/>
              </a:rPr>
              <a:t>Template for a 4 </a:t>
            </a:r>
            <a:r>
              <a:rPr lang="en-US" altLang="en-US" sz="4800" dirty="0" err="1" smtClean="0">
                <a:solidFill>
                  <a:srgbClr val="FFFFFF"/>
                </a:solidFill>
                <a:latin typeface="Arial Black" panose="020B0A04020102020204" pitchFamily="34" charset="0"/>
              </a:rPr>
              <a:t>ft</a:t>
            </a:r>
            <a:r>
              <a:rPr lang="en-US" altLang="en-US" sz="4800" dirty="0" smtClean="0">
                <a:solidFill>
                  <a:srgbClr val="FFFFFF"/>
                </a:solidFill>
                <a:latin typeface="Arial Black" panose="020B0A04020102020204" pitchFamily="34" charset="0"/>
              </a:rPr>
              <a:t> (height) </a:t>
            </a:r>
            <a:r>
              <a:rPr lang="en-US" altLang="en-US" sz="4800" dirty="0">
                <a:solidFill>
                  <a:srgbClr val="FFFFFF"/>
                </a:solidFill>
                <a:latin typeface="Arial Black" panose="020B0A04020102020204" pitchFamily="34" charset="0"/>
              </a:rPr>
              <a:t>x </a:t>
            </a:r>
            <a:r>
              <a:rPr lang="en-US" altLang="en-US" sz="4800" dirty="0" smtClean="0">
                <a:solidFill>
                  <a:srgbClr val="FFFFFF"/>
                </a:solidFill>
                <a:latin typeface="Arial Black" panose="020B0A04020102020204" pitchFamily="34" charset="0"/>
              </a:rPr>
              <a:t>3ft (width) </a:t>
            </a:r>
            <a:r>
              <a:rPr lang="en-US" altLang="en-US" sz="4800" dirty="0">
                <a:solidFill>
                  <a:srgbClr val="FFFFFF"/>
                </a:solidFill>
                <a:latin typeface="Arial Black" panose="020B0A04020102020204" pitchFamily="34" charset="0"/>
              </a:rPr>
              <a:t>poster presentation</a:t>
            </a:r>
          </a:p>
          <a:p>
            <a:pPr algn="ctr">
              <a:defRPr/>
            </a:pPr>
            <a:r>
              <a:rPr lang="en-US" altLang="en-US" sz="3200" b="1" dirty="0">
                <a:solidFill>
                  <a:srgbClr val="FFFFFF"/>
                </a:solidFill>
                <a:latin typeface="Arial" panose="020B0604020202020204" pitchFamily="34" charset="0"/>
              </a:rPr>
              <a:t>Your name and the names of the people who have contributed to this presentation go here.</a:t>
            </a:r>
            <a:br>
              <a:rPr lang="en-US" altLang="en-US" sz="3200" b="1" dirty="0">
                <a:solidFill>
                  <a:srgbClr val="FFFFFF"/>
                </a:solidFill>
                <a:latin typeface="Arial" panose="020B0604020202020204" pitchFamily="34" charset="0"/>
              </a:rPr>
            </a:br>
            <a:r>
              <a:rPr lang="en-US" altLang="en-US" b="1" dirty="0">
                <a:solidFill>
                  <a:srgbClr val="FFFFFF"/>
                </a:solidFill>
                <a:latin typeface="Arial" panose="020B0604020202020204" pitchFamily="34" charset="0"/>
              </a:rPr>
              <a:t>The names and addresses of the associated institutions go here.</a:t>
            </a:r>
          </a:p>
          <a:p>
            <a:pPr algn="ctr">
              <a:defRPr/>
            </a:pPr>
            <a:r>
              <a:rPr lang="en-US" altLang="en-US" b="1" dirty="0">
                <a:solidFill>
                  <a:srgbClr val="FFFFFF"/>
                </a:solidFill>
                <a:latin typeface="Arial" panose="020B0604020202020204" pitchFamily="34" charset="0"/>
              </a:rPr>
              <a:t>Email Id: XXX@iitg.ernet.in</a:t>
            </a:r>
          </a:p>
        </p:txBody>
      </p:sp>
      <p:sp>
        <p:nvSpPr>
          <p:cNvPr id="8" name="Rectangle 7"/>
          <p:cNvSpPr/>
          <p:nvPr/>
        </p:nvSpPr>
        <p:spPr>
          <a:xfrm>
            <a:off x="1" y="4446637"/>
            <a:ext cx="32918400" cy="208237"/>
          </a:xfrm>
          <a:prstGeom prst="rect">
            <a:avLst/>
          </a:prstGeom>
          <a:solidFill>
            <a:srgbClr val="F7AA39"/>
          </a:solidFill>
          <a:ln>
            <a:solidFill>
              <a:srgbClr val="F7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 Box 471"/>
          <p:cNvSpPr txBox="1">
            <a:spLocks noChangeArrowheads="1"/>
          </p:cNvSpPr>
          <p:nvPr/>
        </p:nvSpPr>
        <p:spPr bwMode="auto">
          <a:xfrm>
            <a:off x="1891456" y="6221537"/>
            <a:ext cx="13509625" cy="536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153" tIns="37070" rIns="74153" bIns="37070">
            <a:spAutoFit/>
          </a:bodyPr>
          <a:lstStyle>
            <a:lvl1pPr defTabSz="989013">
              <a:defRPr sz="2500">
                <a:solidFill>
                  <a:schemeClr val="tx1"/>
                </a:solidFill>
                <a:latin typeface="Arial Narrow" panose="020B0606020202030204" pitchFamily="34" charset="0"/>
              </a:defRPr>
            </a:lvl1pPr>
            <a:lvl2pPr marL="742950" indent="-285750" defTabSz="989013">
              <a:defRPr sz="2500">
                <a:solidFill>
                  <a:schemeClr val="tx1"/>
                </a:solidFill>
                <a:latin typeface="Arial Narrow" panose="020B0606020202030204" pitchFamily="34" charset="0"/>
              </a:defRPr>
            </a:lvl2pPr>
            <a:lvl3pPr marL="1143000" indent="-228600" defTabSz="989013">
              <a:defRPr sz="2500">
                <a:solidFill>
                  <a:schemeClr val="tx1"/>
                </a:solidFill>
                <a:latin typeface="Arial Narrow" panose="020B0606020202030204" pitchFamily="34" charset="0"/>
              </a:defRPr>
            </a:lvl3pPr>
            <a:lvl4pPr marL="1600200" indent="-228600" defTabSz="989013">
              <a:defRPr sz="2500">
                <a:solidFill>
                  <a:schemeClr val="tx1"/>
                </a:solidFill>
                <a:latin typeface="Arial Narrow" panose="020B0606020202030204" pitchFamily="34" charset="0"/>
              </a:defRPr>
            </a:lvl4pPr>
            <a:lvl5pPr marL="2057400" indent="-228600" defTabSz="989013">
              <a:defRPr sz="2500">
                <a:solidFill>
                  <a:schemeClr val="tx1"/>
                </a:solidFill>
                <a:latin typeface="Arial Narrow" panose="020B0606020202030204" pitchFamily="34" charset="0"/>
              </a:defRPr>
            </a:lvl5pPr>
            <a:lvl6pPr marL="2514600" indent="-228600" defTabSz="98901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98901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98901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989013" eaLnBrk="0" fontAlgn="base" hangingPunct="0">
              <a:spcBef>
                <a:spcPct val="0"/>
              </a:spcBef>
              <a:spcAft>
                <a:spcPct val="0"/>
              </a:spcAft>
              <a:defRPr sz="2500">
                <a:solidFill>
                  <a:schemeClr val="tx1"/>
                </a:solidFill>
                <a:latin typeface="Arial Narrow" panose="020B0606020202030204" pitchFamily="34" charset="0"/>
              </a:defRPr>
            </a:lvl9pPr>
          </a:lstStyle>
          <a:p>
            <a:pPr algn="ctr">
              <a:spcBef>
                <a:spcPct val="50000"/>
              </a:spcBef>
            </a:pPr>
            <a:r>
              <a:rPr lang="en-US" altLang="en-US" sz="3000" b="1" dirty="0">
                <a:solidFill>
                  <a:schemeClr val="bg1"/>
                </a:solidFill>
              </a:rPr>
              <a:t>About this template</a:t>
            </a:r>
          </a:p>
        </p:txBody>
      </p:sp>
      <p:sp>
        <p:nvSpPr>
          <p:cNvPr id="10" name="Text Box 472"/>
          <p:cNvSpPr txBox="1">
            <a:spLocks noChangeArrowheads="1"/>
          </p:cNvSpPr>
          <p:nvPr/>
        </p:nvSpPr>
        <p:spPr bwMode="auto">
          <a:xfrm>
            <a:off x="1920031" y="6746999"/>
            <a:ext cx="14412913" cy="5851592"/>
          </a:xfrm>
          <a:prstGeom prst="rect">
            <a:avLst/>
          </a:prstGeom>
          <a:noFill/>
          <a:ln>
            <a:noFill/>
          </a:ln>
          <a:extLst/>
        </p:spPr>
        <p:txBody>
          <a:bodyPr lIns="371470" tIns="371470" rIns="371470" bIns="371470">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defRPr/>
            </a:pPr>
            <a:r>
              <a:rPr lang="en-US" altLang="en-US" sz="2550" dirty="0" smtClean="0"/>
              <a:t>This template was designed to produce a 4ft x 3ft poster.</a:t>
            </a:r>
            <a:br>
              <a:rPr lang="en-US" altLang="en-US" sz="2550" dirty="0" smtClean="0"/>
            </a:br>
            <a:r>
              <a:rPr lang="en-US" altLang="en-US" sz="2550" dirty="0" smtClean="0"/>
              <a:t>You can modify it as needed for your presentation before you send </a:t>
            </a:r>
            <a:r>
              <a:rPr lang="en-US" altLang="en-US" sz="2550" smtClean="0"/>
              <a:t>it </a:t>
            </a:r>
            <a:r>
              <a:rPr lang="en-US" altLang="en-US" sz="2550" smtClean="0"/>
              <a:t>back</a:t>
            </a:r>
            <a:endParaRPr lang="en-US" altLang="en-US" sz="2550" b="1" dirty="0" smtClean="0"/>
          </a:p>
          <a:p>
            <a:pPr eaLnBrk="1" hangingPunct="1">
              <a:defRPr/>
            </a:pPr>
            <a:r>
              <a:rPr lang="en-US" altLang="en-US" sz="2550" dirty="0" smtClean="0"/>
              <a:t>for premium quality, same day (rush-free) affordable printing.</a:t>
            </a:r>
            <a:br>
              <a:rPr lang="en-US" altLang="en-US" sz="2550" dirty="0" smtClean="0"/>
            </a:br>
            <a:r>
              <a:rPr lang="en-US" altLang="en-US" sz="2550" dirty="0" smtClean="0"/>
              <a:t/>
            </a:r>
            <a:br>
              <a:rPr lang="en-US" altLang="en-US" sz="2550" dirty="0" smtClean="0"/>
            </a:br>
            <a:r>
              <a:rPr lang="en-US" altLang="en-US" sz="2550" dirty="0" smtClean="0"/>
              <a:t>By using this template poster will look professional, easy to read and save you valuable time from figuring out proper placement of titles, subtitles and text body.</a:t>
            </a:r>
            <a:br>
              <a:rPr lang="en-US" altLang="en-US" sz="2550" dirty="0" smtClean="0"/>
            </a:br>
            <a:r>
              <a:rPr lang="en-US" altLang="en-US" sz="2550" dirty="0" smtClean="0"/>
              <a:t/>
            </a:r>
            <a:br>
              <a:rPr lang="en-US" altLang="en-US" sz="2550" dirty="0" smtClean="0"/>
            </a:br>
            <a:r>
              <a:rPr lang="en-US" altLang="en-US" sz="2550" dirty="0" smtClean="0"/>
              <a:t>For poster design beginners we have included many helpful tips you can find on the poster template itself. </a:t>
            </a:r>
          </a:p>
          <a:p>
            <a:pPr eaLnBrk="1" hangingPunct="1">
              <a:defRPr/>
            </a:pPr>
            <a:r>
              <a:rPr lang="en-US" altLang="en-US" sz="2550" dirty="0" smtClean="0"/>
              <a:t>For better understanding of the poster-making process, we have also added a series of helpful </a:t>
            </a:r>
            <a:r>
              <a:rPr lang="en-US" altLang="en-US" sz="2550" b="1" dirty="0" smtClean="0"/>
              <a:t>online tutorials</a:t>
            </a:r>
            <a:r>
              <a:rPr lang="en-US" altLang="en-US" sz="2550" dirty="0" smtClean="0"/>
              <a:t> that will guide you through the poster design process and answer most of your poster production questions. </a:t>
            </a:r>
          </a:p>
          <a:p>
            <a:pPr eaLnBrk="1" hangingPunct="1">
              <a:defRPr/>
            </a:pPr>
            <a:endParaRPr lang="en-US" altLang="en-US" sz="2550" dirty="0" smtClean="0"/>
          </a:p>
          <a:p>
            <a:pPr eaLnBrk="1" hangingPunct="1">
              <a:defRPr/>
            </a:pPr>
            <a:r>
              <a:rPr lang="en-US" altLang="en-US" sz="2550" dirty="0" smtClean="0"/>
              <a:t/>
            </a:r>
            <a:br>
              <a:rPr lang="en-US" altLang="en-US" sz="2550" dirty="0" smtClean="0"/>
            </a:br>
            <a:endParaRPr lang="en-US" altLang="en-US" sz="2550" b="1" dirty="0" smtClean="0"/>
          </a:p>
        </p:txBody>
      </p:sp>
      <p:sp>
        <p:nvSpPr>
          <p:cNvPr id="11" name="Text Box 473"/>
          <p:cNvSpPr txBox="1">
            <a:spLocks noChangeArrowheads="1"/>
          </p:cNvSpPr>
          <p:nvPr/>
        </p:nvSpPr>
        <p:spPr bwMode="auto">
          <a:xfrm>
            <a:off x="1897806" y="13557464"/>
            <a:ext cx="13536613" cy="536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153" tIns="37070" rIns="74153" bIns="37070">
            <a:spAutoFit/>
          </a:bodyPr>
          <a:lstStyle>
            <a:lvl1pPr defTabSz="989013">
              <a:defRPr sz="2500">
                <a:solidFill>
                  <a:schemeClr val="tx1"/>
                </a:solidFill>
                <a:latin typeface="Arial Narrow" panose="020B0606020202030204" pitchFamily="34" charset="0"/>
              </a:defRPr>
            </a:lvl1pPr>
            <a:lvl2pPr marL="742950" indent="-285750" defTabSz="989013">
              <a:defRPr sz="2500">
                <a:solidFill>
                  <a:schemeClr val="tx1"/>
                </a:solidFill>
                <a:latin typeface="Arial Narrow" panose="020B0606020202030204" pitchFamily="34" charset="0"/>
              </a:defRPr>
            </a:lvl2pPr>
            <a:lvl3pPr marL="1143000" indent="-228600" defTabSz="989013">
              <a:defRPr sz="2500">
                <a:solidFill>
                  <a:schemeClr val="tx1"/>
                </a:solidFill>
                <a:latin typeface="Arial Narrow" panose="020B0606020202030204" pitchFamily="34" charset="0"/>
              </a:defRPr>
            </a:lvl3pPr>
            <a:lvl4pPr marL="1600200" indent="-228600" defTabSz="989013">
              <a:defRPr sz="2500">
                <a:solidFill>
                  <a:schemeClr val="tx1"/>
                </a:solidFill>
                <a:latin typeface="Arial Narrow" panose="020B0606020202030204" pitchFamily="34" charset="0"/>
              </a:defRPr>
            </a:lvl4pPr>
            <a:lvl5pPr marL="2057400" indent="-228600" defTabSz="989013">
              <a:defRPr sz="2500">
                <a:solidFill>
                  <a:schemeClr val="tx1"/>
                </a:solidFill>
                <a:latin typeface="Arial Narrow" panose="020B0606020202030204" pitchFamily="34" charset="0"/>
              </a:defRPr>
            </a:lvl5pPr>
            <a:lvl6pPr marL="2514600" indent="-228600" defTabSz="98901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98901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98901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989013" eaLnBrk="0" fontAlgn="base" hangingPunct="0">
              <a:spcBef>
                <a:spcPct val="0"/>
              </a:spcBef>
              <a:spcAft>
                <a:spcPct val="0"/>
              </a:spcAft>
              <a:defRPr sz="2500">
                <a:solidFill>
                  <a:schemeClr val="tx1"/>
                </a:solidFill>
                <a:latin typeface="Arial Narrow" panose="020B0606020202030204" pitchFamily="34" charset="0"/>
              </a:defRPr>
            </a:lvl9pPr>
          </a:lstStyle>
          <a:p>
            <a:pPr algn="ctr">
              <a:spcBef>
                <a:spcPct val="50000"/>
              </a:spcBef>
            </a:pPr>
            <a:r>
              <a:rPr lang="en-US" altLang="en-US" sz="3000" b="1" dirty="0">
                <a:solidFill>
                  <a:srgbClr val="F8F8F8"/>
                </a:solidFill>
              </a:rPr>
              <a:t>Poster Basics – Poster Layout</a:t>
            </a:r>
          </a:p>
        </p:txBody>
      </p:sp>
      <p:grpSp>
        <p:nvGrpSpPr>
          <p:cNvPr id="12" name="Group 475"/>
          <p:cNvGrpSpPr>
            <a:grpSpLocks/>
          </p:cNvGrpSpPr>
          <p:nvPr/>
        </p:nvGrpSpPr>
        <p:grpSpPr bwMode="auto">
          <a:xfrm>
            <a:off x="4121279" y="21516126"/>
            <a:ext cx="10718800" cy="2411950"/>
            <a:chOff x="-217" y="15310"/>
            <a:chExt cx="6790" cy="1554"/>
          </a:xfrm>
        </p:grpSpPr>
        <p:grpSp>
          <p:nvGrpSpPr>
            <p:cNvPr id="13" name="Group 476"/>
            <p:cNvGrpSpPr>
              <a:grpSpLocks/>
            </p:cNvGrpSpPr>
            <p:nvPr/>
          </p:nvGrpSpPr>
          <p:grpSpPr bwMode="auto">
            <a:xfrm>
              <a:off x="-217" y="15310"/>
              <a:ext cx="6649" cy="1554"/>
              <a:chOff x="-217" y="15564"/>
              <a:chExt cx="6649" cy="1554"/>
            </a:xfrm>
          </p:grpSpPr>
          <p:grpSp>
            <p:nvGrpSpPr>
              <p:cNvPr id="15" name="Group 477"/>
              <p:cNvGrpSpPr>
                <a:grpSpLocks/>
              </p:cNvGrpSpPr>
              <p:nvPr/>
            </p:nvGrpSpPr>
            <p:grpSpPr bwMode="auto">
              <a:xfrm>
                <a:off x="-217" y="15564"/>
                <a:ext cx="2250" cy="1554"/>
                <a:chOff x="-217" y="13507"/>
                <a:chExt cx="2250" cy="1554"/>
              </a:xfrm>
            </p:grpSpPr>
            <p:graphicFrame>
              <p:nvGraphicFramePr>
                <p:cNvPr id="25" name="Object 478"/>
                <p:cNvGraphicFramePr>
                  <a:graphicFrameLocks noChangeAspect="1"/>
                </p:cNvGraphicFramePr>
                <p:nvPr/>
              </p:nvGraphicFramePr>
              <p:xfrm>
                <a:off x="-217" y="13507"/>
                <a:ext cx="1765" cy="1177"/>
              </p:xfrm>
              <a:graphic>
                <a:graphicData uri="http://schemas.openxmlformats.org/presentationml/2006/ole">
                  <mc:AlternateContent xmlns:mc="http://schemas.openxmlformats.org/markup-compatibility/2006">
                    <mc:Choice xmlns:v="urn:schemas-microsoft-com:vml" Requires="v">
                      <p:oleObj spid="_x0000_s1044" name="Image" r:id="rId5" imgW="3809524" imgH="2539683" progId="Photoshop.Image.7">
                        <p:embed/>
                      </p:oleObj>
                    </mc:Choice>
                    <mc:Fallback>
                      <p:oleObj name="Image" r:id="rId5" imgW="3809524" imgH="2539683" progId="Photoshop.Image.7">
                        <p:embed/>
                        <p:pic>
                          <p:nvPicPr>
                            <p:cNvPr id="1031" name="Object 478"/>
                            <p:cNvPicPr>
                              <a:picLocks noChangeAspect="1" noChangeArrowheads="1"/>
                            </p:cNvPicPr>
                            <p:nvPr/>
                          </p:nvPicPr>
                          <p:blipFill>
                            <a:blip r:embed="rId6">
                              <a:lum contrast="18000"/>
                              <a:extLst>
                                <a:ext uri="{28A0092B-C50C-407E-A947-70E740481C1C}">
                                  <a14:useLocalDpi xmlns:a14="http://schemas.microsoft.com/office/drawing/2010/main" val="0"/>
                                </a:ext>
                              </a:extLst>
                            </a:blip>
                            <a:srcRect/>
                            <a:stretch>
                              <a:fillRect/>
                            </a:stretch>
                          </p:blipFill>
                          <p:spPr bwMode="auto">
                            <a:xfrm>
                              <a:off x="-217" y="13507"/>
                              <a:ext cx="1765" cy="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ext Box 479"/>
                <p:cNvSpPr txBox="1">
                  <a:spLocks noChangeArrowheads="1"/>
                </p:cNvSpPr>
                <p:nvPr/>
              </p:nvSpPr>
              <p:spPr bwMode="auto">
                <a:xfrm>
                  <a:off x="743" y="14764"/>
                  <a:ext cx="1290"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754563">
                    <a:defRPr sz="2500">
                      <a:solidFill>
                        <a:schemeClr val="tx1"/>
                      </a:solidFill>
                      <a:latin typeface="Arial Narrow" panose="020B0606020202030204" pitchFamily="34" charset="0"/>
                    </a:defRPr>
                  </a:lvl1pPr>
                  <a:lvl2pPr marL="742950" indent="-285750" defTabSz="4754563">
                    <a:defRPr sz="2500">
                      <a:solidFill>
                        <a:schemeClr val="tx1"/>
                      </a:solidFill>
                      <a:latin typeface="Arial Narrow" panose="020B0606020202030204" pitchFamily="34" charset="0"/>
                    </a:defRPr>
                  </a:lvl2pPr>
                  <a:lvl3pPr marL="1143000" indent="-228600" defTabSz="4754563">
                    <a:defRPr sz="2500">
                      <a:solidFill>
                        <a:schemeClr val="tx1"/>
                      </a:solidFill>
                      <a:latin typeface="Arial Narrow" panose="020B0606020202030204" pitchFamily="34" charset="0"/>
                    </a:defRPr>
                  </a:lvl3pPr>
                  <a:lvl4pPr marL="1600200" indent="-228600" defTabSz="4754563">
                    <a:defRPr sz="2500">
                      <a:solidFill>
                        <a:schemeClr val="tx1"/>
                      </a:solidFill>
                      <a:latin typeface="Arial Narrow" panose="020B0606020202030204" pitchFamily="34" charset="0"/>
                    </a:defRPr>
                  </a:lvl4pPr>
                  <a:lvl5pPr marL="2057400" indent="-228600" defTabSz="4754563">
                    <a:defRPr sz="25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2500">
                      <a:solidFill>
                        <a:schemeClr val="tx1"/>
                      </a:solidFill>
                      <a:latin typeface="Arial Narrow" panose="020B0606020202030204" pitchFamily="34" charset="0"/>
                    </a:defRPr>
                  </a:lvl9pPr>
                </a:lstStyle>
                <a:p>
                  <a:pPr eaLnBrk="1" hangingPunct="1">
                    <a:spcBef>
                      <a:spcPct val="50000"/>
                    </a:spcBef>
                  </a:pPr>
                  <a:r>
                    <a:rPr lang="en-US" altLang="en-US" sz="1200">
                      <a:solidFill>
                        <a:srgbClr val="009900"/>
                      </a:solidFill>
                    </a:rPr>
                    <a:t>Fig. 1: Research Conclave 2016.</a:t>
                  </a:r>
                </a:p>
                <a:p>
                  <a:pPr eaLnBrk="1" hangingPunct="1">
                    <a:spcBef>
                      <a:spcPct val="50000"/>
                    </a:spcBef>
                  </a:pPr>
                  <a:endParaRPr lang="en-US" altLang="en-US" sz="1200">
                    <a:solidFill>
                      <a:srgbClr val="009900"/>
                    </a:solidFill>
                  </a:endParaRPr>
                </a:p>
              </p:txBody>
            </p:sp>
          </p:grpSp>
          <p:grpSp>
            <p:nvGrpSpPr>
              <p:cNvPr id="16" name="Group 480"/>
              <p:cNvGrpSpPr>
                <a:grpSpLocks/>
              </p:cNvGrpSpPr>
              <p:nvPr/>
            </p:nvGrpSpPr>
            <p:grpSpPr bwMode="auto">
              <a:xfrm>
                <a:off x="2328" y="15613"/>
                <a:ext cx="1765" cy="1341"/>
                <a:chOff x="2273" y="15613"/>
                <a:chExt cx="1765" cy="1341"/>
              </a:xfrm>
            </p:grpSpPr>
            <p:graphicFrame>
              <p:nvGraphicFramePr>
                <p:cNvPr id="23" name="Object 481"/>
                <p:cNvGraphicFramePr>
                  <a:graphicFrameLocks noChangeAspect="1"/>
                </p:cNvGraphicFramePr>
                <p:nvPr>
                  <p:extLst>
                    <p:ext uri="{D42A27DB-BD31-4B8C-83A1-F6EECF244321}">
                      <p14:modId xmlns:p14="http://schemas.microsoft.com/office/powerpoint/2010/main" val="523225540"/>
                    </p:ext>
                  </p:extLst>
                </p:nvPr>
              </p:nvGraphicFramePr>
              <p:xfrm>
                <a:off x="2273" y="15613"/>
                <a:ext cx="1765" cy="1181"/>
              </p:xfrm>
              <a:graphic>
                <a:graphicData uri="http://schemas.openxmlformats.org/presentationml/2006/ole">
                  <mc:AlternateContent xmlns:mc="http://schemas.openxmlformats.org/markup-compatibility/2006">
                    <mc:Choice xmlns:v="urn:schemas-microsoft-com:vml" Requires="v">
                      <p:oleObj spid="_x0000_s1045" name="Image" r:id="rId7" imgW="3796825" imgH="2539683" progId="Photoshop.Image.7">
                        <p:embed/>
                      </p:oleObj>
                    </mc:Choice>
                    <mc:Fallback>
                      <p:oleObj name="Image" r:id="rId7" imgW="3796825" imgH="2539683" progId="Photoshop.Image.7">
                        <p:embed/>
                        <p:pic>
                          <p:nvPicPr>
                            <p:cNvPr id="1030" name="Object 481"/>
                            <p:cNvPicPr>
                              <a:picLocks noChangeAspect="1" noChangeArrowheads="1"/>
                            </p:cNvPicPr>
                            <p:nvPr/>
                          </p:nvPicPr>
                          <p:blipFill>
                            <a:blip r:embed="rId8">
                              <a:lum contrast="18000"/>
                              <a:extLst>
                                <a:ext uri="{28A0092B-C50C-407E-A947-70E740481C1C}">
                                  <a14:useLocalDpi xmlns:a14="http://schemas.microsoft.com/office/drawing/2010/main" val="0"/>
                                </a:ext>
                              </a:extLst>
                            </a:blip>
                            <a:srcRect/>
                            <a:stretch>
                              <a:fillRect/>
                            </a:stretch>
                          </p:blipFill>
                          <p:spPr bwMode="auto">
                            <a:xfrm>
                              <a:off x="2273" y="15613"/>
                              <a:ext cx="1765" cy="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482"/>
                <p:cNvSpPr txBox="1">
                  <a:spLocks noChangeArrowheads="1"/>
                </p:cNvSpPr>
                <p:nvPr/>
              </p:nvSpPr>
              <p:spPr bwMode="auto">
                <a:xfrm>
                  <a:off x="2717" y="16835"/>
                  <a:ext cx="1290"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754563">
                    <a:defRPr sz="2500">
                      <a:solidFill>
                        <a:schemeClr val="tx1"/>
                      </a:solidFill>
                      <a:latin typeface="Arial Narrow" panose="020B0606020202030204" pitchFamily="34" charset="0"/>
                    </a:defRPr>
                  </a:lvl1pPr>
                  <a:lvl2pPr marL="742950" indent="-285750" defTabSz="4754563">
                    <a:defRPr sz="2500">
                      <a:solidFill>
                        <a:schemeClr val="tx1"/>
                      </a:solidFill>
                      <a:latin typeface="Arial Narrow" panose="020B0606020202030204" pitchFamily="34" charset="0"/>
                    </a:defRPr>
                  </a:lvl2pPr>
                  <a:lvl3pPr marL="1143000" indent="-228600" defTabSz="4754563">
                    <a:defRPr sz="2500">
                      <a:solidFill>
                        <a:schemeClr val="tx1"/>
                      </a:solidFill>
                      <a:latin typeface="Arial Narrow" panose="020B0606020202030204" pitchFamily="34" charset="0"/>
                    </a:defRPr>
                  </a:lvl3pPr>
                  <a:lvl4pPr marL="1600200" indent="-228600" defTabSz="4754563">
                    <a:defRPr sz="2500">
                      <a:solidFill>
                        <a:schemeClr val="tx1"/>
                      </a:solidFill>
                      <a:latin typeface="Arial Narrow" panose="020B0606020202030204" pitchFamily="34" charset="0"/>
                    </a:defRPr>
                  </a:lvl4pPr>
                  <a:lvl5pPr marL="2057400" indent="-228600" defTabSz="4754563">
                    <a:defRPr sz="25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2500">
                      <a:solidFill>
                        <a:schemeClr val="tx1"/>
                      </a:solidFill>
                      <a:latin typeface="Arial Narrow" panose="020B0606020202030204" pitchFamily="34" charset="0"/>
                    </a:defRPr>
                  </a:lvl9pPr>
                </a:lstStyle>
                <a:p>
                  <a:pPr eaLnBrk="1" hangingPunct="1">
                    <a:spcBef>
                      <a:spcPct val="50000"/>
                    </a:spcBef>
                  </a:pPr>
                  <a:r>
                    <a:rPr lang="en-US" altLang="en-US" sz="1200">
                      <a:solidFill>
                        <a:srgbClr val="009900"/>
                      </a:solidFill>
                    </a:rPr>
                    <a:t>Fig. 2: </a:t>
                  </a:r>
                </a:p>
              </p:txBody>
            </p:sp>
          </p:grpSp>
          <p:grpSp>
            <p:nvGrpSpPr>
              <p:cNvPr id="17" name="Group 483"/>
              <p:cNvGrpSpPr>
                <a:grpSpLocks/>
              </p:cNvGrpSpPr>
              <p:nvPr/>
            </p:nvGrpSpPr>
            <p:grpSpPr bwMode="auto">
              <a:xfrm>
                <a:off x="4486" y="15623"/>
                <a:ext cx="1946" cy="1331"/>
                <a:chOff x="4486" y="15623"/>
                <a:chExt cx="1946" cy="1331"/>
              </a:xfrm>
            </p:grpSpPr>
            <p:graphicFrame>
              <p:nvGraphicFramePr>
                <p:cNvPr id="18" name="Object 484"/>
                <p:cNvGraphicFramePr>
                  <a:graphicFrameLocks noChangeAspect="1"/>
                </p:cNvGraphicFramePr>
                <p:nvPr/>
              </p:nvGraphicFramePr>
              <p:xfrm>
                <a:off x="4486" y="15981"/>
                <a:ext cx="1631" cy="329"/>
              </p:xfrm>
              <a:graphic>
                <a:graphicData uri="http://schemas.openxmlformats.org/presentationml/2006/ole">
                  <mc:AlternateContent xmlns:mc="http://schemas.openxmlformats.org/markup-compatibility/2006">
                    <mc:Choice xmlns:v="urn:schemas-microsoft-com:vml" Requires="v">
                      <p:oleObj spid="_x0000_s1046" name="Image" r:id="rId9" imgW="3898413" imgH="787024" progId="Photoshop.Image.7">
                        <p:embed/>
                      </p:oleObj>
                    </mc:Choice>
                    <mc:Fallback>
                      <p:oleObj name="Image" r:id="rId9" imgW="3898413" imgH="787024" progId="Photoshop.Image.7">
                        <p:embed/>
                        <p:pic>
                          <p:nvPicPr>
                            <p:cNvPr id="1027" name="Object 484"/>
                            <p:cNvPicPr>
                              <a:picLocks noChangeAspect="1" noChangeArrowheads="1"/>
                            </p:cNvPicPr>
                            <p:nvPr/>
                          </p:nvPicPr>
                          <p:blipFill>
                            <a:blip r:embed="rId10">
                              <a:lum contrast="30000"/>
                              <a:extLst>
                                <a:ext uri="{28A0092B-C50C-407E-A947-70E740481C1C}">
                                  <a14:useLocalDpi xmlns:a14="http://schemas.microsoft.com/office/drawing/2010/main" val="0"/>
                                </a:ext>
                              </a:extLst>
                            </a:blip>
                            <a:srcRect/>
                            <a:stretch>
                              <a:fillRect/>
                            </a:stretch>
                          </p:blipFill>
                          <p:spPr bwMode="auto">
                            <a:xfrm>
                              <a:off x="4486" y="15981"/>
                              <a:ext cx="163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 name="Group 485"/>
                <p:cNvGrpSpPr>
                  <a:grpSpLocks/>
                </p:cNvGrpSpPr>
                <p:nvPr/>
              </p:nvGrpSpPr>
              <p:grpSpPr bwMode="auto">
                <a:xfrm>
                  <a:off x="4801" y="15623"/>
                  <a:ext cx="1631" cy="1198"/>
                  <a:chOff x="4801" y="15623"/>
                  <a:chExt cx="1631" cy="1198"/>
                </a:xfrm>
              </p:grpSpPr>
              <p:graphicFrame>
                <p:nvGraphicFramePr>
                  <p:cNvPr id="21" name="Object 486"/>
                  <p:cNvGraphicFramePr>
                    <a:graphicFrameLocks noChangeAspect="1"/>
                  </p:cNvGraphicFramePr>
                  <p:nvPr/>
                </p:nvGraphicFramePr>
                <p:xfrm>
                  <a:off x="4801" y="15623"/>
                  <a:ext cx="1631" cy="329"/>
                </p:xfrm>
                <a:graphic>
                  <a:graphicData uri="http://schemas.openxmlformats.org/presentationml/2006/ole">
                    <mc:AlternateContent xmlns:mc="http://schemas.openxmlformats.org/markup-compatibility/2006">
                      <mc:Choice xmlns:v="urn:schemas-microsoft-com:vml" Requires="v">
                        <p:oleObj spid="_x0000_s1047" name="Image" r:id="rId11" imgW="3898413" imgH="787024" progId="Photoshop.Image.7">
                          <p:embed/>
                        </p:oleObj>
                      </mc:Choice>
                      <mc:Fallback>
                        <p:oleObj name="Image" r:id="rId11" imgW="3898413" imgH="787024" progId="Photoshop.Image.7">
                          <p:embed/>
                          <p:pic>
                            <p:nvPicPr>
                              <p:cNvPr id="1028" name="Object 486"/>
                              <p:cNvPicPr>
                                <a:picLocks noChangeAspect="1" noChangeArrowheads="1"/>
                              </p:cNvPicPr>
                              <p:nvPr/>
                            </p:nvPicPr>
                            <p:blipFill>
                              <a:blip r:embed="rId12">
                                <a:lum contrast="30000"/>
                                <a:extLst>
                                  <a:ext uri="{28A0092B-C50C-407E-A947-70E740481C1C}">
                                    <a14:useLocalDpi xmlns:a14="http://schemas.microsoft.com/office/drawing/2010/main" val="0"/>
                                  </a:ext>
                                </a:extLst>
                              </a:blip>
                              <a:srcRect/>
                              <a:stretch>
                                <a:fillRect/>
                              </a:stretch>
                            </p:blipFill>
                            <p:spPr bwMode="auto">
                              <a:xfrm>
                                <a:off x="4801" y="15623"/>
                                <a:ext cx="163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487"/>
                  <p:cNvGraphicFramePr>
                    <a:graphicFrameLocks noChangeAspect="1"/>
                  </p:cNvGraphicFramePr>
                  <p:nvPr/>
                </p:nvGraphicFramePr>
                <p:xfrm>
                  <a:off x="4801" y="16492"/>
                  <a:ext cx="1631" cy="329"/>
                </p:xfrm>
                <a:graphic>
                  <a:graphicData uri="http://schemas.openxmlformats.org/presentationml/2006/ole">
                    <mc:AlternateContent xmlns:mc="http://schemas.openxmlformats.org/markup-compatibility/2006">
                      <mc:Choice xmlns:v="urn:schemas-microsoft-com:vml" Requires="v">
                        <p:oleObj spid="_x0000_s1048" name="Image" r:id="rId13" imgW="3898413" imgH="787024" progId="Photoshop.Image.7">
                          <p:embed/>
                        </p:oleObj>
                      </mc:Choice>
                      <mc:Fallback>
                        <p:oleObj name="Image" r:id="rId13" imgW="3898413" imgH="787024" progId="Photoshop.Image.7">
                          <p:embed/>
                          <p:pic>
                            <p:nvPicPr>
                              <p:cNvPr id="1029" name="Object 487"/>
                              <p:cNvPicPr>
                                <a:picLocks noChangeAspect="1" noChangeArrowheads="1"/>
                              </p:cNvPicPr>
                              <p:nvPr/>
                            </p:nvPicPr>
                            <p:blipFill>
                              <a:blip r:embed="rId14">
                                <a:lum contrast="30000"/>
                                <a:extLst>
                                  <a:ext uri="{28A0092B-C50C-407E-A947-70E740481C1C}">
                                    <a14:useLocalDpi xmlns:a14="http://schemas.microsoft.com/office/drawing/2010/main" val="0"/>
                                  </a:ext>
                                </a:extLst>
                              </a:blip>
                              <a:srcRect/>
                              <a:stretch>
                                <a:fillRect/>
                              </a:stretch>
                            </p:blipFill>
                            <p:spPr bwMode="auto">
                              <a:xfrm>
                                <a:off x="4801" y="16492"/>
                                <a:ext cx="163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 name="Text Box 488"/>
                <p:cNvSpPr txBox="1">
                  <a:spLocks noChangeArrowheads="1"/>
                </p:cNvSpPr>
                <p:nvPr/>
              </p:nvSpPr>
              <p:spPr bwMode="auto">
                <a:xfrm>
                  <a:off x="4801" y="16835"/>
                  <a:ext cx="1631" cy="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754563">
                    <a:defRPr sz="2500">
                      <a:solidFill>
                        <a:schemeClr val="tx1"/>
                      </a:solidFill>
                      <a:latin typeface="Arial Narrow" panose="020B0606020202030204" pitchFamily="34" charset="0"/>
                    </a:defRPr>
                  </a:lvl1pPr>
                  <a:lvl2pPr marL="742950" indent="-285750" defTabSz="4754563">
                    <a:defRPr sz="2500">
                      <a:solidFill>
                        <a:schemeClr val="tx1"/>
                      </a:solidFill>
                      <a:latin typeface="Arial Narrow" panose="020B0606020202030204" pitchFamily="34" charset="0"/>
                    </a:defRPr>
                  </a:lvl2pPr>
                  <a:lvl3pPr marL="1143000" indent="-228600" defTabSz="4754563">
                    <a:defRPr sz="2500">
                      <a:solidFill>
                        <a:schemeClr val="tx1"/>
                      </a:solidFill>
                      <a:latin typeface="Arial Narrow" panose="020B0606020202030204" pitchFamily="34" charset="0"/>
                    </a:defRPr>
                  </a:lvl3pPr>
                  <a:lvl4pPr marL="1600200" indent="-228600" defTabSz="4754563">
                    <a:defRPr sz="2500">
                      <a:solidFill>
                        <a:schemeClr val="tx1"/>
                      </a:solidFill>
                      <a:latin typeface="Arial Narrow" panose="020B0606020202030204" pitchFamily="34" charset="0"/>
                    </a:defRPr>
                  </a:lvl4pPr>
                  <a:lvl5pPr marL="2057400" indent="-228600" defTabSz="4754563">
                    <a:defRPr sz="25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2500">
                      <a:solidFill>
                        <a:schemeClr val="tx1"/>
                      </a:solidFill>
                      <a:latin typeface="Arial Narrow" panose="020B0606020202030204" pitchFamily="34" charset="0"/>
                    </a:defRPr>
                  </a:lvl9pPr>
                </a:lstStyle>
                <a:p>
                  <a:pPr eaLnBrk="1" hangingPunct="1">
                    <a:spcBef>
                      <a:spcPct val="50000"/>
                    </a:spcBef>
                  </a:pPr>
                  <a:r>
                    <a:rPr lang="en-US" altLang="en-US" sz="1200">
                      <a:solidFill>
                        <a:srgbClr val="009900"/>
                      </a:solidFill>
                    </a:rPr>
                    <a:t>Fig. 3: </a:t>
                  </a:r>
                </a:p>
              </p:txBody>
            </p:sp>
          </p:grpSp>
        </p:grpSp>
        <p:sp>
          <p:nvSpPr>
            <p:cNvPr id="14" name="Text Box 489"/>
            <p:cNvSpPr txBox="1">
              <a:spLocks noChangeArrowheads="1"/>
            </p:cNvSpPr>
            <p:nvPr/>
          </p:nvSpPr>
          <p:spPr bwMode="auto">
            <a:xfrm>
              <a:off x="6451" y="15390"/>
              <a:ext cx="122"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4754563">
                <a:defRPr sz="2500">
                  <a:solidFill>
                    <a:schemeClr val="tx1"/>
                  </a:solidFill>
                  <a:latin typeface="Arial Narrow" panose="020B0606020202030204" pitchFamily="34" charset="0"/>
                </a:defRPr>
              </a:lvl1pPr>
              <a:lvl2pPr marL="742950" indent="-285750" defTabSz="4754563">
                <a:defRPr sz="2500">
                  <a:solidFill>
                    <a:schemeClr val="tx1"/>
                  </a:solidFill>
                  <a:latin typeface="Arial Narrow" panose="020B0606020202030204" pitchFamily="34" charset="0"/>
                </a:defRPr>
              </a:lvl2pPr>
              <a:lvl3pPr marL="1143000" indent="-228600" defTabSz="4754563">
                <a:defRPr sz="2500">
                  <a:solidFill>
                    <a:schemeClr val="tx1"/>
                  </a:solidFill>
                  <a:latin typeface="Arial Narrow" panose="020B0606020202030204" pitchFamily="34" charset="0"/>
                </a:defRPr>
              </a:lvl3pPr>
              <a:lvl4pPr marL="1600200" indent="-228600" defTabSz="4754563">
                <a:defRPr sz="2500">
                  <a:solidFill>
                    <a:schemeClr val="tx1"/>
                  </a:solidFill>
                  <a:latin typeface="Arial Narrow" panose="020B0606020202030204" pitchFamily="34" charset="0"/>
                </a:defRPr>
              </a:lvl4pPr>
              <a:lvl5pPr marL="2057400" indent="-228600" defTabSz="4754563">
                <a:defRPr sz="25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2500">
                  <a:solidFill>
                    <a:schemeClr val="tx1"/>
                  </a:solidFill>
                  <a:latin typeface="Arial Narrow" panose="020B0606020202030204" pitchFamily="34" charset="0"/>
                </a:defRPr>
              </a:lvl9pPr>
            </a:lstStyle>
            <a:p>
              <a:pPr eaLnBrk="1" hangingPunct="1">
                <a:spcBef>
                  <a:spcPct val="50000"/>
                </a:spcBef>
              </a:pPr>
              <a:r>
                <a:rPr lang="en-US" altLang="en-US" sz="900">
                  <a:solidFill>
                    <a:srgbClr val="009900"/>
                  </a:solidFill>
                </a:rPr>
                <a:t>A</a:t>
              </a:r>
            </a:p>
            <a:p>
              <a:pPr eaLnBrk="1" hangingPunct="1">
                <a:spcBef>
                  <a:spcPct val="50000"/>
                </a:spcBef>
              </a:pPr>
              <a:endParaRPr lang="en-US" altLang="en-US" sz="900">
                <a:solidFill>
                  <a:srgbClr val="009900"/>
                </a:solidFill>
              </a:endParaRPr>
            </a:p>
            <a:p>
              <a:pPr eaLnBrk="1" hangingPunct="1">
                <a:spcBef>
                  <a:spcPct val="50000"/>
                </a:spcBef>
              </a:pPr>
              <a:r>
                <a:rPr lang="en-US" altLang="en-US" sz="900">
                  <a:solidFill>
                    <a:srgbClr val="009900"/>
                  </a:solidFill>
                </a:rPr>
                <a:t>B</a:t>
              </a:r>
            </a:p>
          </p:txBody>
        </p:sp>
      </p:grpSp>
      <p:sp>
        <p:nvSpPr>
          <p:cNvPr id="27" name="Text Box 490"/>
          <p:cNvSpPr txBox="1">
            <a:spLocks noChangeArrowheads="1"/>
          </p:cNvSpPr>
          <p:nvPr/>
        </p:nvSpPr>
        <p:spPr bwMode="auto">
          <a:xfrm>
            <a:off x="1929556" y="25352761"/>
            <a:ext cx="13536613" cy="534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153" tIns="37070" rIns="74153" bIns="37070">
            <a:spAutoFit/>
          </a:bodyPr>
          <a:lstStyle>
            <a:lvl1pPr defTabSz="989013">
              <a:defRPr sz="2500">
                <a:solidFill>
                  <a:schemeClr val="tx1"/>
                </a:solidFill>
                <a:latin typeface="Arial Narrow" panose="020B0606020202030204" pitchFamily="34" charset="0"/>
              </a:defRPr>
            </a:lvl1pPr>
            <a:lvl2pPr marL="742950" indent="-285750" defTabSz="989013">
              <a:defRPr sz="2500">
                <a:solidFill>
                  <a:schemeClr val="tx1"/>
                </a:solidFill>
                <a:latin typeface="Arial Narrow" panose="020B0606020202030204" pitchFamily="34" charset="0"/>
              </a:defRPr>
            </a:lvl2pPr>
            <a:lvl3pPr marL="1143000" indent="-228600" defTabSz="989013">
              <a:defRPr sz="2500">
                <a:solidFill>
                  <a:schemeClr val="tx1"/>
                </a:solidFill>
                <a:latin typeface="Arial Narrow" panose="020B0606020202030204" pitchFamily="34" charset="0"/>
              </a:defRPr>
            </a:lvl3pPr>
            <a:lvl4pPr marL="1600200" indent="-228600" defTabSz="989013">
              <a:defRPr sz="2500">
                <a:solidFill>
                  <a:schemeClr val="tx1"/>
                </a:solidFill>
                <a:latin typeface="Arial Narrow" panose="020B0606020202030204" pitchFamily="34" charset="0"/>
              </a:defRPr>
            </a:lvl4pPr>
            <a:lvl5pPr marL="2057400" indent="-228600" defTabSz="989013">
              <a:defRPr sz="2500">
                <a:solidFill>
                  <a:schemeClr val="tx1"/>
                </a:solidFill>
                <a:latin typeface="Arial Narrow" panose="020B0606020202030204" pitchFamily="34" charset="0"/>
              </a:defRPr>
            </a:lvl5pPr>
            <a:lvl6pPr marL="2514600" indent="-228600" defTabSz="98901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98901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98901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989013" eaLnBrk="0" fontAlgn="base" hangingPunct="0">
              <a:spcBef>
                <a:spcPct val="0"/>
              </a:spcBef>
              <a:spcAft>
                <a:spcPct val="0"/>
              </a:spcAft>
              <a:defRPr sz="2500">
                <a:solidFill>
                  <a:schemeClr val="tx1"/>
                </a:solidFill>
                <a:latin typeface="Arial Narrow" panose="020B0606020202030204" pitchFamily="34" charset="0"/>
              </a:defRPr>
            </a:lvl9pPr>
          </a:lstStyle>
          <a:p>
            <a:pPr algn="ctr">
              <a:spcBef>
                <a:spcPct val="50000"/>
              </a:spcBef>
            </a:pPr>
            <a:r>
              <a:rPr lang="en-US" altLang="en-US" sz="3000" b="1" dirty="0">
                <a:solidFill>
                  <a:srgbClr val="F8F8F8"/>
                </a:solidFill>
              </a:rPr>
              <a:t>Text Sizes</a:t>
            </a:r>
          </a:p>
        </p:txBody>
      </p:sp>
      <p:sp>
        <p:nvSpPr>
          <p:cNvPr id="28" name="Text Box 491"/>
          <p:cNvSpPr txBox="1">
            <a:spLocks noChangeArrowheads="1"/>
          </p:cNvSpPr>
          <p:nvPr/>
        </p:nvSpPr>
        <p:spPr bwMode="auto">
          <a:xfrm>
            <a:off x="2267694" y="25671848"/>
            <a:ext cx="11818937" cy="3105150"/>
          </a:xfrm>
          <a:prstGeom prst="rect">
            <a:avLst/>
          </a:prstGeom>
          <a:noFill/>
          <a:ln>
            <a:noFill/>
          </a:ln>
          <a:extLst/>
        </p:spPr>
        <p:txBody>
          <a:bodyPr lIns="371470" tIns="371470" rIns="371470" bIns="371470">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defRPr/>
            </a:pPr>
            <a:r>
              <a:rPr lang="en-US" altLang="en-US" sz="2550" dirty="0" smtClean="0"/>
              <a:t>For this template we use the Arial font family at several recommended text sizes. You can use any typeface you like and at any size but try to stay close to the suggested limits.</a:t>
            </a:r>
            <a:br>
              <a:rPr lang="en-US" altLang="en-US" sz="2550" dirty="0" smtClean="0"/>
            </a:br>
            <a:r>
              <a:rPr lang="en-US" altLang="en-US" sz="2550" dirty="0" smtClean="0">
                <a:solidFill>
                  <a:srgbClr val="009900"/>
                </a:solidFill>
              </a:rPr>
              <a:t>Fig. 4</a:t>
            </a:r>
            <a:r>
              <a:rPr lang="en-US" altLang="en-US" sz="2550" dirty="0" smtClean="0"/>
              <a:t> gives a visual reference of what different font sizes look like when printed at 100% and at 200%. </a:t>
            </a:r>
            <a:br>
              <a:rPr lang="en-US" altLang="en-US" sz="2550" dirty="0" smtClean="0"/>
            </a:br>
            <a:r>
              <a:rPr lang="en-US" altLang="en-US" sz="2550" dirty="0" smtClean="0"/>
              <a:t>Due to a page size limitation in PowerPoint and unless your poster is going to be less than 56” in length, all the work done on this template is at half the size of the final poster. </a:t>
            </a:r>
          </a:p>
        </p:txBody>
      </p:sp>
      <p:grpSp>
        <p:nvGrpSpPr>
          <p:cNvPr id="29" name="Group 492"/>
          <p:cNvGrpSpPr>
            <a:grpSpLocks/>
          </p:cNvGrpSpPr>
          <p:nvPr/>
        </p:nvGrpSpPr>
        <p:grpSpPr bwMode="auto">
          <a:xfrm>
            <a:off x="5101560" y="29067617"/>
            <a:ext cx="5659437" cy="2168525"/>
            <a:chOff x="6494" y="4863"/>
            <a:chExt cx="2594" cy="1158"/>
          </a:xfrm>
        </p:grpSpPr>
        <p:pic>
          <p:nvPicPr>
            <p:cNvPr id="30" name="Picture 493" descr="TextRule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94" y="4863"/>
              <a:ext cx="2594"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494"/>
            <p:cNvSpPr txBox="1">
              <a:spLocks noChangeArrowheads="1"/>
            </p:cNvSpPr>
            <p:nvPr/>
          </p:nvSpPr>
          <p:spPr bwMode="auto">
            <a:xfrm>
              <a:off x="6494" y="5910"/>
              <a:ext cx="2594" cy="111"/>
            </a:xfrm>
            <a:prstGeom prst="rect">
              <a:avLst/>
            </a:prstGeom>
            <a:noFill/>
            <a:ln>
              <a:noFill/>
            </a:ln>
            <a:extLst/>
          </p:spPr>
          <p:txBody>
            <a:bodyPr lIns="0" tIns="0" rIns="0" bIns="0">
              <a:spAutoFit/>
            </a:bodyPr>
            <a:lstStyle>
              <a:lvl1pPr defTabSz="3395663" eaLnBrk="0" hangingPunct="0">
                <a:defRPr sz="3200">
                  <a:solidFill>
                    <a:schemeClr val="tx1"/>
                  </a:solidFill>
                  <a:latin typeface="Arial Narrow" panose="020B0606020202030204" pitchFamily="34" charset="0"/>
                </a:defRPr>
              </a:lvl1pPr>
              <a:lvl2pPr marL="742950" indent="-285750" defTabSz="3395663" eaLnBrk="0" hangingPunct="0">
                <a:defRPr sz="3200">
                  <a:solidFill>
                    <a:schemeClr val="tx1"/>
                  </a:solidFill>
                  <a:latin typeface="Arial Narrow" panose="020B0606020202030204" pitchFamily="34" charset="0"/>
                </a:defRPr>
              </a:lvl2pPr>
              <a:lvl3pPr marL="1143000" indent="-228600" defTabSz="3395663" eaLnBrk="0" hangingPunct="0">
                <a:defRPr sz="3200">
                  <a:solidFill>
                    <a:schemeClr val="tx1"/>
                  </a:solidFill>
                  <a:latin typeface="Arial Narrow" panose="020B0606020202030204" pitchFamily="34" charset="0"/>
                </a:defRPr>
              </a:lvl3pPr>
              <a:lvl4pPr marL="1600200" indent="-228600" defTabSz="3395663" eaLnBrk="0" hangingPunct="0">
                <a:defRPr sz="3200">
                  <a:solidFill>
                    <a:schemeClr val="tx1"/>
                  </a:solidFill>
                  <a:latin typeface="Arial Narrow" panose="020B0606020202030204" pitchFamily="34" charset="0"/>
                </a:defRPr>
              </a:lvl4pPr>
              <a:lvl5pPr marL="2057400" indent="-228600" defTabSz="3395663" eaLnBrk="0" hangingPunct="0">
                <a:defRPr sz="3200">
                  <a:solidFill>
                    <a:schemeClr val="tx1"/>
                  </a:solidFill>
                  <a:latin typeface="Arial Narrow" panose="020B0606020202030204" pitchFamily="34" charset="0"/>
                </a:defRPr>
              </a:lvl5pPr>
              <a:lvl6pPr marL="2514600" indent="-228600" defTabSz="33956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33956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33956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33956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spcBef>
                  <a:spcPct val="50000"/>
                </a:spcBef>
                <a:defRPr/>
              </a:pPr>
              <a:r>
                <a:rPr lang="en-US" altLang="en-US" sz="1350" dirty="0" smtClean="0">
                  <a:solidFill>
                    <a:srgbClr val="009900"/>
                  </a:solidFill>
                </a:rPr>
                <a:t>Fig. 4: Justice polo</a:t>
              </a:r>
            </a:p>
          </p:txBody>
        </p:sp>
      </p:grpSp>
      <p:sp>
        <p:nvSpPr>
          <p:cNvPr id="32" name="Text Box 495"/>
          <p:cNvSpPr txBox="1">
            <a:spLocks noChangeArrowheads="1"/>
          </p:cNvSpPr>
          <p:nvPr/>
        </p:nvSpPr>
        <p:spPr bwMode="auto">
          <a:xfrm>
            <a:off x="17839726" y="6237412"/>
            <a:ext cx="13511213" cy="536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153" tIns="37070" rIns="74153" bIns="37070">
            <a:spAutoFit/>
          </a:bodyPr>
          <a:lstStyle>
            <a:lvl1pPr defTabSz="989013">
              <a:defRPr sz="2500">
                <a:solidFill>
                  <a:schemeClr val="tx1"/>
                </a:solidFill>
                <a:latin typeface="Arial Narrow" panose="020B0606020202030204" pitchFamily="34" charset="0"/>
              </a:defRPr>
            </a:lvl1pPr>
            <a:lvl2pPr marL="742950" indent="-285750" defTabSz="989013">
              <a:defRPr sz="2500">
                <a:solidFill>
                  <a:schemeClr val="tx1"/>
                </a:solidFill>
                <a:latin typeface="Arial Narrow" panose="020B0606020202030204" pitchFamily="34" charset="0"/>
              </a:defRPr>
            </a:lvl2pPr>
            <a:lvl3pPr marL="1143000" indent="-228600" defTabSz="989013">
              <a:defRPr sz="2500">
                <a:solidFill>
                  <a:schemeClr val="tx1"/>
                </a:solidFill>
                <a:latin typeface="Arial Narrow" panose="020B0606020202030204" pitchFamily="34" charset="0"/>
              </a:defRPr>
            </a:lvl3pPr>
            <a:lvl4pPr marL="1600200" indent="-228600" defTabSz="989013">
              <a:defRPr sz="2500">
                <a:solidFill>
                  <a:schemeClr val="tx1"/>
                </a:solidFill>
                <a:latin typeface="Arial Narrow" panose="020B0606020202030204" pitchFamily="34" charset="0"/>
              </a:defRPr>
            </a:lvl4pPr>
            <a:lvl5pPr marL="2057400" indent="-228600" defTabSz="989013">
              <a:defRPr sz="2500">
                <a:solidFill>
                  <a:schemeClr val="tx1"/>
                </a:solidFill>
                <a:latin typeface="Arial Narrow" panose="020B0606020202030204" pitchFamily="34" charset="0"/>
              </a:defRPr>
            </a:lvl5pPr>
            <a:lvl6pPr marL="2514600" indent="-228600" defTabSz="98901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98901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98901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989013" eaLnBrk="0" fontAlgn="base" hangingPunct="0">
              <a:spcBef>
                <a:spcPct val="0"/>
              </a:spcBef>
              <a:spcAft>
                <a:spcPct val="0"/>
              </a:spcAft>
              <a:defRPr sz="2500">
                <a:solidFill>
                  <a:schemeClr val="tx1"/>
                </a:solidFill>
                <a:latin typeface="Arial Narrow" panose="020B0606020202030204" pitchFamily="34" charset="0"/>
              </a:defRPr>
            </a:lvl9pPr>
          </a:lstStyle>
          <a:p>
            <a:pPr algn="ctr">
              <a:spcBef>
                <a:spcPct val="50000"/>
              </a:spcBef>
            </a:pPr>
            <a:r>
              <a:rPr lang="en-US" altLang="en-US" sz="3000" b="1">
                <a:solidFill>
                  <a:srgbClr val="F8F8F8"/>
                </a:solidFill>
              </a:rPr>
              <a:t>Changing the poster’s column layout</a:t>
            </a:r>
          </a:p>
        </p:txBody>
      </p:sp>
      <p:sp>
        <p:nvSpPr>
          <p:cNvPr id="33" name="Text Box 496"/>
          <p:cNvSpPr txBox="1">
            <a:spLocks noChangeArrowheads="1"/>
          </p:cNvSpPr>
          <p:nvPr/>
        </p:nvSpPr>
        <p:spPr bwMode="auto">
          <a:xfrm>
            <a:off x="18689039" y="6746999"/>
            <a:ext cx="11822112" cy="2713038"/>
          </a:xfrm>
          <a:prstGeom prst="rect">
            <a:avLst/>
          </a:prstGeom>
          <a:noFill/>
          <a:ln>
            <a:noFill/>
          </a:ln>
          <a:extLst/>
        </p:spPr>
        <p:txBody>
          <a:bodyPr lIns="371470" tIns="371470" rIns="371470" bIns="371470">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defRPr/>
            </a:pPr>
            <a:r>
              <a:rPr lang="en-US" altLang="en-US" sz="2550" dirty="0" smtClean="0"/>
              <a:t>Depending on how you layout your poster, you may want to change the column layout configuration. </a:t>
            </a:r>
            <a:br>
              <a:rPr lang="en-US" altLang="en-US" sz="2550" dirty="0" smtClean="0"/>
            </a:br>
            <a:r>
              <a:rPr lang="en-US" altLang="en-US" sz="2550" dirty="0" smtClean="0"/>
              <a:t>For your convenience, we have included alternate master layouts. To select a different layout go to FORMAT&gt;SLIDE DESIGN </a:t>
            </a:r>
            <a:r>
              <a:rPr lang="en-US" altLang="en-US" sz="2550" dirty="0" smtClean="0">
                <a:solidFill>
                  <a:srgbClr val="009900"/>
                </a:solidFill>
              </a:rPr>
              <a:t>(Fig. 5).</a:t>
            </a:r>
            <a:r>
              <a:rPr lang="en-US" altLang="en-US" sz="2550" dirty="0" smtClean="0"/>
              <a:t>  The slide design pane will open. From there you can select an alternate layout </a:t>
            </a:r>
            <a:r>
              <a:rPr lang="en-US" altLang="en-US" sz="2550" dirty="0" smtClean="0">
                <a:solidFill>
                  <a:srgbClr val="009900"/>
                </a:solidFill>
              </a:rPr>
              <a:t>(Fig. 6).</a:t>
            </a:r>
            <a:endParaRPr lang="en-US" altLang="en-US" sz="2550" dirty="0" smtClean="0"/>
          </a:p>
        </p:txBody>
      </p:sp>
      <p:grpSp>
        <p:nvGrpSpPr>
          <p:cNvPr id="34" name="Group 497"/>
          <p:cNvGrpSpPr>
            <a:grpSpLocks/>
          </p:cNvGrpSpPr>
          <p:nvPr/>
        </p:nvGrpSpPr>
        <p:grpSpPr bwMode="auto">
          <a:xfrm>
            <a:off x="21537014" y="9417174"/>
            <a:ext cx="5280025" cy="2203450"/>
            <a:chOff x="6494" y="7960"/>
            <a:chExt cx="2394" cy="1165"/>
          </a:xfrm>
        </p:grpSpPr>
        <p:pic>
          <p:nvPicPr>
            <p:cNvPr id="35" name="Picture 498" descr="slidedesig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10" y="8189"/>
              <a:ext cx="1184" cy="82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36" name="Picture 499" descr="slidedesign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93" y="7960"/>
              <a:ext cx="895" cy="106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7" name="Text Box 500"/>
            <p:cNvSpPr txBox="1">
              <a:spLocks noChangeArrowheads="1"/>
            </p:cNvSpPr>
            <p:nvPr/>
          </p:nvSpPr>
          <p:spPr bwMode="auto">
            <a:xfrm>
              <a:off x="6494" y="9010"/>
              <a:ext cx="648" cy="104"/>
            </a:xfrm>
            <a:prstGeom prst="rect">
              <a:avLst/>
            </a:prstGeom>
            <a:noFill/>
            <a:ln>
              <a:noFill/>
            </a:ln>
            <a:extLst/>
          </p:spPr>
          <p:txBody>
            <a:bodyPr lIns="0" tIns="0" rIns="0" bIns="0">
              <a:spAutoFit/>
            </a:bodyPr>
            <a:lstStyle>
              <a:lvl1pPr defTabSz="3395663" eaLnBrk="0" hangingPunct="0">
                <a:defRPr sz="3200">
                  <a:solidFill>
                    <a:schemeClr val="tx1"/>
                  </a:solidFill>
                  <a:latin typeface="Arial Narrow" panose="020B0606020202030204" pitchFamily="34" charset="0"/>
                </a:defRPr>
              </a:lvl1pPr>
              <a:lvl2pPr marL="742950" indent="-285750" defTabSz="3395663" eaLnBrk="0" hangingPunct="0">
                <a:defRPr sz="3200">
                  <a:solidFill>
                    <a:schemeClr val="tx1"/>
                  </a:solidFill>
                  <a:latin typeface="Arial Narrow" panose="020B0606020202030204" pitchFamily="34" charset="0"/>
                </a:defRPr>
              </a:lvl2pPr>
              <a:lvl3pPr marL="1143000" indent="-228600" defTabSz="3395663" eaLnBrk="0" hangingPunct="0">
                <a:defRPr sz="3200">
                  <a:solidFill>
                    <a:schemeClr val="tx1"/>
                  </a:solidFill>
                  <a:latin typeface="Arial Narrow" panose="020B0606020202030204" pitchFamily="34" charset="0"/>
                </a:defRPr>
              </a:lvl3pPr>
              <a:lvl4pPr marL="1600200" indent="-228600" defTabSz="3395663" eaLnBrk="0" hangingPunct="0">
                <a:defRPr sz="3200">
                  <a:solidFill>
                    <a:schemeClr val="tx1"/>
                  </a:solidFill>
                  <a:latin typeface="Arial Narrow" panose="020B0606020202030204" pitchFamily="34" charset="0"/>
                </a:defRPr>
              </a:lvl4pPr>
              <a:lvl5pPr marL="2057400" indent="-228600" defTabSz="3395663" eaLnBrk="0" hangingPunct="0">
                <a:defRPr sz="3200">
                  <a:solidFill>
                    <a:schemeClr val="tx1"/>
                  </a:solidFill>
                  <a:latin typeface="Arial Narrow" panose="020B0606020202030204" pitchFamily="34" charset="0"/>
                </a:defRPr>
              </a:lvl5pPr>
              <a:lvl6pPr marL="2514600" indent="-228600" defTabSz="33956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33956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33956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33956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spcBef>
                  <a:spcPct val="50000"/>
                </a:spcBef>
                <a:defRPr/>
              </a:pPr>
              <a:r>
                <a:rPr lang="en-US" altLang="en-US" sz="1275" dirty="0" smtClean="0">
                  <a:solidFill>
                    <a:srgbClr val="009900"/>
                  </a:solidFill>
                </a:rPr>
                <a:t>Fig. 5</a:t>
              </a:r>
            </a:p>
          </p:txBody>
        </p:sp>
        <p:sp>
          <p:nvSpPr>
            <p:cNvPr id="38" name="Text Box 501"/>
            <p:cNvSpPr txBox="1">
              <a:spLocks noChangeArrowheads="1"/>
            </p:cNvSpPr>
            <p:nvPr/>
          </p:nvSpPr>
          <p:spPr bwMode="auto">
            <a:xfrm>
              <a:off x="7993" y="9021"/>
              <a:ext cx="648" cy="104"/>
            </a:xfrm>
            <a:prstGeom prst="rect">
              <a:avLst/>
            </a:prstGeom>
            <a:noFill/>
            <a:ln>
              <a:noFill/>
            </a:ln>
            <a:extLst/>
          </p:spPr>
          <p:txBody>
            <a:bodyPr lIns="0" tIns="0" rIns="0" bIns="0">
              <a:spAutoFit/>
            </a:bodyPr>
            <a:lstStyle>
              <a:lvl1pPr defTabSz="3395663" eaLnBrk="0" hangingPunct="0">
                <a:defRPr sz="3200">
                  <a:solidFill>
                    <a:schemeClr val="tx1"/>
                  </a:solidFill>
                  <a:latin typeface="Arial Narrow" panose="020B0606020202030204" pitchFamily="34" charset="0"/>
                </a:defRPr>
              </a:lvl1pPr>
              <a:lvl2pPr marL="742950" indent="-285750" defTabSz="3395663" eaLnBrk="0" hangingPunct="0">
                <a:defRPr sz="3200">
                  <a:solidFill>
                    <a:schemeClr val="tx1"/>
                  </a:solidFill>
                  <a:latin typeface="Arial Narrow" panose="020B0606020202030204" pitchFamily="34" charset="0"/>
                </a:defRPr>
              </a:lvl2pPr>
              <a:lvl3pPr marL="1143000" indent="-228600" defTabSz="3395663" eaLnBrk="0" hangingPunct="0">
                <a:defRPr sz="3200">
                  <a:solidFill>
                    <a:schemeClr val="tx1"/>
                  </a:solidFill>
                  <a:latin typeface="Arial Narrow" panose="020B0606020202030204" pitchFamily="34" charset="0"/>
                </a:defRPr>
              </a:lvl3pPr>
              <a:lvl4pPr marL="1600200" indent="-228600" defTabSz="3395663" eaLnBrk="0" hangingPunct="0">
                <a:defRPr sz="3200">
                  <a:solidFill>
                    <a:schemeClr val="tx1"/>
                  </a:solidFill>
                  <a:latin typeface="Arial Narrow" panose="020B0606020202030204" pitchFamily="34" charset="0"/>
                </a:defRPr>
              </a:lvl4pPr>
              <a:lvl5pPr marL="2057400" indent="-228600" defTabSz="3395663" eaLnBrk="0" hangingPunct="0">
                <a:defRPr sz="3200">
                  <a:solidFill>
                    <a:schemeClr val="tx1"/>
                  </a:solidFill>
                  <a:latin typeface="Arial Narrow" panose="020B0606020202030204" pitchFamily="34" charset="0"/>
                </a:defRPr>
              </a:lvl5pPr>
              <a:lvl6pPr marL="2514600" indent="-228600" defTabSz="33956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33956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33956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33956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spcBef>
                  <a:spcPct val="50000"/>
                </a:spcBef>
                <a:defRPr/>
              </a:pPr>
              <a:r>
                <a:rPr lang="en-US" altLang="en-US" sz="1275" dirty="0" smtClean="0">
                  <a:solidFill>
                    <a:srgbClr val="009900"/>
                  </a:solidFill>
                </a:rPr>
                <a:t>Fig. 6</a:t>
              </a:r>
            </a:p>
          </p:txBody>
        </p:sp>
      </p:grpSp>
      <p:sp>
        <p:nvSpPr>
          <p:cNvPr id="39" name="Text Box 502"/>
          <p:cNvSpPr txBox="1">
            <a:spLocks noChangeArrowheads="1"/>
          </p:cNvSpPr>
          <p:nvPr/>
        </p:nvSpPr>
        <p:spPr bwMode="auto">
          <a:xfrm>
            <a:off x="17839726" y="13553875"/>
            <a:ext cx="13511213" cy="536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153" tIns="37070" rIns="74153" bIns="37070">
            <a:spAutoFit/>
          </a:bodyPr>
          <a:lstStyle>
            <a:lvl1pPr defTabSz="989013">
              <a:defRPr sz="2500">
                <a:solidFill>
                  <a:schemeClr val="tx1"/>
                </a:solidFill>
                <a:latin typeface="Arial Narrow" panose="020B0606020202030204" pitchFamily="34" charset="0"/>
              </a:defRPr>
            </a:lvl1pPr>
            <a:lvl2pPr marL="742950" indent="-285750" defTabSz="989013">
              <a:defRPr sz="2500">
                <a:solidFill>
                  <a:schemeClr val="tx1"/>
                </a:solidFill>
                <a:latin typeface="Arial Narrow" panose="020B0606020202030204" pitchFamily="34" charset="0"/>
              </a:defRPr>
            </a:lvl2pPr>
            <a:lvl3pPr marL="1143000" indent="-228600" defTabSz="989013">
              <a:defRPr sz="2500">
                <a:solidFill>
                  <a:schemeClr val="tx1"/>
                </a:solidFill>
                <a:latin typeface="Arial Narrow" panose="020B0606020202030204" pitchFamily="34" charset="0"/>
              </a:defRPr>
            </a:lvl3pPr>
            <a:lvl4pPr marL="1600200" indent="-228600" defTabSz="989013">
              <a:defRPr sz="2500">
                <a:solidFill>
                  <a:schemeClr val="tx1"/>
                </a:solidFill>
                <a:latin typeface="Arial Narrow" panose="020B0606020202030204" pitchFamily="34" charset="0"/>
              </a:defRPr>
            </a:lvl4pPr>
            <a:lvl5pPr marL="2057400" indent="-228600" defTabSz="989013">
              <a:defRPr sz="2500">
                <a:solidFill>
                  <a:schemeClr val="tx1"/>
                </a:solidFill>
                <a:latin typeface="Arial Narrow" panose="020B0606020202030204" pitchFamily="34" charset="0"/>
              </a:defRPr>
            </a:lvl5pPr>
            <a:lvl6pPr marL="2514600" indent="-228600" defTabSz="98901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98901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98901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989013" eaLnBrk="0" fontAlgn="base" hangingPunct="0">
              <a:spcBef>
                <a:spcPct val="0"/>
              </a:spcBef>
              <a:spcAft>
                <a:spcPct val="0"/>
              </a:spcAft>
              <a:defRPr sz="2500">
                <a:solidFill>
                  <a:schemeClr val="tx1"/>
                </a:solidFill>
                <a:latin typeface="Arial Narrow" panose="020B0606020202030204" pitchFamily="34" charset="0"/>
              </a:defRPr>
            </a:lvl9pPr>
          </a:lstStyle>
          <a:p>
            <a:pPr algn="ctr">
              <a:spcBef>
                <a:spcPct val="50000"/>
              </a:spcBef>
            </a:pPr>
            <a:r>
              <a:rPr lang="en-US" altLang="en-US" sz="3000" b="1">
                <a:solidFill>
                  <a:srgbClr val="F8F8F8"/>
                </a:solidFill>
              </a:rPr>
              <a:t>Customizing the template color schemes</a:t>
            </a:r>
          </a:p>
        </p:txBody>
      </p:sp>
      <p:sp>
        <p:nvSpPr>
          <p:cNvPr id="40" name="Text Box 503"/>
          <p:cNvSpPr txBox="1">
            <a:spLocks noChangeArrowheads="1"/>
          </p:cNvSpPr>
          <p:nvPr/>
        </p:nvSpPr>
        <p:spPr bwMode="auto">
          <a:xfrm>
            <a:off x="18689039" y="14033300"/>
            <a:ext cx="11822112" cy="2713037"/>
          </a:xfrm>
          <a:prstGeom prst="rect">
            <a:avLst/>
          </a:prstGeom>
          <a:noFill/>
          <a:ln>
            <a:noFill/>
          </a:ln>
          <a:extLst/>
        </p:spPr>
        <p:txBody>
          <a:bodyPr lIns="371470" tIns="371470" rIns="371470" bIns="371470">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defRPr/>
            </a:pPr>
            <a:r>
              <a:rPr lang="en-US" altLang="en-US" sz="2550" dirty="0" smtClean="0"/>
              <a:t>For those who wish to further personalize their poster presentation, we have included a number of printer-tested alternative color schemes for this poster template. </a:t>
            </a:r>
          </a:p>
          <a:p>
            <a:pPr eaLnBrk="1" hangingPunct="1">
              <a:defRPr/>
            </a:pPr>
            <a:r>
              <a:rPr lang="en-US" altLang="en-US" sz="2550" dirty="0" smtClean="0"/>
              <a:t>If you want to change the default colors and use your own color scheme, go to FORMAT&gt;SLIDE DESIGN </a:t>
            </a:r>
            <a:r>
              <a:rPr lang="en-US" altLang="en-US" sz="2550" dirty="0" smtClean="0">
                <a:solidFill>
                  <a:srgbClr val="009900"/>
                </a:solidFill>
              </a:rPr>
              <a:t>(Fig. 7).</a:t>
            </a:r>
            <a:r>
              <a:rPr lang="en-US" altLang="en-US" sz="2550" dirty="0" smtClean="0"/>
              <a:t> The SLIDE DESIGN pane will open. Select COLOR SCHEMES </a:t>
            </a:r>
            <a:r>
              <a:rPr lang="en-US" altLang="en-US" sz="2550" dirty="0" smtClean="0">
                <a:solidFill>
                  <a:srgbClr val="009900"/>
                </a:solidFill>
              </a:rPr>
              <a:t>(Fig. 8).</a:t>
            </a:r>
            <a:r>
              <a:rPr lang="en-US" altLang="en-US" sz="2550" dirty="0" smtClean="0"/>
              <a:t> There, you can try different color schemes until you find the one you like.</a:t>
            </a:r>
          </a:p>
        </p:txBody>
      </p:sp>
      <p:grpSp>
        <p:nvGrpSpPr>
          <p:cNvPr id="41" name="Group 504"/>
          <p:cNvGrpSpPr>
            <a:grpSpLocks/>
          </p:cNvGrpSpPr>
          <p:nvPr/>
        </p:nvGrpSpPr>
        <p:grpSpPr bwMode="auto">
          <a:xfrm>
            <a:off x="21392551" y="16781262"/>
            <a:ext cx="5975350" cy="2417763"/>
            <a:chOff x="6062" y="11675"/>
            <a:chExt cx="3402" cy="1605"/>
          </a:xfrm>
        </p:grpSpPr>
        <p:pic>
          <p:nvPicPr>
            <p:cNvPr id="42" name="Picture 505" descr="coloroptions"/>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885" y="11675"/>
              <a:ext cx="1579" cy="147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43" name="Picture 506" descr="slidedesign"/>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69" y="11900"/>
              <a:ext cx="1579" cy="12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44" name="Text Box 507"/>
            <p:cNvSpPr txBox="1">
              <a:spLocks noChangeArrowheads="1"/>
            </p:cNvSpPr>
            <p:nvPr/>
          </p:nvSpPr>
          <p:spPr bwMode="auto">
            <a:xfrm>
              <a:off x="6062" y="13132"/>
              <a:ext cx="864" cy="130"/>
            </a:xfrm>
            <a:prstGeom prst="rect">
              <a:avLst/>
            </a:prstGeom>
            <a:noFill/>
            <a:ln>
              <a:noFill/>
            </a:ln>
            <a:extLst/>
          </p:spPr>
          <p:txBody>
            <a:bodyPr lIns="0" tIns="0" rIns="0" bIns="0">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spcBef>
                  <a:spcPct val="50000"/>
                </a:spcBef>
                <a:defRPr/>
              </a:pPr>
              <a:r>
                <a:rPr lang="en-US" altLang="en-US" sz="1275" dirty="0" smtClean="0">
                  <a:solidFill>
                    <a:srgbClr val="009900"/>
                  </a:solidFill>
                </a:rPr>
                <a:t>Fig. 7</a:t>
              </a:r>
            </a:p>
          </p:txBody>
        </p:sp>
        <p:sp>
          <p:nvSpPr>
            <p:cNvPr id="45" name="Text Box 508"/>
            <p:cNvSpPr txBox="1">
              <a:spLocks noChangeArrowheads="1"/>
            </p:cNvSpPr>
            <p:nvPr/>
          </p:nvSpPr>
          <p:spPr bwMode="auto">
            <a:xfrm>
              <a:off x="7885" y="13150"/>
              <a:ext cx="1112" cy="130"/>
            </a:xfrm>
            <a:prstGeom prst="rect">
              <a:avLst/>
            </a:prstGeom>
            <a:noFill/>
            <a:ln>
              <a:noFill/>
            </a:ln>
            <a:extLst/>
          </p:spPr>
          <p:txBody>
            <a:bodyPr lIns="0" tIns="0" rIns="0" bIns="0">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spcBef>
                  <a:spcPct val="50000"/>
                </a:spcBef>
                <a:defRPr/>
              </a:pPr>
              <a:r>
                <a:rPr lang="en-US" altLang="en-US" sz="1275" dirty="0" smtClean="0">
                  <a:solidFill>
                    <a:srgbClr val="009900"/>
                  </a:solidFill>
                </a:rPr>
                <a:t>Fig. 8</a:t>
              </a:r>
            </a:p>
          </p:txBody>
        </p:sp>
      </p:grpSp>
      <p:sp>
        <p:nvSpPr>
          <p:cNvPr id="46" name="Text Box 509"/>
          <p:cNvSpPr txBox="1">
            <a:spLocks noChangeArrowheads="1"/>
          </p:cNvSpPr>
          <p:nvPr/>
        </p:nvSpPr>
        <p:spPr bwMode="auto">
          <a:xfrm>
            <a:off x="17839726" y="20322922"/>
            <a:ext cx="13511213" cy="536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153" tIns="37070" rIns="74153" bIns="37070">
            <a:spAutoFit/>
          </a:bodyPr>
          <a:lstStyle>
            <a:lvl1pPr defTabSz="989013">
              <a:defRPr sz="2500">
                <a:solidFill>
                  <a:schemeClr val="tx1"/>
                </a:solidFill>
                <a:latin typeface="Arial Narrow" panose="020B0606020202030204" pitchFamily="34" charset="0"/>
              </a:defRPr>
            </a:lvl1pPr>
            <a:lvl2pPr marL="742950" indent="-285750" defTabSz="989013">
              <a:defRPr sz="2500">
                <a:solidFill>
                  <a:schemeClr val="tx1"/>
                </a:solidFill>
                <a:latin typeface="Arial Narrow" panose="020B0606020202030204" pitchFamily="34" charset="0"/>
              </a:defRPr>
            </a:lvl2pPr>
            <a:lvl3pPr marL="1143000" indent="-228600" defTabSz="989013">
              <a:defRPr sz="2500">
                <a:solidFill>
                  <a:schemeClr val="tx1"/>
                </a:solidFill>
                <a:latin typeface="Arial Narrow" panose="020B0606020202030204" pitchFamily="34" charset="0"/>
              </a:defRPr>
            </a:lvl3pPr>
            <a:lvl4pPr marL="1600200" indent="-228600" defTabSz="989013">
              <a:defRPr sz="2500">
                <a:solidFill>
                  <a:schemeClr val="tx1"/>
                </a:solidFill>
                <a:latin typeface="Arial Narrow" panose="020B0606020202030204" pitchFamily="34" charset="0"/>
              </a:defRPr>
            </a:lvl4pPr>
            <a:lvl5pPr marL="2057400" indent="-228600" defTabSz="989013">
              <a:defRPr sz="2500">
                <a:solidFill>
                  <a:schemeClr val="tx1"/>
                </a:solidFill>
                <a:latin typeface="Arial Narrow" panose="020B0606020202030204" pitchFamily="34" charset="0"/>
              </a:defRPr>
            </a:lvl5pPr>
            <a:lvl6pPr marL="2514600" indent="-228600" defTabSz="98901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98901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98901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989013" eaLnBrk="0" fontAlgn="base" hangingPunct="0">
              <a:spcBef>
                <a:spcPct val="0"/>
              </a:spcBef>
              <a:spcAft>
                <a:spcPct val="0"/>
              </a:spcAft>
              <a:defRPr sz="2500">
                <a:solidFill>
                  <a:schemeClr val="tx1"/>
                </a:solidFill>
                <a:latin typeface="Arial Narrow" panose="020B0606020202030204" pitchFamily="34" charset="0"/>
              </a:defRPr>
            </a:lvl9pPr>
          </a:lstStyle>
          <a:p>
            <a:pPr algn="ctr">
              <a:spcBef>
                <a:spcPct val="50000"/>
              </a:spcBef>
            </a:pPr>
            <a:r>
              <a:rPr lang="en-US" altLang="en-US" sz="3000" b="1">
                <a:solidFill>
                  <a:srgbClr val="F8F8F8"/>
                </a:solidFill>
              </a:rPr>
              <a:t>Importing Photographs</a:t>
            </a:r>
          </a:p>
        </p:txBody>
      </p:sp>
      <p:sp>
        <p:nvSpPr>
          <p:cNvPr id="47" name="Text Box 510"/>
          <p:cNvSpPr txBox="1">
            <a:spLocks noChangeArrowheads="1"/>
          </p:cNvSpPr>
          <p:nvPr/>
        </p:nvSpPr>
        <p:spPr bwMode="auto">
          <a:xfrm>
            <a:off x="18689039" y="20803935"/>
            <a:ext cx="11822112" cy="2320925"/>
          </a:xfrm>
          <a:prstGeom prst="rect">
            <a:avLst/>
          </a:prstGeom>
          <a:noFill/>
          <a:ln>
            <a:noFill/>
          </a:ln>
          <a:extLst/>
        </p:spPr>
        <p:txBody>
          <a:bodyPr lIns="371470" tIns="371470" rIns="371470" bIns="371470">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a:defRPr/>
            </a:pPr>
            <a:r>
              <a:rPr lang="en-US" altLang="en-US" sz="2550" dirty="0" smtClean="0"/>
              <a:t>It is highly recommended to use the largest images you have access to for your poster. Avoid images downloaded from the web and avoid copying and pasting images instead of using the “Insert” command. To insert an image to your poster go to INSERT&gt;PICTURE&gt;FROM FILE  </a:t>
            </a:r>
            <a:r>
              <a:rPr lang="en-US" altLang="en-US" sz="2550" dirty="0" smtClean="0">
                <a:solidFill>
                  <a:srgbClr val="009900"/>
                </a:solidFill>
              </a:rPr>
              <a:t>(Fig. 9).</a:t>
            </a:r>
          </a:p>
        </p:txBody>
      </p:sp>
      <p:grpSp>
        <p:nvGrpSpPr>
          <p:cNvPr id="48" name="Group 511"/>
          <p:cNvGrpSpPr>
            <a:grpSpLocks/>
          </p:cNvGrpSpPr>
          <p:nvPr/>
        </p:nvGrpSpPr>
        <p:grpSpPr bwMode="auto">
          <a:xfrm>
            <a:off x="20884551" y="23110572"/>
            <a:ext cx="9172575" cy="1470025"/>
            <a:chOff x="11052" y="4026"/>
            <a:chExt cx="3875" cy="724"/>
          </a:xfrm>
        </p:grpSpPr>
        <p:pic>
          <p:nvPicPr>
            <p:cNvPr id="49" name="Picture 512" descr="picturefromfil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052" y="4055"/>
              <a:ext cx="3051" cy="69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50" name="Text Box 513"/>
            <p:cNvSpPr txBox="1">
              <a:spLocks noChangeArrowheads="1"/>
            </p:cNvSpPr>
            <p:nvPr/>
          </p:nvSpPr>
          <p:spPr bwMode="auto">
            <a:xfrm>
              <a:off x="14103" y="4026"/>
              <a:ext cx="824" cy="153"/>
            </a:xfrm>
            <a:prstGeom prst="rect">
              <a:avLst/>
            </a:prstGeom>
            <a:noFill/>
            <a:ln>
              <a:noFill/>
            </a:ln>
            <a:extLst/>
          </p:spPr>
          <p:txBody>
            <a:bodyPr lIns="56249" tIns="28125" rIns="56249" bIns="28125">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spcBef>
                  <a:spcPct val="50000"/>
                </a:spcBef>
                <a:defRPr/>
              </a:pPr>
              <a:r>
                <a:rPr lang="en-US" altLang="en-US" sz="1650" dirty="0" smtClean="0">
                  <a:solidFill>
                    <a:srgbClr val="009900"/>
                  </a:solidFill>
                </a:rPr>
                <a:t>(Fig 9)</a:t>
              </a:r>
            </a:p>
          </p:txBody>
        </p:sp>
      </p:grpSp>
      <p:sp>
        <p:nvSpPr>
          <p:cNvPr id="51" name="Text Box 514"/>
          <p:cNvSpPr txBox="1">
            <a:spLocks noChangeArrowheads="1"/>
          </p:cNvSpPr>
          <p:nvPr/>
        </p:nvSpPr>
        <p:spPr bwMode="auto">
          <a:xfrm>
            <a:off x="18689039" y="24937785"/>
            <a:ext cx="11822112" cy="2711450"/>
          </a:xfrm>
          <a:prstGeom prst="rect">
            <a:avLst/>
          </a:prstGeom>
          <a:noFill/>
          <a:ln>
            <a:noFill/>
          </a:ln>
          <a:extLst/>
        </p:spPr>
        <p:txBody>
          <a:bodyPr lIns="371470" tIns="371470" rIns="371470" bIns="371470">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a:defRPr/>
            </a:pPr>
            <a:r>
              <a:rPr lang="en-US" altLang="en-US" sz="2550" dirty="0" smtClean="0"/>
              <a:t>When the only source of a needed photo or graphic is the Web, scaling has to be applied with caution. Scaling an image more than three times its original size may introduce </a:t>
            </a:r>
            <a:r>
              <a:rPr lang="en-US" altLang="en-US" sz="2550" dirty="0" err="1" smtClean="0"/>
              <a:t>pixelization</a:t>
            </a:r>
            <a:r>
              <a:rPr lang="en-US" altLang="en-US" sz="2550" dirty="0" smtClean="0"/>
              <a:t> artifacts. Refer to </a:t>
            </a:r>
            <a:r>
              <a:rPr lang="en-US" altLang="en-US" sz="2550" dirty="0" smtClean="0">
                <a:solidFill>
                  <a:srgbClr val="009900"/>
                </a:solidFill>
              </a:rPr>
              <a:t>fig. 10</a:t>
            </a:r>
            <a:r>
              <a:rPr lang="en-US" altLang="en-US" sz="2550" dirty="0" smtClean="0"/>
              <a:t> as an example. A simple way to preview the printing quality of an image is to zoom in at 100% or 200%, depending on the final size of the poster. What you’ll see is likely what you’ll get at printing time.</a:t>
            </a:r>
          </a:p>
        </p:txBody>
      </p:sp>
      <p:grpSp>
        <p:nvGrpSpPr>
          <p:cNvPr id="52" name="Group 515"/>
          <p:cNvGrpSpPr>
            <a:grpSpLocks/>
          </p:cNvGrpSpPr>
          <p:nvPr/>
        </p:nvGrpSpPr>
        <p:grpSpPr bwMode="auto">
          <a:xfrm>
            <a:off x="20424176" y="27698447"/>
            <a:ext cx="8170863" cy="2252663"/>
            <a:chOff x="10744" y="6554"/>
            <a:chExt cx="4183" cy="1345"/>
          </a:xfrm>
        </p:grpSpPr>
        <p:sp>
          <p:nvSpPr>
            <p:cNvPr id="53" name="Text Box 516"/>
            <p:cNvSpPr txBox="1">
              <a:spLocks noChangeArrowheads="1"/>
            </p:cNvSpPr>
            <p:nvPr/>
          </p:nvSpPr>
          <p:spPr bwMode="auto">
            <a:xfrm>
              <a:off x="10751" y="7720"/>
              <a:ext cx="4176" cy="179"/>
            </a:xfrm>
            <a:prstGeom prst="rect">
              <a:avLst/>
            </a:prstGeom>
            <a:noFill/>
            <a:ln>
              <a:noFill/>
            </a:ln>
            <a:extLst/>
          </p:spPr>
          <p:txBody>
            <a:bodyPr lIns="56143" tIns="28066" rIns="56143" bIns="28066">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spcBef>
                  <a:spcPct val="50000"/>
                </a:spcBef>
                <a:defRPr/>
              </a:pPr>
              <a:r>
                <a:rPr lang="en-US" altLang="en-US" sz="1575" dirty="0" smtClean="0">
                  <a:solidFill>
                    <a:srgbClr val="009900"/>
                  </a:solidFill>
                </a:rPr>
                <a:t>Fig. 10: Original image at 100%, enlarged 200% and 400%.</a:t>
              </a:r>
            </a:p>
          </p:txBody>
        </p:sp>
        <p:grpSp>
          <p:nvGrpSpPr>
            <p:cNvPr id="54" name="Group 517"/>
            <p:cNvGrpSpPr>
              <a:grpSpLocks/>
            </p:cNvGrpSpPr>
            <p:nvPr/>
          </p:nvGrpSpPr>
          <p:grpSpPr bwMode="auto">
            <a:xfrm>
              <a:off x="10744" y="6554"/>
              <a:ext cx="4183" cy="1135"/>
              <a:chOff x="14525" y="8280"/>
              <a:chExt cx="5198" cy="1410"/>
            </a:xfrm>
          </p:grpSpPr>
          <p:pic>
            <p:nvPicPr>
              <p:cNvPr id="55" name="Picture 518" descr="x-origina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525" y="8280"/>
                <a:ext cx="1272" cy="1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6" name="Picture 519" descr="x-20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488" y="8280"/>
                <a:ext cx="1271" cy="1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7" name="Picture 520" descr="x-40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451" y="8280"/>
                <a:ext cx="1272" cy="1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8" name="Oval 521"/>
              <p:cNvSpPr>
                <a:spLocks noChangeArrowheads="1"/>
              </p:cNvSpPr>
              <p:nvPr/>
            </p:nvSpPr>
            <p:spPr bwMode="auto">
              <a:xfrm>
                <a:off x="18499" y="9080"/>
                <a:ext cx="552" cy="552"/>
              </a:xfrm>
              <a:prstGeom prst="ellipse">
                <a:avLst/>
              </a:prstGeom>
              <a:noFill/>
              <a:ln w="127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Arial Narrow" panose="020B0606020202030204" pitchFamily="34" charset="0"/>
                  </a:defRPr>
                </a:lvl1pPr>
                <a:lvl2pPr marL="742950" indent="-285750">
                  <a:defRPr sz="2500">
                    <a:solidFill>
                      <a:schemeClr val="tx1"/>
                    </a:solidFill>
                    <a:latin typeface="Arial Narrow" panose="020B0606020202030204" pitchFamily="34" charset="0"/>
                  </a:defRPr>
                </a:lvl2pPr>
                <a:lvl3pPr marL="1143000" indent="-228600">
                  <a:defRPr sz="2500">
                    <a:solidFill>
                      <a:schemeClr val="tx1"/>
                    </a:solidFill>
                    <a:latin typeface="Arial Narrow" panose="020B0606020202030204" pitchFamily="34" charset="0"/>
                  </a:defRPr>
                </a:lvl3pPr>
                <a:lvl4pPr marL="1600200" indent="-228600">
                  <a:defRPr sz="2500">
                    <a:solidFill>
                      <a:schemeClr val="tx1"/>
                    </a:solidFill>
                    <a:latin typeface="Arial Narrow" panose="020B0606020202030204" pitchFamily="34" charset="0"/>
                  </a:defRPr>
                </a:lvl4pPr>
                <a:lvl5pPr marL="2057400" indent="-228600">
                  <a:defRPr sz="2500">
                    <a:solidFill>
                      <a:schemeClr val="tx1"/>
                    </a:solidFill>
                    <a:latin typeface="Arial Narrow" panose="020B0606020202030204" pitchFamily="34" charset="0"/>
                  </a:defRPr>
                </a:lvl5pPr>
                <a:lvl6pPr marL="2514600" indent="-228600" eaLnBrk="0" fontAlgn="base" hangingPunct="0">
                  <a:spcBef>
                    <a:spcPct val="0"/>
                  </a:spcBef>
                  <a:spcAft>
                    <a:spcPct val="0"/>
                  </a:spcAft>
                  <a:defRPr sz="2500">
                    <a:solidFill>
                      <a:schemeClr val="tx1"/>
                    </a:solidFill>
                    <a:latin typeface="Arial Narrow" panose="020B0606020202030204" pitchFamily="34" charset="0"/>
                  </a:defRPr>
                </a:lvl6pPr>
                <a:lvl7pPr marL="2971800" indent="-228600" eaLnBrk="0" fontAlgn="base" hangingPunct="0">
                  <a:spcBef>
                    <a:spcPct val="0"/>
                  </a:spcBef>
                  <a:spcAft>
                    <a:spcPct val="0"/>
                  </a:spcAft>
                  <a:defRPr sz="2500">
                    <a:solidFill>
                      <a:schemeClr val="tx1"/>
                    </a:solidFill>
                    <a:latin typeface="Arial Narrow" panose="020B0606020202030204" pitchFamily="34" charset="0"/>
                  </a:defRPr>
                </a:lvl7pPr>
                <a:lvl8pPr marL="3429000" indent="-228600" eaLnBrk="0" fontAlgn="base" hangingPunct="0">
                  <a:spcBef>
                    <a:spcPct val="0"/>
                  </a:spcBef>
                  <a:spcAft>
                    <a:spcPct val="0"/>
                  </a:spcAft>
                  <a:defRPr sz="2500">
                    <a:solidFill>
                      <a:schemeClr val="tx1"/>
                    </a:solidFill>
                    <a:latin typeface="Arial Narrow" panose="020B0606020202030204" pitchFamily="34" charset="0"/>
                  </a:defRPr>
                </a:lvl8pPr>
                <a:lvl9pPr marL="3886200" indent="-228600" eaLnBrk="0" fontAlgn="base" hangingPunct="0">
                  <a:spcBef>
                    <a:spcPct val="0"/>
                  </a:spcBef>
                  <a:spcAft>
                    <a:spcPct val="0"/>
                  </a:spcAft>
                  <a:defRPr sz="2500">
                    <a:solidFill>
                      <a:schemeClr val="tx1"/>
                    </a:solidFill>
                    <a:latin typeface="Arial Narrow" panose="020B0606020202030204" pitchFamily="34" charset="0"/>
                  </a:defRPr>
                </a:lvl9pPr>
              </a:lstStyle>
              <a:p>
                <a:pPr eaLnBrk="1" hangingPunct="1"/>
                <a:endParaRPr lang="en-US" altLang="en-US" sz="2400"/>
              </a:p>
            </p:txBody>
          </p:sp>
        </p:grpSp>
      </p:grpSp>
      <p:sp>
        <p:nvSpPr>
          <p:cNvPr id="59" name="Text Box 522"/>
          <p:cNvSpPr txBox="1">
            <a:spLocks noChangeArrowheads="1"/>
          </p:cNvSpPr>
          <p:nvPr/>
        </p:nvSpPr>
        <p:spPr bwMode="auto">
          <a:xfrm>
            <a:off x="1929556" y="32573535"/>
            <a:ext cx="13520737" cy="536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153" tIns="37070" rIns="74153" bIns="37070">
            <a:spAutoFit/>
          </a:bodyPr>
          <a:lstStyle>
            <a:lvl1pPr defTabSz="989013">
              <a:defRPr sz="2500">
                <a:solidFill>
                  <a:schemeClr val="tx1"/>
                </a:solidFill>
                <a:latin typeface="Arial Narrow" panose="020B0606020202030204" pitchFamily="34" charset="0"/>
              </a:defRPr>
            </a:lvl1pPr>
            <a:lvl2pPr marL="742950" indent="-285750" defTabSz="989013">
              <a:defRPr sz="2500">
                <a:solidFill>
                  <a:schemeClr val="tx1"/>
                </a:solidFill>
                <a:latin typeface="Arial Narrow" panose="020B0606020202030204" pitchFamily="34" charset="0"/>
              </a:defRPr>
            </a:lvl2pPr>
            <a:lvl3pPr marL="1143000" indent="-228600" defTabSz="989013">
              <a:defRPr sz="2500">
                <a:solidFill>
                  <a:schemeClr val="tx1"/>
                </a:solidFill>
                <a:latin typeface="Arial Narrow" panose="020B0606020202030204" pitchFamily="34" charset="0"/>
              </a:defRPr>
            </a:lvl3pPr>
            <a:lvl4pPr marL="1600200" indent="-228600" defTabSz="989013">
              <a:defRPr sz="2500">
                <a:solidFill>
                  <a:schemeClr val="tx1"/>
                </a:solidFill>
                <a:latin typeface="Arial Narrow" panose="020B0606020202030204" pitchFamily="34" charset="0"/>
              </a:defRPr>
            </a:lvl4pPr>
            <a:lvl5pPr marL="2057400" indent="-228600" defTabSz="989013">
              <a:defRPr sz="2500">
                <a:solidFill>
                  <a:schemeClr val="tx1"/>
                </a:solidFill>
                <a:latin typeface="Arial Narrow" panose="020B0606020202030204" pitchFamily="34" charset="0"/>
              </a:defRPr>
            </a:lvl5pPr>
            <a:lvl6pPr marL="2514600" indent="-228600" defTabSz="98901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98901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98901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989013" eaLnBrk="0" fontAlgn="base" hangingPunct="0">
              <a:spcBef>
                <a:spcPct val="0"/>
              </a:spcBef>
              <a:spcAft>
                <a:spcPct val="0"/>
              </a:spcAft>
              <a:defRPr sz="2500">
                <a:solidFill>
                  <a:schemeClr val="tx1"/>
                </a:solidFill>
                <a:latin typeface="Arial Narrow" panose="020B0606020202030204" pitchFamily="34" charset="0"/>
              </a:defRPr>
            </a:lvl9pPr>
          </a:lstStyle>
          <a:p>
            <a:pPr algn="ctr">
              <a:spcBef>
                <a:spcPct val="50000"/>
              </a:spcBef>
            </a:pPr>
            <a:r>
              <a:rPr lang="en-US" altLang="en-US" sz="3000" b="1" dirty="0">
                <a:solidFill>
                  <a:srgbClr val="F8F8F8"/>
                </a:solidFill>
              </a:rPr>
              <a:t>Importing Tables &amp; Graphs</a:t>
            </a:r>
          </a:p>
        </p:txBody>
      </p:sp>
      <p:sp>
        <p:nvSpPr>
          <p:cNvPr id="60" name="Text Box 523"/>
          <p:cNvSpPr txBox="1">
            <a:spLocks noChangeArrowheads="1"/>
          </p:cNvSpPr>
          <p:nvPr/>
        </p:nvSpPr>
        <p:spPr bwMode="auto">
          <a:xfrm>
            <a:off x="3018581" y="33098997"/>
            <a:ext cx="11823700" cy="2713038"/>
          </a:xfrm>
          <a:prstGeom prst="rect">
            <a:avLst/>
          </a:prstGeom>
          <a:noFill/>
          <a:ln>
            <a:noFill/>
          </a:ln>
          <a:extLst/>
        </p:spPr>
        <p:txBody>
          <a:bodyPr lIns="371470" tIns="371470" rIns="371470" bIns="371470">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defRPr/>
            </a:pPr>
            <a:r>
              <a:rPr lang="en-US" altLang="en-US" sz="2550" dirty="0" smtClean="0"/>
              <a:t>Importing tables, charts and graphs is easier than importing photos. To import charts and graphs from Excel, Word or other applications, go to EDIT&gt;COPY, copy your chart and come back to PowerPoint. Go to EDIT&gt;PASTE and paste the chart on the poster. You can scale your charts and tables proportionally by holding down the Shift key and dragging in or out one of the corners.</a:t>
            </a:r>
          </a:p>
        </p:txBody>
      </p:sp>
      <p:graphicFrame>
        <p:nvGraphicFramePr>
          <p:cNvPr id="61" name="Object 524"/>
          <p:cNvGraphicFramePr>
            <a:graphicFrameLocks noChangeAspect="1"/>
          </p:cNvGraphicFramePr>
          <p:nvPr>
            <p:extLst>
              <p:ext uri="{D42A27DB-BD31-4B8C-83A1-F6EECF244321}">
                <p14:modId xmlns:p14="http://schemas.microsoft.com/office/powerpoint/2010/main" val="1206204971"/>
              </p:ext>
            </p:extLst>
          </p:nvPr>
        </p:nvGraphicFramePr>
        <p:xfrm>
          <a:off x="19086514" y="35812035"/>
          <a:ext cx="9659937" cy="5275262"/>
        </p:xfrm>
        <a:graphic>
          <a:graphicData uri="http://schemas.openxmlformats.org/presentationml/2006/ole">
            <mc:AlternateContent xmlns:mc="http://schemas.openxmlformats.org/markup-compatibility/2006">
              <mc:Choice xmlns:v="urn:schemas-microsoft-com:vml" Requires="v">
                <p:oleObj spid="_x0000_s1049" name="Chart" r:id="rId23" imgW="11791910" imgH="11792102" progId="MSGraph.Chart.8">
                  <p:embed followColorScheme="full"/>
                </p:oleObj>
              </mc:Choice>
              <mc:Fallback>
                <p:oleObj name="Chart" r:id="rId23" imgW="11791910" imgH="11792102" progId="MSGraph.Chart.8">
                  <p:embed followColorScheme="full"/>
                  <p:pic>
                    <p:nvPicPr>
                      <p:cNvPr id="1026" name="Object 5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086514" y="35812035"/>
                        <a:ext cx="9659937" cy="5275262"/>
                      </a:xfrm>
                      <a:prstGeom prst="rect">
                        <a:avLst/>
                      </a:prstGeom>
                      <a:solidFill>
                        <a:srgbClr val="F8F8F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Group 589"/>
          <p:cNvGraphicFramePr>
            <a:graphicFrameLocks noGrp="1"/>
          </p:cNvGraphicFramePr>
          <p:nvPr>
            <p:extLst>
              <p:ext uri="{D42A27DB-BD31-4B8C-83A1-F6EECF244321}">
                <p14:modId xmlns:p14="http://schemas.microsoft.com/office/powerpoint/2010/main" val="3520994728"/>
              </p:ext>
            </p:extLst>
          </p:nvPr>
        </p:nvGraphicFramePr>
        <p:xfrm>
          <a:off x="3112243" y="35710435"/>
          <a:ext cx="9566276" cy="5010149"/>
        </p:xfrm>
        <a:graphic>
          <a:graphicData uri="http://schemas.openxmlformats.org/drawingml/2006/table">
            <a:tbl>
              <a:tblPr/>
              <a:tblGrid>
                <a:gridCol w="3185608">
                  <a:extLst>
                    <a:ext uri="{9D8B030D-6E8A-4147-A177-3AD203B41FA5}">
                      <a16:colId xmlns:a16="http://schemas.microsoft.com/office/drawing/2014/main" val="20000"/>
                    </a:ext>
                  </a:extLst>
                </a:gridCol>
                <a:gridCol w="3195060">
                  <a:extLst>
                    <a:ext uri="{9D8B030D-6E8A-4147-A177-3AD203B41FA5}">
                      <a16:colId xmlns:a16="http://schemas.microsoft.com/office/drawing/2014/main" val="20001"/>
                    </a:ext>
                  </a:extLst>
                </a:gridCol>
                <a:gridCol w="3185608">
                  <a:extLst>
                    <a:ext uri="{9D8B030D-6E8A-4147-A177-3AD203B41FA5}">
                      <a16:colId xmlns:a16="http://schemas.microsoft.com/office/drawing/2014/main" val="20002"/>
                    </a:ext>
                  </a:extLst>
                </a:gridCol>
              </a:tblGrid>
              <a:tr h="955587">
                <a:tc gridSpan="3">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rPr>
                        <a:t>TABLE ONE</a:t>
                      </a:r>
                    </a:p>
                  </a:txBody>
                  <a:tcPr marL="80002" marR="80002" marT="34293" marB="342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47024">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1998</a:t>
                      </a:r>
                    </a:p>
                  </a:txBody>
                  <a:tcPr marL="80002" marR="80002" marT="34293" marB="342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1999</a:t>
                      </a:r>
                    </a:p>
                  </a:txBody>
                  <a:tcPr marL="80002" marR="80002"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2000</a:t>
                      </a:r>
                    </a:p>
                  </a:txBody>
                  <a:tcPr marL="80002" marR="80002" marT="34293" marB="342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1"/>
                  </a:ext>
                </a:extLst>
              </a:tr>
              <a:tr h="955587">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2001</a:t>
                      </a:r>
                    </a:p>
                  </a:txBody>
                  <a:tcPr marL="80002" marR="80002" marT="34293" marB="342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2002</a:t>
                      </a:r>
                    </a:p>
                  </a:txBody>
                  <a:tcPr marL="80002" marR="80002"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2003</a:t>
                      </a:r>
                    </a:p>
                  </a:txBody>
                  <a:tcPr marL="80002" marR="80002" marT="34293" marB="342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r h="951951">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2004</a:t>
                      </a:r>
                    </a:p>
                  </a:txBody>
                  <a:tcPr marL="80002" marR="80002" marT="34293" marB="342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2005</a:t>
                      </a:r>
                    </a:p>
                  </a:txBody>
                  <a:tcPr marL="80002" marR="80002" marT="34293" marB="342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2006</a:t>
                      </a:r>
                    </a:p>
                  </a:txBody>
                  <a:tcPr marL="80002" marR="80002" marT="34293" marB="342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3"/>
                  </a:ext>
                </a:extLst>
              </a:tr>
            </a:tbl>
          </a:graphicData>
        </a:graphic>
      </p:graphicFrame>
      <p:sp>
        <p:nvSpPr>
          <p:cNvPr id="63" name="Text Box 545"/>
          <p:cNvSpPr txBox="1">
            <a:spLocks noChangeArrowheads="1"/>
          </p:cNvSpPr>
          <p:nvPr/>
        </p:nvSpPr>
        <p:spPr bwMode="auto">
          <a:xfrm>
            <a:off x="17839726" y="31093985"/>
            <a:ext cx="13511213" cy="5365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153" tIns="37070" rIns="74153" bIns="37070">
            <a:spAutoFit/>
          </a:bodyPr>
          <a:lstStyle>
            <a:lvl1pPr defTabSz="989013">
              <a:defRPr sz="2500">
                <a:solidFill>
                  <a:schemeClr val="tx1"/>
                </a:solidFill>
                <a:latin typeface="Arial Narrow" panose="020B0606020202030204" pitchFamily="34" charset="0"/>
              </a:defRPr>
            </a:lvl1pPr>
            <a:lvl2pPr marL="742950" indent="-285750" defTabSz="989013">
              <a:defRPr sz="2500">
                <a:solidFill>
                  <a:schemeClr val="tx1"/>
                </a:solidFill>
                <a:latin typeface="Arial Narrow" panose="020B0606020202030204" pitchFamily="34" charset="0"/>
              </a:defRPr>
            </a:lvl2pPr>
            <a:lvl3pPr marL="1143000" indent="-228600" defTabSz="989013">
              <a:defRPr sz="2500">
                <a:solidFill>
                  <a:schemeClr val="tx1"/>
                </a:solidFill>
                <a:latin typeface="Arial Narrow" panose="020B0606020202030204" pitchFamily="34" charset="0"/>
              </a:defRPr>
            </a:lvl3pPr>
            <a:lvl4pPr marL="1600200" indent="-228600" defTabSz="989013">
              <a:defRPr sz="2500">
                <a:solidFill>
                  <a:schemeClr val="tx1"/>
                </a:solidFill>
                <a:latin typeface="Arial Narrow" panose="020B0606020202030204" pitchFamily="34" charset="0"/>
              </a:defRPr>
            </a:lvl4pPr>
            <a:lvl5pPr marL="2057400" indent="-228600" defTabSz="989013">
              <a:defRPr sz="2500">
                <a:solidFill>
                  <a:schemeClr val="tx1"/>
                </a:solidFill>
                <a:latin typeface="Arial Narrow" panose="020B0606020202030204" pitchFamily="34" charset="0"/>
              </a:defRPr>
            </a:lvl5pPr>
            <a:lvl6pPr marL="2514600" indent="-228600" defTabSz="989013" eaLnBrk="0" fontAlgn="base" hangingPunct="0">
              <a:spcBef>
                <a:spcPct val="0"/>
              </a:spcBef>
              <a:spcAft>
                <a:spcPct val="0"/>
              </a:spcAft>
              <a:defRPr sz="2500">
                <a:solidFill>
                  <a:schemeClr val="tx1"/>
                </a:solidFill>
                <a:latin typeface="Arial Narrow" panose="020B0606020202030204" pitchFamily="34" charset="0"/>
              </a:defRPr>
            </a:lvl6pPr>
            <a:lvl7pPr marL="2971800" indent="-228600" defTabSz="989013" eaLnBrk="0" fontAlgn="base" hangingPunct="0">
              <a:spcBef>
                <a:spcPct val="0"/>
              </a:spcBef>
              <a:spcAft>
                <a:spcPct val="0"/>
              </a:spcAft>
              <a:defRPr sz="2500">
                <a:solidFill>
                  <a:schemeClr val="tx1"/>
                </a:solidFill>
                <a:latin typeface="Arial Narrow" panose="020B0606020202030204" pitchFamily="34" charset="0"/>
              </a:defRPr>
            </a:lvl7pPr>
            <a:lvl8pPr marL="3429000" indent="-228600" defTabSz="989013" eaLnBrk="0" fontAlgn="base" hangingPunct="0">
              <a:spcBef>
                <a:spcPct val="0"/>
              </a:spcBef>
              <a:spcAft>
                <a:spcPct val="0"/>
              </a:spcAft>
              <a:defRPr sz="2500">
                <a:solidFill>
                  <a:schemeClr val="tx1"/>
                </a:solidFill>
                <a:latin typeface="Arial Narrow" panose="020B0606020202030204" pitchFamily="34" charset="0"/>
              </a:defRPr>
            </a:lvl8pPr>
            <a:lvl9pPr marL="3886200" indent="-228600" defTabSz="989013" eaLnBrk="0" fontAlgn="base" hangingPunct="0">
              <a:spcBef>
                <a:spcPct val="0"/>
              </a:spcBef>
              <a:spcAft>
                <a:spcPct val="0"/>
              </a:spcAft>
              <a:defRPr sz="2500">
                <a:solidFill>
                  <a:schemeClr val="tx1"/>
                </a:solidFill>
                <a:latin typeface="Arial Narrow" panose="020B0606020202030204" pitchFamily="34" charset="0"/>
              </a:defRPr>
            </a:lvl9pPr>
          </a:lstStyle>
          <a:p>
            <a:pPr algn="ctr">
              <a:spcBef>
                <a:spcPct val="50000"/>
              </a:spcBef>
            </a:pPr>
            <a:r>
              <a:rPr lang="en-US" altLang="en-US" sz="3000" b="1">
                <a:solidFill>
                  <a:srgbClr val="F8F8F8"/>
                </a:solidFill>
              </a:rPr>
              <a:t>Labeling your headers</a:t>
            </a:r>
          </a:p>
        </p:txBody>
      </p:sp>
      <p:sp>
        <p:nvSpPr>
          <p:cNvPr id="64" name="Text Box 546"/>
          <p:cNvSpPr txBox="1">
            <a:spLocks noChangeArrowheads="1"/>
          </p:cNvSpPr>
          <p:nvPr/>
        </p:nvSpPr>
        <p:spPr bwMode="auto">
          <a:xfrm>
            <a:off x="18689039" y="31574997"/>
            <a:ext cx="11817350" cy="1535113"/>
          </a:xfrm>
          <a:prstGeom prst="rect">
            <a:avLst/>
          </a:prstGeom>
          <a:noFill/>
          <a:ln>
            <a:noFill/>
          </a:ln>
          <a:extLst/>
        </p:spPr>
        <p:txBody>
          <a:bodyPr lIns="371470" tIns="371470" rIns="371470" bIns="371470">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defRPr/>
            </a:pPr>
            <a:r>
              <a:rPr lang="en-US" altLang="en-US" sz="2550" smtClean="0"/>
              <a:t>The blue headers are used to identify and separate the main topics of your presentation. The most commonly used headers in poster presentations are:</a:t>
            </a:r>
          </a:p>
        </p:txBody>
      </p:sp>
      <p:graphicFrame>
        <p:nvGraphicFramePr>
          <p:cNvPr id="65" name="Group 590"/>
          <p:cNvGraphicFramePr>
            <a:graphicFrameLocks noGrp="1"/>
          </p:cNvGraphicFramePr>
          <p:nvPr>
            <p:extLst>
              <p:ext uri="{D42A27DB-BD31-4B8C-83A1-F6EECF244321}">
                <p14:modId xmlns:p14="http://schemas.microsoft.com/office/powerpoint/2010/main" val="53916667"/>
              </p:ext>
            </p:extLst>
          </p:nvPr>
        </p:nvGraphicFramePr>
        <p:xfrm>
          <a:off x="20438464" y="33235522"/>
          <a:ext cx="7694612" cy="1817687"/>
        </p:xfrm>
        <a:graphic>
          <a:graphicData uri="http://schemas.openxmlformats.org/drawingml/2006/table">
            <a:tbl>
              <a:tblPr/>
              <a:tblGrid>
                <a:gridCol w="3848154">
                  <a:extLst>
                    <a:ext uri="{9D8B030D-6E8A-4147-A177-3AD203B41FA5}">
                      <a16:colId xmlns:a16="http://schemas.microsoft.com/office/drawing/2014/main" val="20000"/>
                    </a:ext>
                  </a:extLst>
                </a:gridCol>
                <a:gridCol w="3846458">
                  <a:extLst>
                    <a:ext uri="{9D8B030D-6E8A-4147-A177-3AD203B41FA5}">
                      <a16:colId xmlns:a16="http://schemas.microsoft.com/office/drawing/2014/main" val="20001"/>
                    </a:ext>
                  </a:extLst>
                </a:gridCol>
              </a:tblGrid>
              <a:tr h="808667">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Introduction, Summary</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or Abstract</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dirty="0" smtClean="0">
                        <a:ln>
                          <a:noFill/>
                        </a:ln>
                        <a:solidFill>
                          <a:schemeClr val="tx1"/>
                        </a:solidFill>
                        <a:effectLst/>
                        <a:latin typeface="Arial" charset="0"/>
                      </a:endParaRPr>
                    </a:p>
                  </a:txBody>
                  <a:tcPr marL="40009" marR="40009" marT="34295" marB="342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Conclusion</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smtClean="0">
                        <a:ln>
                          <a:noFill/>
                        </a:ln>
                        <a:solidFill>
                          <a:schemeClr val="tx1"/>
                        </a:solidFill>
                        <a:effectLst/>
                        <a:latin typeface="Arial" charset="0"/>
                      </a:endParaRPr>
                    </a:p>
                  </a:txBody>
                  <a:tcPr marL="40009" marR="40009" marT="34295" marB="342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0"/>
                  </a:ext>
                </a:extLst>
              </a:tr>
              <a:tr h="455873">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Materials and Methods</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smtClean="0">
                        <a:ln>
                          <a:noFill/>
                        </a:ln>
                        <a:solidFill>
                          <a:schemeClr val="tx1"/>
                        </a:solidFill>
                        <a:effectLst/>
                        <a:latin typeface="Arial" charset="0"/>
                      </a:endParaRPr>
                    </a:p>
                  </a:txBody>
                  <a:tcPr marL="40009" marR="40009" marT="34295" marB="342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Literature Cited</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dirty="0" smtClean="0">
                        <a:ln>
                          <a:noFill/>
                        </a:ln>
                        <a:solidFill>
                          <a:schemeClr val="tx1"/>
                        </a:solidFill>
                        <a:effectLst/>
                        <a:latin typeface="Arial" charset="0"/>
                      </a:endParaRPr>
                    </a:p>
                  </a:txBody>
                  <a:tcPr marL="40009" marR="40009" marT="34295" marB="342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1"/>
                  </a:ext>
                </a:extLst>
              </a:tr>
              <a:tr h="553147">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Results</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smtClean="0">
                        <a:ln>
                          <a:noFill/>
                        </a:ln>
                        <a:solidFill>
                          <a:schemeClr val="tx1"/>
                        </a:solidFill>
                        <a:effectLst/>
                        <a:latin typeface="Arial" charset="0"/>
                      </a:endParaRPr>
                    </a:p>
                  </a:txBody>
                  <a:tcPr marL="40009" marR="40009" marT="34295" marB="342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rPr>
                        <a:t>Acknowledgements</a:t>
                      </a:r>
                      <a:endParaRPr kumimoji="0" lang="en-US" sz="1800" b="0" i="0" u="none" strike="noStrike" cap="none" normalizeH="0" baseline="0" smtClean="0">
                        <a:ln>
                          <a:noFill/>
                        </a:ln>
                        <a:solidFill>
                          <a:schemeClr val="tx1"/>
                        </a:solidFill>
                        <a:effectLst/>
                        <a:latin typeface="Arial" charset="0"/>
                      </a:endParaRP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smtClean="0">
                        <a:ln>
                          <a:noFill/>
                        </a:ln>
                        <a:solidFill>
                          <a:schemeClr val="tx1"/>
                        </a:solidFill>
                        <a:effectLst/>
                        <a:latin typeface="Arial" charset="0"/>
                      </a:endParaRPr>
                    </a:p>
                  </a:txBody>
                  <a:tcPr marL="40009" marR="40009" marT="34295" marB="3429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bl>
          </a:graphicData>
        </a:graphic>
      </p:graphicFrame>
      <p:sp>
        <p:nvSpPr>
          <p:cNvPr id="68" name="Text Box 474"/>
          <p:cNvSpPr txBox="1">
            <a:spLocks noChangeArrowheads="1"/>
          </p:cNvSpPr>
          <p:nvPr/>
        </p:nvSpPr>
        <p:spPr bwMode="auto">
          <a:xfrm>
            <a:off x="1920031" y="13949576"/>
            <a:ext cx="13344525" cy="7421563"/>
          </a:xfrm>
          <a:prstGeom prst="rect">
            <a:avLst/>
          </a:prstGeom>
          <a:noFill/>
          <a:ln>
            <a:noFill/>
          </a:ln>
          <a:extLst/>
        </p:spPr>
        <p:txBody>
          <a:bodyPr lIns="371470" tIns="371470" rIns="371470" bIns="371470">
            <a:spAutoFit/>
          </a:bodyPr>
          <a:lstStyle>
            <a:lvl1pPr defTabSz="4754563" eaLnBrk="0" hangingPunct="0">
              <a:defRPr sz="3200">
                <a:solidFill>
                  <a:schemeClr val="tx1"/>
                </a:solidFill>
                <a:latin typeface="Arial Narrow" panose="020B0606020202030204" pitchFamily="34" charset="0"/>
              </a:defRPr>
            </a:lvl1pPr>
            <a:lvl2pPr marL="742950" indent="-285750" defTabSz="4754563" eaLnBrk="0" hangingPunct="0">
              <a:defRPr sz="3200">
                <a:solidFill>
                  <a:schemeClr val="tx1"/>
                </a:solidFill>
                <a:latin typeface="Arial Narrow" panose="020B0606020202030204" pitchFamily="34" charset="0"/>
              </a:defRPr>
            </a:lvl2pPr>
            <a:lvl3pPr marL="1143000" indent="-228600" defTabSz="4754563" eaLnBrk="0" hangingPunct="0">
              <a:defRPr sz="3200">
                <a:solidFill>
                  <a:schemeClr val="tx1"/>
                </a:solidFill>
                <a:latin typeface="Arial Narrow" panose="020B0606020202030204" pitchFamily="34" charset="0"/>
              </a:defRPr>
            </a:lvl3pPr>
            <a:lvl4pPr marL="1600200" indent="-228600" defTabSz="4754563" eaLnBrk="0" hangingPunct="0">
              <a:defRPr sz="3200">
                <a:solidFill>
                  <a:schemeClr val="tx1"/>
                </a:solidFill>
                <a:latin typeface="Arial Narrow" panose="020B0606020202030204" pitchFamily="34" charset="0"/>
              </a:defRPr>
            </a:lvl4pPr>
            <a:lvl5pPr marL="2057400" indent="-228600" defTabSz="4754563" eaLnBrk="0" hangingPunct="0">
              <a:defRPr sz="3200">
                <a:solidFill>
                  <a:schemeClr val="tx1"/>
                </a:solidFill>
                <a:latin typeface="Arial Narrow" panose="020B0606020202030204" pitchFamily="34" charset="0"/>
              </a:defRPr>
            </a:lvl5pPr>
            <a:lvl6pPr marL="2514600" indent="-228600" defTabSz="4754563" eaLnBrk="0" fontAlgn="base" hangingPunct="0">
              <a:spcBef>
                <a:spcPct val="0"/>
              </a:spcBef>
              <a:spcAft>
                <a:spcPct val="0"/>
              </a:spcAft>
              <a:defRPr sz="3200">
                <a:solidFill>
                  <a:schemeClr val="tx1"/>
                </a:solidFill>
                <a:latin typeface="Arial Narrow" panose="020B0606020202030204" pitchFamily="34" charset="0"/>
              </a:defRPr>
            </a:lvl6pPr>
            <a:lvl7pPr marL="2971800" indent="-228600" defTabSz="4754563" eaLnBrk="0" fontAlgn="base" hangingPunct="0">
              <a:spcBef>
                <a:spcPct val="0"/>
              </a:spcBef>
              <a:spcAft>
                <a:spcPct val="0"/>
              </a:spcAft>
              <a:defRPr sz="3200">
                <a:solidFill>
                  <a:schemeClr val="tx1"/>
                </a:solidFill>
                <a:latin typeface="Arial Narrow" panose="020B0606020202030204" pitchFamily="34" charset="0"/>
              </a:defRPr>
            </a:lvl7pPr>
            <a:lvl8pPr marL="3429000" indent="-228600" defTabSz="4754563" eaLnBrk="0" fontAlgn="base" hangingPunct="0">
              <a:spcBef>
                <a:spcPct val="0"/>
              </a:spcBef>
              <a:spcAft>
                <a:spcPct val="0"/>
              </a:spcAft>
              <a:defRPr sz="3200">
                <a:solidFill>
                  <a:schemeClr val="tx1"/>
                </a:solidFill>
                <a:latin typeface="Arial Narrow" panose="020B0606020202030204" pitchFamily="34" charset="0"/>
              </a:defRPr>
            </a:lvl8pPr>
            <a:lvl9pPr marL="3886200" indent="-228600" defTabSz="4754563" eaLnBrk="0" fontAlgn="base" hangingPunct="0">
              <a:spcBef>
                <a:spcPct val="0"/>
              </a:spcBef>
              <a:spcAft>
                <a:spcPct val="0"/>
              </a:spcAft>
              <a:defRPr sz="3200">
                <a:solidFill>
                  <a:schemeClr val="tx1"/>
                </a:solidFill>
                <a:latin typeface="Arial Narrow" panose="020B0606020202030204" pitchFamily="34" charset="0"/>
              </a:defRPr>
            </a:lvl9pPr>
          </a:lstStyle>
          <a:p>
            <a:pPr eaLnBrk="1" hangingPunct="1">
              <a:defRPr/>
            </a:pPr>
            <a:r>
              <a:rPr lang="en-US" altLang="en-US" sz="2550" dirty="0" smtClean="0"/>
              <a:t>To start using this template you first need to delete most of the contents of this page. Keep the poster title and one of the blue section headers.</a:t>
            </a:r>
            <a:br>
              <a:rPr lang="en-US" altLang="en-US" sz="2550" dirty="0" smtClean="0"/>
            </a:br>
            <a:r>
              <a:rPr lang="en-US" altLang="en-US" sz="2550" dirty="0" smtClean="0"/>
              <a:t/>
            </a:r>
            <a:br>
              <a:rPr lang="en-US" altLang="en-US" sz="2550" dirty="0" smtClean="0"/>
            </a:br>
            <a:r>
              <a:rPr lang="en-US" altLang="en-US" sz="2550" dirty="0" smtClean="0"/>
              <a:t>The cleared template should now look like in </a:t>
            </a:r>
            <a:r>
              <a:rPr lang="en-US" altLang="en-US" sz="2550" dirty="0" smtClean="0">
                <a:solidFill>
                  <a:srgbClr val="009900"/>
                </a:solidFill>
              </a:rPr>
              <a:t>Fig. 1</a:t>
            </a:r>
            <a:r>
              <a:rPr lang="en-US" altLang="en-US" sz="2550" dirty="0" smtClean="0"/>
              <a:t>. </a:t>
            </a:r>
            <a:br>
              <a:rPr lang="en-US" altLang="en-US" sz="2550" dirty="0" smtClean="0"/>
            </a:br>
            <a:r>
              <a:rPr lang="en-US" altLang="en-US" sz="2550" dirty="0" smtClean="0"/>
              <a:t>After you decide how many sections you need for your poster (Introduction, Methods, Results, References, etc.), use the “copy” and “paste” commands to create as many copies of the blue section headers as needed.</a:t>
            </a:r>
            <a:br>
              <a:rPr lang="en-US" altLang="en-US" sz="2550" dirty="0" smtClean="0"/>
            </a:br>
            <a:r>
              <a:rPr lang="en-US" altLang="en-US" sz="2550" dirty="0" smtClean="0"/>
              <a:t/>
            </a:r>
            <a:br>
              <a:rPr lang="en-US" altLang="en-US" sz="2550" dirty="0" smtClean="0"/>
            </a:br>
            <a:r>
              <a:rPr lang="en-US" altLang="en-US" sz="2550" dirty="0" smtClean="0"/>
              <a:t>Move the header copies approximately to where you think they need to be on the poster, so you can get a better sense of the overall poster layout. It will help you organize your content. See </a:t>
            </a:r>
            <a:r>
              <a:rPr lang="en-US" altLang="en-US" sz="2550" dirty="0" smtClean="0">
                <a:solidFill>
                  <a:srgbClr val="009900"/>
                </a:solidFill>
              </a:rPr>
              <a:t>Fig. 2</a:t>
            </a:r>
            <a:r>
              <a:rPr lang="en-US" altLang="en-US" sz="2550" dirty="0" smtClean="0"/>
              <a:t>. </a:t>
            </a:r>
            <a:br>
              <a:rPr lang="en-US" altLang="en-US" sz="2550" dirty="0" smtClean="0"/>
            </a:br>
            <a:r>
              <a:rPr lang="en-US" altLang="en-US" sz="2550" dirty="0" smtClean="0"/>
              <a:t/>
            </a:r>
            <a:br>
              <a:rPr lang="en-US" altLang="en-US" sz="2550" dirty="0" smtClean="0"/>
            </a:br>
            <a:r>
              <a:rPr lang="en-US" altLang="en-US" sz="2550" dirty="0" smtClean="0"/>
              <a:t>You can now start adding your text. </a:t>
            </a:r>
            <a:br>
              <a:rPr lang="en-US" altLang="en-US" sz="2550" dirty="0" smtClean="0"/>
            </a:br>
            <a:r>
              <a:rPr lang="en-US" altLang="en-US" sz="2550" dirty="0" smtClean="0"/>
              <a:t>To add text use the </a:t>
            </a:r>
            <a:r>
              <a:rPr lang="en-US" altLang="en-US" sz="2550" b="1" dirty="0" smtClean="0"/>
              <a:t>text</a:t>
            </a:r>
            <a:r>
              <a:rPr lang="en-US" altLang="en-US" sz="2550" dirty="0" smtClean="0"/>
              <a:t> tool to draw a text box starting from the left edge of a column to the right edge and start typing in your text. You can also paste the text you may have already copied from another source. See </a:t>
            </a:r>
            <a:r>
              <a:rPr lang="en-US" altLang="en-US" sz="2550" dirty="0" smtClean="0">
                <a:solidFill>
                  <a:srgbClr val="009900"/>
                </a:solidFill>
              </a:rPr>
              <a:t>Fig. 3</a:t>
            </a:r>
            <a:r>
              <a:rPr lang="en-US" altLang="en-US" sz="2550" dirty="0" smtClean="0"/>
              <a:t>.</a:t>
            </a:r>
            <a:br>
              <a:rPr lang="en-US" altLang="en-US" sz="2550" dirty="0" smtClean="0"/>
            </a:br>
            <a:r>
              <a:rPr lang="en-US" altLang="en-US" sz="2550" dirty="0" smtClean="0"/>
              <a:t> </a:t>
            </a:r>
            <a:br>
              <a:rPr lang="en-US" altLang="en-US" sz="2550" dirty="0" smtClean="0"/>
            </a:br>
            <a:r>
              <a:rPr lang="en-US" altLang="en-US" sz="2550" dirty="0" smtClean="0"/>
              <a:t>Repeat the process throughout the poster as needed. </a:t>
            </a:r>
          </a:p>
        </p:txBody>
      </p:sp>
    </p:spTree>
    <p:extLst>
      <p:ext uri="{BB962C8B-B14F-4D97-AF65-F5344CB8AC3E}">
        <p14:creationId xmlns:p14="http://schemas.microsoft.com/office/powerpoint/2010/main" val="3784531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TotalTime>
  <Words>559</Words>
  <Application>Microsoft Office PowerPoint</Application>
  <PresentationFormat>Custom</PresentationFormat>
  <Paragraphs>54</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9" baseType="lpstr">
      <vt:lpstr>Arial</vt:lpstr>
      <vt:lpstr>Arial Black</vt:lpstr>
      <vt:lpstr>Arial Narrow</vt:lpstr>
      <vt:lpstr>Calibri</vt:lpstr>
      <vt:lpstr>Calibri Light</vt:lpstr>
      <vt:lpstr>Office Theme</vt:lpstr>
      <vt:lpstr>Image</vt:lpstr>
      <vt:lpstr>Chart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indresh verma</dc:creator>
  <cp:lastModifiedBy>indresh verma</cp:lastModifiedBy>
  <cp:revision>5</cp:revision>
  <dcterms:created xsi:type="dcterms:W3CDTF">2017-02-15T07:41:37Z</dcterms:created>
  <dcterms:modified xsi:type="dcterms:W3CDTF">2017-02-15T13:06:23Z</dcterms:modified>
</cp:coreProperties>
</file>