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theme/themeOverride4.xml" ContentType="application/vnd.openxmlformats-officedocument.themeOverr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Override3.xml" ContentType="application/vnd.openxmlformats-officedocument.themeOverr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9"/>
  </p:notesMasterIdLst>
  <p:handoutMasterIdLst>
    <p:handoutMasterId r:id="rId70"/>
  </p:handoutMasterIdLst>
  <p:sldIdLst>
    <p:sldId id="277" r:id="rId2"/>
    <p:sldId id="293" r:id="rId3"/>
    <p:sldId id="278" r:id="rId4"/>
    <p:sldId id="279" r:id="rId5"/>
    <p:sldId id="258" r:id="rId6"/>
    <p:sldId id="280" r:id="rId7"/>
    <p:sldId id="256" r:id="rId8"/>
    <p:sldId id="281" r:id="rId9"/>
    <p:sldId id="282" r:id="rId10"/>
    <p:sldId id="283" r:id="rId11"/>
    <p:sldId id="307" r:id="rId12"/>
    <p:sldId id="336" r:id="rId13"/>
    <p:sldId id="257" r:id="rId14"/>
    <p:sldId id="259" r:id="rId15"/>
    <p:sldId id="285" r:id="rId16"/>
    <p:sldId id="286" r:id="rId17"/>
    <p:sldId id="332" r:id="rId18"/>
    <p:sldId id="287" r:id="rId19"/>
    <p:sldId id="284" r:id="rId20"/>
    <p:sldId id="294" r:id="rId21"/>
    <p:sldId id="295" r:id="rId22"/>
    <p:sldId id="288" r:id="rId23"/>
    <p:sldId id="261" r:id="rId24"/>
    <p:sldId id="291" r:id="rId25"/>
    <p:sldId id="301" r:id="rId26"/>
    <p:sldId id="303" r:id="rId27"/>
    <p:sldId id="333" r:id="rId28"/>
    <p:sldId id="305" r:id="rId29"/>
    <p:sldId id="308" r:id="rId30"/>
    <p:sldId id="310" r:id="rId31"/>
    <p:sldId id="311" r:id="rId32"/>
    <p:sldId id="334" r:id="rId33"/>
    <p:sldId id="315" r:id="rId34"/>
    <p:sldId id="313" r:id="rId35"/>
    <p:sldId id="314" r:id="rId36"/>
    <p:sldId id="316" r:id="rId37"/>
    <p:sldId id="325" r:id="rId38"/>
    <p:sldId id="324" r:id="rId39"/>
    <p:sldId id="326" r:id="rId40"/>
    <p:sldId id="317" r:id="rId41"/>
    <p:sldId id="318" r:id="rId42"/>
    <p:sldId id="319" r:id="rId43"/>
    <p:sldId id="320" r:id="rId44"/>
    <p:sldId id="343" r:id="rId45"/>
    <p:sldId id="322" r:id="rId46"/>
    <p:sldId id="321" r:id="rId47"/>
    <p:sldId id="323" r:id="rId48"/>
    <p:sldId id="327" r:id="rId49"/>
    <p:sldId id="335" r:id="rId50"/>
    <p:sldId id="329" r:id="rId51"/>
    <p:sldId id="330" r:id="rId52"/>
    <p:sldId id="345" r:id="rId53"/>
    <p:sldId id="346" r:id="rId54"/>
    <p:sldId id="312" r:id="rId55"/>
    <p:sldId id="331" r:id="rId56"/>
    <p:sldId id="339" r:id="rId57"/>
    <p:sldId id="340" r:id="rId58"/>
    <p:sldId id="341" r:id="rId59"/>
    <p:sldId id="342" r:id="rId60"/>
    <p:sldId id="337" r:id="rId61"/>
    <p:sldId id="299" r:id="rId62"/>
    <p:sldId id="300" r:id="rId63"/>
    <p:sldId id="338" r:id="rId64"/>
    <p:sldId id="296" r:id="rId65"/>
    <p:sldId id="297" r:id="rId66"/>
    <p:sldId id="298" r:id="rId67"/>
    <p:sldId id="306" r:id="rId6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 xmlns:a16="http://schemas.microsoft.com/office/drawing/2014/main" id="{A320D393-8A5F-482B-B88E-FBB5EB285D0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p>
        </p:txBody>
      </p:sp>
      <p:sp>
        <p:nvSpPr>
          <p:cNvPr id="23555" name="Rectangle 3">
            <a:extLst>
              <a:ext uri="{FF2B5EF4-FFF2-40B4-BE49-F238E27FC236}">
                <a16:creationId xmlns="" xmlns:a16="http://schemas.microsoft.com/office/drawing/2014/main" id="{734ACD42-D6F9-4A82-B7A7-0353F876EDFE}"/>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3556" name="Rectangle 4">
            <a:extLst>
              <a:ext uri="{FF2B5EF4-FFF2-40B4-BE49-F238E27FC236}">
                <a16:creationId xmlns="" xmlns:a16="http://schemas.microsoft.com/office/drawing/2014/main" id="{6D69A4EA-3C5E-4D25-B617-AFD87BFC48FB}"/>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p>
        </p:txBody>
      </p:sp>
      <p:sp>
        <p:nvSpPr>
          <p:cNvPr id="23557" name="Rectangle 5">
            <a:extLst>
              <a:ext uri="{FF2B5EF4-FFF2-40B4-BE49-F238E27FC236}">
                <a16:creationId xmlns="" xmlns:a16="http://schemas.microsoft.com/office/drawing/2014/main" id="{EEC9E127-FE01-4937-99AC-1156F709B4E2}"/>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5FC6676-B732-46BD-9407-A657FF6AA75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1026">
            <a:extLst>
              <a:ext uri="{FF2B5EF4-FFF2-40B4-BE49-F238E27FC236}">
                <a16:creationId xmlns="" xmlns:a16="http://schemas.microsoft.com/office/drawing/2014/main" id="{8339428C-D7F7-49C1-8A96-8A3F9189E1B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p>
        </p:txBody>
      </p:sp>
      <p:sp>
        <p:nvSpPr>
          <p:cNvPr id="19459" name="Rectangle 1027">
            <a:extLst>
              <a:ext uri="{FF2B5EF4-FFF2-40B4-BE49-F238E27FC236}">
                <a16:creationId xmlns="" xmlns:a16="http://schemas.microsoft.com/office/drawing/2014/main" id="{5BAEB7F7-F3C8-496F-8FA0-72B66DB5B9F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0244" name="Rectangle 1028">
            <a:extLst>
              <a:ext uri="{FF2B5EF4-FFF2-40B4-BE49-F238E27FC236}">
                <a16:creationId xmlns="" xmlns:a16="http://schemas.microsoft.com/office/drawing/2014/main" id="{560572EA-EC5D-4CBD-A0E4-BD8F22DC9AE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61" name="Rectangle 1029">
            <a:extLst>
              <a:ext uri="{FF2B5EF4-FFF2-40B4-BE49-F238E27FC236}">
                <a16:creationId xmlns="" xmlns:a16="http://schemas.microsoft.com/office/drawing/2014/main" id="{7449A029-B356-431F-8A0C-81F0D4F3745D}"/>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1030">
            <a:extLst>
              <a:ext uri="{FF2B5EF4-FFF2-40B4-BE49-F238E27FC236}">
                <a16:creationId xmlns="" xmlns:a16="http://schemas.microsoft.com/office/drawing/2014/main" id="{63AF49F6-D432-4177-A40E-F280CA10FCC7}"/>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p>
        </p:txBody>
      </p:sp>
      <p:sp>
        <p:nvSpPr>
          <p:cNvPr id="19463" name="Rectangle 1031">
            <a:extLst>
              <a:ext uri="{FF2B5EF4-FFF2-40B4-BE49-F238E27FC236}">
                <a16:creationId xmlns="" xmlns:a16="http://schemas.microsoft.com/office/drawing/2014/main" id="{343898A4-2166-4D91-934E-31EBB3876D31}"/>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88EF0E1-82A3-4529-93EA-65606F96371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 xmlns:a16="http://schemas.microsoft.com/office/drawing/2014/main" id="{BBCEF451-A755-402D-B607-AD93509C941B}"/>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 xmlns:a16="http://schemas.microsoft.com/office/drawing/2014/main" id="{B641314E-39EB-4545-BFD4-448BD25AD4FE}"/>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IN" altLang="en-US"/>
          </a:p>
        </p:txBody>
      </p:sp>
      <p:sp>
        <p:nvSpPr>
          <p:cNvPr id="19460" name="Slide Number Placeholder 3">
            <a:extLst>
              <a:ext uri="{FF2B5EF4-FFF2-40B4-BE49-F238E27FC236}">
                <a16:creationId xmlns="" xmlns:a16="http://schemas.microsoft.com/office/drawing/2014/main" id="{9B1215F4-6F21-4C76-BEE7-0BFE3962EA17}"/>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90EA4A5-8D82-408F-8A9C-F6BCBE7B1B39}" type="slidenum">
              <a:rPr lang="en-US" altLang="en-US"/>
              <a:pPr>
                <a:spcBef>
                  <a:spcPct val="0"/>
                </a:spcBef>
              </a:pPr>
              <a:t>7</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a:extLst>
              <a:ext uri="{FF2B5EF4-FFF2-40B4-BE49-F238E27FC236}">
                <a16:creationId xmlns="" xmlns:a16="http://schemas.microsoft.com/office/drawing/2014/main" id="{50997560-719B-4911-AC57-B33DED2BC8F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254A661-03E5-4CFE-BDE0-35E345C5168B}" type="slidenum">
              <a:rPr lang="en-US" altLang="en-US"/>
              <a:pPr>
                <a:spcBef>
                  <a:spcPct val="0"/>
                </a:spcBef>
              </a:pPr>
              <a:t>18</a:t>
            </a:fld>
            <a:endParaRPr lang="en-US" altLang="en-US"/>
          </a:p>
        </p:txBody>
      </p:sp>
      <p:sp>
        <p:nvSpPr>
          <p:cNvPr id="39939" name="Rectangle 2">
            <a:extLst>
              <a:ext uri="{FF2B5EF4-FFF2-40B4-BE49-F238E27FC236}">
                <a16:creationId xmlns="" xmlns:a16="http://schemas.microsoft.com/office/drawing/2014/main" id="{A8B2041A-B29B-4278-AF7C-F602CEAA215B}"/>
              </a:ext>
            </a:extLst>
          </p:cNvPr>
          <p:cNvSpPr>
            <a:spLocks noGrp="1" noRot="1" noChangeAspect="1" noChangeArrowheads="1" noTextEdit="1"/>
          </p:cNvSpPr>
          <p:nvPr>
            <p:ph type="sldImg"/>
          </p:nvPr>
        </p:nvSpPr>
        <p:spPr>
          <a:ln/>
        </p:spPr>
      </p:sp>
      <p:sp>
        <p:nvSpPr>
          <p:cNvPr id="39940" name="Rectangle 3">
            <a:extLst>
              <a:ext uri="{FF2B5EF4-FFF2-40B4-BE49-F238E27FC236}">
                <a16:creationId xmlns="" xmlns:a16="http://schemas.microsoft.com/office/drawing/2014/main" id="{0DA0729F-7C1C-4CB7-810B-D2D4077F6A7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 xmlns:a16="http://schemas.microsoft.com/office/drawing/2014/main" id="{880CDBC6-EA7D-4EA0-9BD0-C09EE888216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ABB3C04-5174-48C4-9517-69844E132834}" type="slidenum">
              <a:rPr lang="en-US" altLang="en-US"/>
              <a:pPr>
                <a:spcBef>
                  <a:spcPct val="0"/>
                </a:spcBef>
              </a:pPr>
              <a:t>33</a:t>
            </a:fld>
            <a:endParaRPr lang="en-US" altLang="en-US"/>
          </a:p>
        </p:txBody>
      </p:sp>
      <p:sp>
        <p:nvSpPr>
          <p:cNvPr id="56323" name="Rectangle 2">
            <a:extLst>
              <a:ext uri="{FF2B5EF4-FFF2-40B4-BE49-F238E27FC236}">
                <a16:creationId xmlns="" xmlns:a16="http://schemas.microsoft.com/office/drawing/2014/main" id="{6B75D26D-335A-4B49-BC11-7631002F35BB}"/>
              </a:ext>
            </a:extLst>
          </p:cNvPr>
          <p:cNvSpPr>
            <a:spLocks noGrp="1" noRot="1" noChangeAspect="1" noChangeArrowheads="1" noTextEdit="1"/>
          </p:cNvSpPr>
          <p:nvPr>
            <p:ph type="sldImg"/>
          </p:nvPr>
        </p:nvSpPr>
        <p:spPr>
          <a:ln/>
        </p:spPr>
      </p:sp>
      <p:sp>
        <p:nvSpPr>
          <p:cNvPr id="56324" name="Rectangle 3">
            <a:extLst>
              <a:ext uri="{FF2B5EF4-FFF2-40B4-BE49-F238E27FC236}">
                <a16:creationId xmlns="" xmlns:a16="http://schemas.microsoft.com/office/drawing/2014/main" id="{4BBF49A7-C735-4674-944A-9B3D52563E5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 xmlns:a16="http://schemas.microsoft.com/office/drawing/2014/main" id="{87152E2F-C5D8-4421-B8A1-07B0027E881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28C84A6-7611-40F8-A5F2-9244D93FECDF}" type="slidenum">
              <a:rPr lang="en-US" altLang="en-US"/>
              <a:pPr>
                <a:spcBef>
                  <a:spcPct val="0"/>
                </a:spcBef>
              </a:pPr>
              <a:t>34</a:t>
            </a:fld>
            <a:endParaRPr lang="en-US" altLang="en-US"/>
          </a:p>
        </p:txBody>
      </p:sp>
      <p:sp>
        <p:nvSpPr>
          <p:cNvPr id="58371" name="Rectangle 2">
            <a:extLst>
              <a:ext uri="{FF2B5EF4-FFF2-40B4-BE49-F238E27FC236}">
                <a16:creationId xmlns="" xmlns:a16="http://schemas.microsoft.com/office/drawing/2014/main" id="{65518B2F-ECB5-4D7B-BCE1-84A43A082FA9}"/>
              </a:ext>
            </a:extLst>
          </p:cNvPr>
          <p:cNvSpPr>
            <a:spLocks noGrp="1" noRot="1" noChangeAspect="1" noChangeArrowheads="1" noTextEdit="1"/>
          </p:cNvSpPr>
          <p:nvPr>
            <p:ph type="sldImg"/>
          </p:nvPr>
        </p:nvSpPr>
        <p:spPr>
          <a:ln/>
        </p:spPr>
      </p:sp>
      <p:sp>
        <p:nvSpPr>
          <p:cNvPr id="58372" name="Rectangle 3">
            <a:extLst>
              <a:ext uri="{FF2B5EF4-FFF2-40B4-BE49-F238E27FC236}">
                <a16:creationId xmlns="" xmlns:a16="http://schemas.microsoft.com/office/drawing/2014/main" id="{EB1E3D35-3EF6-472A-98D6-8343C205976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 xmlns:a16="http://schemas.microsoft.com/office/drawing/2014/main" id="{A2A58EAD-CDB2-403A-B213-A6000C6A3BC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DCA8A-E26D-4AE2-897A-448F2107F0F2}" type="slidenum">
              <a:rPr lang="en-US" altLang="en-US"/>
              <a:pPr>
                <a:spcBef>
                  <a:spcPct val="0"/>
                </a:spcBef>
              </a:pPr>
              <a:t>35</a:t>
            </a:fld>
            <a:endParaRPr lang="en-US" altLang="en-US"/>
          </a:p>
        </p:txBody>
      </p:sp>
      <p:sp>
        <p:nvSpPr>
          <p:cNvPr id="60419" name="Rectangle 2">
            <a:extLst>
              <a:ext uri="{FF2B5EF4-FFF2-40B4-BE49-F238E27FC236}">
                <a16:creationId xmlns="" xmlns:a16="http://schemas.microsoft.com/office/drawing/2014/main" id="{0D59EA4D-2FC1-4255-A585-851A29C09507}"/>
              </a:ext>
            </a:extLst>
          </p:cNvPr>
          <p:cNvSpPr>
            <a:spLocks noGrp="1" noRot="1" noChangeAspect="1" noChangeArrowheads="1" noTextEdit="1"/>
          </p:cNvSpPr>
          <p:nvPr>
            <p:ph type="sldImg"/>
          </p:nvPr>
        </p:nvSpPr>
        <p:spPr>
          <a:ln/>
        </p:spPr>
      </p:sp>
      <p:sp>
        <p:nvSpPr>
          <p:cNvPr id="60420" name="Rectangle 3">
            <a:extLst>
              <a:ext uri="{FF2B5EF4-FFF2-40B4-BE49-F238E27FC236}">
                <a16:creationId xmlns="" xmlns:a16="http://schemas.microsoft.com/office/drawing/2014/main" id="{B9B446FC-DA00-437F-8FAA-FFE49E0A478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 xmlns:a16="http://schemas.microsoft.com/office/drawing/2014/main" id="{52A3650B-D07A-472F-A60C-7FAFA54C5C9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9252871-C95B-4F03-8BE8-5EDACEC3E689}" type="slidenum">
              <a:rPr lang="en-US" altLang="en-US"/>
              <a:pPr>
                <a:spcBef>
                  <a:spcPct val="0"/>
                </a:spcBef>
              </a:pPr>
              <a:t>36</a:t>
            </a:fld>
            <a:endParaRPr lang="en-US" altLang="en-US"/>
          </a:p>
        </p:txBody>
      </p:sp>
      <p:sp>
        <p:nvSpPr>
          <p:cNvPr id="62467" name="Rectangle 2">
            <a:extLst>
              <a:ext uri="{FF2B5EF4-FFF2-40B4-BE49-F238E27FC236}">
                <a16:creationId xmlns="" xmlns:a16="http://schemas.microsoft.com/office/drawing/2014/main" id="{09EC9788-9A88-4F34-8749-FA70A1FED089}"/>
              </a:ext>
            </a:extLst>
          </p:cNvPr>
          <p:cNvSpPr>
            <a:spLocks noGrp="1" noRot="1" noChangeAspect="1" noChangeArrowheads="1" noTextEdit="1"/>
          </p:cNvSpPr>
          <p:nvPr>
            <p:ph type="sldImg"/>
          </p:nvPr>
        </p:nvSpPr>
        <p:spPr>
          <a:ln/>
        </p:spPr>
      </p:sp>
      <p:sp>
        <p:nvSpPr>
          <p:cNvPr id="62468" name="Rectangle 3">
            <a:extLst>
              <a:ext uri="{FF2B5EF4-FFF2-40B4-BE49-F238E27FC236}">
                <a16:creationId xmlns="" xmlns:a16="http://schemas.microsoft.com/office/drawing/2014/main" id="{7D1B79AB-5656-44BC-904D-03F893BB6CD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 xmlns:a16="http://schemas.microsoft.com/office/drawing/2014/main" id="{484C6ED7-58EF-48AF-81EA-A4D56F02B76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BBF3FBA-657A-4A56-A380-ECD3EF99BA39}" type="slidenum">
              <a:rPr lang="en-US" altLang="en-US"/>
              <a:pPr>
                <a:spcBef>
                  <a:spcPct val="0"/>
                </a:spcBef>
              </a:pPr>
              <a:t>37</a:t>
            </a:fld>
            <a:endParaRPr lang="en-US" altLang="en-US"/>
          </a:p>
        </p:txBody>
      </p:sp>
      <p:sp>
        <p:nvSpPr>
          <p:cNvPr id="64515" name="Rectangle 2">
            <a:extLst>
              <a:ext uri="{FF2B5EF4-FFF2-40B4-BE49-F238E27FC236}">
                <a16:creationId xmlns="" xmlns:a16="http://schemas.microsoft.com/office/drawing/2014/main" id="{ADC505E4-B80B-44F4-A7BB-0BC2AF65399B}"/>
              </a:ext>
            </a:extLst>
          </p:cNvPr>
          <p:cNvSpPr>
            <a:spLocks noGrp="1" noRot="1" noChangeAspect="1" noChangeArrowheads="1" noTextEdit="1"/>
          </p:cNvSpPr>
          <p:nvPr>
            <p:ph type="sldImg"/>
          </p:nvPr>
        </p:nvSpPr>
        <p:spPr>
          <a:ln/>
        </p:spPr>
      </p:sp>
      <p:sp>
        <p:nvSpPr>
          <p:cNvPr id="64516" name="Rectangle 3">
            <a:extLst>
              <a:ext uri="{FF2B5EF4-FFF2-40B4-BE49-F238E27FC236}">
                <a16:creationId xmlns="" xmlns:a16="http://schemas.microsoft.com/office/drawing/2014/main" id="{F269AEE8-9375-4062-BF79-ACE8BB7F01D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 xmlns:a16="http://schemas.microsoft.com/office/drawing/2014/main" id="{8DD10F25-DBA4-43D2-8933-EAE41AA417D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7220932-A3EC-413E-ACEC-DC9D322E3FD1}" type="slidenum">
              <a:rPr lang="en-US" altLang="en-US"/>
              <a:pPr>
                <a:spcBef>
                  <a:spcPct val="0"/>
                </a:spcBef>
              </a:pPr>
              <a:t>38</a:t>
            </a:fld>
            <a:endParaRPr lang="en-US" altLang="en-US"/>
          </a:p>
        </p:txBody>
      </p:sp>
      <p:sp>
        <p:nvSpPr>
          <p:cNvPr id="66563" name="Rectangle 2">
            <a:extLst>
              <a:ext uri="{FF2B5EF4-FFF2-40B4-BE49-F238E27FC236}">
                <a16:creationId xmlns="" xmlns:a16="http://schemas.microsoft.com/office/drawing/2014/main" id="{6E858FE0-0360-4EE4-AB19-E9EDE1093155}"/>
              </a:ext>
            </a:extLst>
          </p:cNvPr>
          <p:cNvSpPr>
            <a:spLocks noGrp="1" noRot="1" noChangeAspect="1" noChangeArrowheads="1" noTextEdit="1"/>
          </p:cNvSpPr>
          <p:nvPr>
            <p:ph type="sldImg"/>
          </p:nvPr>
        </p:nvSpPr>
        <p:spPr>
          <a:ln/>
        </p:spPr>
      </p:sp>
      <p:sp>
        <p:nvSpPr>
          <p:cNvPr id="66564" name="Rectangle 3">
            <a:extLst>
              <a:ext uri="{FF2B5EF4-FFF2-40B4-BE49-F238E27FC236}">
                <a16:creationId xmlns="" xmlns:a16="http://schemas.microsoft.com/office/drawing/2014/main" id="{30E6F67E-FD4E-4819-9F60-B6C88304795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 xmlns:a16="http://schemas.microsoft.com/office/drawing/2014/main" id="{5A48537E-DC34-4478-81B3-7321E4AB1FB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4D30570-0900-4EFF-A984-3328E3AB9989}" type="slidenum">
              <a:rPr lang="en-US" altLang="en-US"/>
              <a:pPr>
                <a:spcBef>
                  <a:spcPct val="0"/>
                </a:spcBef>
              </a:pPr>
              <a:t>39</a:t>
            </a:fld>
            <a:endParaRPr lang="en-US" altLang="en-US"/>
          </a:p>
        </p:txBody>
      </p:sp>
      <p:sp>
        <p:nvSpPr>
          <p:cNvPr id="68611" name="Rectangle 2">
            <a:extLst>
              <a:ext uri="{FF2B5EF4-FFF2-40B4-BE49-F238E27FC236}">
                <a16:creationId xmlns="" xmlns:a16="http://schemas.microsoft.com/office/drawing/2014/main" id="{5C1FF787-7656-422A-8B92-0904A245B3CE}"/>
              </a:ext>
            </a:extLst>
          </p:cNvPr>
          <p:cNvSpPr>
            <a:spLocks noGrp="1" noRot="1" noChangeAspect="1" noChangeArrowheads="1" noTextEdit="1"/>
          </p:cNvSpPr>
          <p:nvPr>
            <p:ph type="sldImg"/>
          </p:nvPr>
        </p:nvSpPr>
        <p:spPr>
          <a:ln/>
        </p:spPr>
      </p:sp>
      <p:sp>
        <p:nvSpPr>
          <p:cNvPr id="68612" name="Rectangle 3">
            <a:extLst>
              <a:ext uri="{FF2B5EF4-FFF2-40B4-BE49-F238E27FC236}">
                <a16:creationId xmlns="" xmlns:a16="http://schemas.microsoft.com/office/drawing/2014/main" id="{84F6E86F-42EF-4E24-A058-BD09CE11C29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 xmlns:a16="http://schemas.microsoft.com/office/drawing/2014/main" id="{72B68D47-0E89-45C4-B57A-C9D24C1AC55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B2455E4-4505-4DA9-9C12-86FDB74E826F}" type="slidenum">
              <a:rPr lang="en-US" altLang="en-US"/>
              <a:pPr>
                <a:spcBef>
                  <a:spcPct val="0"/>
                </a:spcBef>
              </a:pPr>
              <a:t>40</a:t>
            </a:fld>
            <a:endParaRPr lang="en-US" altLang="en-US"/>
          </a:p>
        </p:txBody>
      </p:sp>
      <p:sp>
        <p:nvSpPr>
          <p:cNvPr id="70659" name="Rectangle 2">
            <a:extLst>
              <a:ext uri="{FF2B5EF4-FFF2-40B4-BE49-F238E27FC236}">
                <a16:creationId xmlns="" xmlns:a16="http://schemas.microsoft.com/office/drawing/2014/main" id="{FF314608-279A-46A4-8B1A-0F274D69F961}"/>
              </a:ext>
            </a:extLst>
          </p:cNvPr>
          <p:cNvSpPr>
            <a:spLocks noGrp="1" noRot="1" noChangeAspect="1" noChangeArrowheads="1" noTextEdit="1"/>
          </p:cNvSpPr>
          <p:nvPr>
            <p:ph type="sldImg"/>
          </p:nvPr>
        </p:nvSpPr>
        <p:spPr>
          <a:ln/>
        </p:spPr>
      </p:sp>
      <p:sp>
        <p:nvSpPr>
          <p:cNvPr id="70660" name="Rectangle 3">
            <a:extLst>
              <a:ext uri="{FF2B5EF4-FFF2-40B4-BE49-F238E27FC236}">
                <a16:creationId xmlns="" xmlns:a16="http://schemas.microsoft.com/office/drawing/2014/main" id="{0A7606D7-AED2-4D39-9346-C2911BED600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 xmlns:a16="http://schemas.microsoft.com/office/drawing/2014/main" id="{F051E6A9-4578-4514-AFAB-ED05C2F7A2B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1C6C4C1-363C-44BE-84A0-05029F19BA22}" type="slidenum">
              <a:rPr lang="en-US" altLang="en-US"/>
              <a:pPr>
                <a:spcBef>
                  <a:spcPct val="0"/>
                </a:spcBef>
              </a:pPr>
              <a:t>41</a:t>
            </a:fld>
            <a:endParaRPr lang="en-US" altLang="en-US"/>
          </a:p>
        </p:txBody>
      </p:sp>
      <p:sp>
        <p:nvSpPr>
          <p:cNvPr id="72707" name="Rectangle 2">
            <a:extLst>
              <a:ext uri="{FF2B5EF4-FFF2-40B4-BE49-F238E27FC236}">
                <a16:creationId xmlns="" xmlns:a16="http://schemas.microsoft.com/office/drawing/2014/main" id="{F6C88446-E2B7-4690-A8CE-7424D535E076}"/>
              </a:ext>
            </a:extLst>
          </p:cNvPr>
          <p:cNvSpPr>
            <a:spLocks noGrp="1" noRot="1" noChangeAspect="1" noChangeArrowheads="1" noTextEdit="1"/>
          </p:cNvSpPr>
          <p:nvPr>
            <p:ph type="sldImg"/>
          </p:nvPr>
        </p:nvSpPr>
        <p:spPr>
          <a:ln/>
        </p:spPr>
      </p:sp>
      <p:sp>
        <p:nvSpPr>
          <p:cNvPr id="72708" name="Rectangle 3">
            <a:extLst>
              <a:ext uri="{FF2B5EF4-FFF2-40B4-BE49-F238E27FC236}">
                <a16:creationId xmlns="" xmlns:a16="http://schemas.microsoft.com/office/drawing/2014/main" id="{607DD5FF-6B75-4583-B616-E8735449A37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a:extLst>
              <a:ext uri="{FF2B5EF4-FFF2-40B4-BE49-F238E27FC236}">
                <a16:creationId xmlns="" xmlns:a16="http://schemas.microsoft.com/office/drawing/2014/main" id="{F4F867B1-80ED-4F08-BE8C-5B5442A9EE3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3693758-CD7B-4B3C-8131-85551C2635B3}" type="slidenum">
              <a:rPr lang="en-US" altLang="en-US"/>
              <a:pPr>
                <a:spcBef>
                  <a:spcPct val="0"/>
                </a:spcBef>
              </a:pPr>
              <a:t>8</a:t>
            </a:fld>
            <a:endParaRPr lang="en-US" altLang="en-US"/>
          </a:p>
        </p:txBody>
      </p:sp>
      <p:sp>
        <p:nvSpPr>
          <p:cNvPr id="21507" name="Rectangle 2">
            <a:extLst>
              <a:ext uri="{FF2B5EF4-FFF2-40B4-BE49-F238E27FC236}">
                <a16:creationId xmlns="" xmlns:a16="http://schemas.microsoft.com/office/drawing/2014/main" id="{944EB2A1-49FF-45BE-93D3-A455652F675D}"/>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6493" tIns="43247" rIns="86493" bIns="43247"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eaLnBrk="1" hangingPunct="1">
              <a:spcBef>
                <a:spcPct val="0"/>
              </a:spcBef>
            </a:pPr>
            <a:endParaRPr lang="en-IN" altLang="en-US" sz="2400"/>
          </a:p>
        </p:txBody>
      </p:sp>
      <p:sp>
        <p:nvSpPr>
          <p:cNvPr id="21508" name="Rectangle 3">
            <a:extLst>
              <a:ext uri="{FF2B5EF4-FFF2-40B4-BE49-F238E27FC236}">
                <a16:creationId xmlns="" xmlns:a16="http://schemas.microsoft.com/office/drawing/2014/main" id="{BC73845B-4BC5-4F96-9224-9C052552D1A8}"/>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046" tIns="0" rIns="19046" bIns="0"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r>
              <a:rPr lang="en-US" altLang="en-US" sz="900" i="1"/>
              <a:t>6</a:t>
            </a:r>
          </a:p>
        </p:txBody>
      </p:sp>
      <p:sp>
        <p:nvSpPr>
          <p:cNvPr id="21509" name="Rectangle 4">
            <a:extLst>
              <a:ext uri="{FF2B5EF4-FFF2-40B4-BE49-F238E27FC236}">
                <a16:creationId xmlns="" xmlns:a16="http://schemas.microsoft.com/office/drawing/2014/main" id="{1548C729-B8C3-47F6-BE05-364FD94FB17B}"/>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6493" tIns="43247" rIns="86493" bIns="43247"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eaLnBrk="1" hangingPunct="1">
              <a:spcBef>
                <a:spcPct val="0"/>
              </a:spcBef>
            </a:pPr>
            <a:endParaRPr lang="en-IN" altLang="en-US" sz="2400"/>
          </a:p>
        </p:txBody>
      </p:sp>
      <p:sp>
        <p:nvSpPr>
          <p:cNvPr id="21510" name="Rectangle 5">
            <a:extLst>
              <a:ext uri="{FF2B5EF4-FFF2-40B4-BE49-F238E27FC236}">
                <a16:creationId xmlns="" xmlns:a16="http://schemas.microsoft.com/office/drawing/2014/main" id="{E6E9F259-78D2-400D-955A-FFCE95B7DC08}"/>
              </a:ext>
            </a:extLst>
          </p:cNvPr>
          <p:cNvSpPr>
            <a:spLocks noChangeArrowheads="1"/>
          </p:cNvSpPr>
          <p:nvPr/>
        </p:nvSpPr>
        <p:spPr bwMode="auto">
          <a:xfrm>
            <a:off x="0"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6493" tIns="43247" rIns="86493" bIns="43247"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eaLnBrk="1" hangingPunct="1">
              <a:spcBef>
                <a:spcPct val="0"/>
              </a:spcBef>
            </a:pPr>
            <a:endParaRPr lang="en-IN" altLang="en-US" sz="2400"/>
          </a:p>
        </p:txBody>
      </p:sp>
      <p:sp>
        <p:nvSpPr>
          <p:cNvPr id="21511" name="Rectangle 6">
            <a:extLst>
              <a:ext uri="{FF2B5EF4-FFF2-40B4-BE49-F238E27FC236}">
                <a16:creationId xmlns="" xmlns:a16="http://schemas.microsoft.com/office/drawing/2014/main" id="{12E0B02B-E9FB-4D28-8D40-278A6A4B4EC7}"/>
              </a:ext>
            </a:extLst>
          </p:cNvPr>
          <p:cNvSpPr>
            <a:spLocks noGrp="1" noRot="1" noChangeAspect="1" noChangeArrowheads="1" noTextEdit="1"/>
          </p:cNvSpPr>
          <p:nvPr>
            <p:ph type="sldImg"/>
          </p:nvPr>
        </p:nvSpPr>
        <p:spPr>
          <a:ln cap="flat"/>
        </p:spPr>
      </p:sp>
      <p:sp>
        <p:nvSpPr>
          <p:cNvPr id="21512" name="Rectangle 7">
            <a:extLst>
              <a:ext uri="{FF2B5EF4-FFF2-40B4-BE49-F238E27FC236}">
                <a16:creationId xmlns="" xmlns:a16="http://schemas.microsoft.com/office/drawing/2014/main" id="{EA5C6D11-AA40-4DA9-9457-D1688EC95C9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 xmlns:a16="http://schemas.microsoft.com/office/drawing/2014/main" id="{D739EA11-4811-428F-9A46-966DBBD3AAA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368B4DE-03D9-4718-B14C-8F4CB3426424}" type="slidenum">
              <a:rPr lang="en-US" altLang="en-US"/>
              <a:pPr>
                <a:spcBef>
                  <a:spcPct val="0"/>
                </a:spcBef>
              </a:pPr>
              <a:t>42</a:t>
            </a:fld>
            <a:endParaRPr lang="en-US" altLang="en-US"/>
          </a:p>
        </p:txBody>
      </p:sp>
      <p:sp>
        <p:nvSpPr>
          <p:cNvPr id="74755" name="Rectangle 2">
            <a:extLst>
              <a:ext uri="{FF2B5EF4-FFF2-40B4-BE49-F238E27FC236}">
                <a16:creationId xmlns="" xmlns:a16="http://schemas.microsoft.com/office/drawing/2014/main" id="{2A7DED50-DD3F-4716-AF5D-AA5F37B951E1}"/>
              </a:ext>
            </a:extLst>
          </p:cNvPr>
          <p:cNvSpPr>
            <a:spLocks noGrp="1" noRot="1" noChangeAspect="1" noChangeArrowheads="1" noTextEdit="1"/>
          </p:cNvSpPr>
          <p:nvPr>
            <p:ph type="sldImg"/>
          </p:nvPr>
        </p:nvSpPr>
        <p:spPr>
          <a:ln/>
        </p:spPr>
      </p:sp>
      <p:sp>
        <p:nvSpPr>
          <p:cNvPr id="74756" name="Rectangle 3">
            <a:extLst>
              <a:ext uri="{FF2B5EF4-FFF2-40B4-BE49-F238E27FC236}">
                <a16:creationId xmlns="" xmlns:a16="http://schemas.microsoft.com/office/drawing/2014/main" id="{CE3CD544-E8E0-415C-B905-B267A81289F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 xmlns:a16="http://schemas.microsoft.com/office/drawing/2014/main" id="{B166618A-D56A-4BCE-8AAC-C45A29C4BBD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964FEE0-D143-4F5F-AE59-2AD33CCEF990}" type="slidenum">
              <a:rPr lang="en-US" altLang="en-US"/>
              <a:pPr>
                <a:spcBef>
                  <a:spcPct val="0"/>
                </a:spcBef>
              </a:pPr>
              <a:t>43</a:t>
            </a:fld>
            <a:endParaRPr lang="en-US" altLang="en-US"/>
          </a:p>
        </p:txBody>
      </p:sp>
      <p:sp>
        <p:nvSpPr>
          <p:cNvPr id="76803" name="Rectangle 2">
            <a:extLst>
              <a:ext uri="{FF2B5EF4-FFF2-40B4-BE49-F238E27FC236}">
                <a16:creationId xmlns="" xmlns:a16="http://schemas.microsoft.com/office/drawing/2014/main" id="{F158CC08-F2A8-4972-8B1A-D4B6F349A650}"/>
              </a:ext>
            </a:extLst>
          </p:cNvPr>
          <p:cNvSpPr>
            <a:spLocks noGrp="1" noRot="1" noChangeAspect="1" noChangeArrowheads="1" noTextEdit="1"/>
          </p:cNvSpPr>
          <p:nvPr>
            <p:ph type="sldImg"/>
          </p:nvPr>
        </p:nvSpPr>
        <p:spPr>
          <a:ln/>
        </p:spPr>
      </p:sp>
      <p:sp>
        <p:nvSpPr>
          <p:cNvPr id="76804" name="Rectangle 3">
            <a:extLst>
              <a:ext uri="{FF2B5EF4-FFF2-40B4-BE49-F238E27FC236}">
                <a16:creationId xmlns="" xmlns:a16="http://schemas.microsoft.com/office/drawing/2014/main" id="{819BC3EA-F646-42E8-AF2B-EC7FD38578C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 xmlns:a16="http://schemas.microsoft.com/office/drawing/2014/main" id="{AA78C975-CB67-4CE0-A61A-C0F172B7609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BF0372A-7553-4B24-95BE-CDEB72BD0E90}" type="slidenum">
              <a:rPr lang="en-US" altLang="en-US"/>
              <a:pPr>
                <a:spcBef>
                  <a:spcPct val="0"/>
                </a:spcBef>
              </a:pPr>
              <a:t>44</a:t>
            </a:fld>
            <a:endParaRPr lang="en-US" altLang="en-US"/>
          </a:p>
        </p:txBody>
      </p:sp>
      <p:sp>
        <p:nvSpPr>
          <p:cNvPr id="78851" name="Rectangle 2">
            <a:extLst>
              <a:ext uri="{FF2B5EF4-FFF2-40B4-BE49-F238E27FC236}">
                <a16:creationId xmlns="" xmlns:a16="http://schemas.microsoft.com/office/drawing/2014/main" id="{B0EBF14C-12A4-4DA5-871F-826C5D6CA425}"/>
              </a:ext>
            </a:extLst>
          </p:cNvPr>
          <p:cNvSpPr>
            <a:spLocks noGrp="1" noRot="1" noChangeAspect="1" noChangeArrowheads="1" noTextEdit="1"/>
          </p:cNvSpPr>
          <p:nvPr>
            <p:ph type="sldImg"/>
          </p:nvPr>
        </p:nvSpPr>
        <p:spPr>
          <a:ln/>
        </p:spPr>
      </p:sp>
      <p:sp>
        <p:nvSpPr>
          <p:cNvPr id="78852" name="Rectangle 3">
            <a:extLst>
              <a:ext uri="{FF2B5EF4-FFF2-40B4-BE49-F238E27FC236}">
                <a16:creationId xmlns="" xmlns:a16="http://schemas.microsoft.com/office/drawing/2014/main" id="{B6053D9D-C3B4-4B47-B24F-14ACBB99B55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 xmlns:a16="http://schemas.microsoft.com/office/drawing/2014/main" id="{27363762-0415-4B59-87B5-73AB100F015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98FC3CB-1752-43FF-8360-58D02C958FC8}" type="slidenum">
              <a:rPr lang="en-US" altLang="en-US"/>
              <a:pPr>
                <a:spcBef>
                  <a:spcPct val="0"/>
                </a:spcBef>
              </a:pPr>
              <a:t>45</a:t>
            </a:fld>
            <a:endParaRPr lang="en-US" altLang="en-US"/>
          </a:p>
        </p:txBody>
      </p:sp>
      <p:sp>
        <p:nvSpPr>
          <p:cNvPr id="80899" name="Rectangle 2">
            <a:extLst>
              <a:ext uri="{FF2B5EF4-FFF2-40B4-BE49-F238E27FC236}">
                <a16:creationId xmlns="" xmlns:a16="http://schemas.microsoft.com/office/drawing/2014/main" id="{5D0A8D1F-32A9-48D6-B44B-08582014A435}"/>
              </a:ext>
            </a:extLst>
          </p:cNvPr>
          <p:cNvSpPr>
            <a:spLocks noGrp="1" noRot="1" noChangeAspect="1" noChangeArrowheads="1" noTextEdit="1"/>
          </p:cNvSpPr>
          <p:nvPr>
            <p:ph type="sldImg"/>
          </p:nvPr>
        </p:nvSpPr>
        <p:spPr>
          <a:ln/>
        </p:spPr>
      </p:sp>
      <p:sp>
        <p:nvSpPr>
          <p:cNvPr id="80900" name="Rectangle 3">
            <a:extLst>
              <a:ext uri="{FF2B5EF4-FFF2-40B4-BE49-F238E27FC236}">
                <a16:creationId xmlns="" xmlns:a16="http://schemas.microsoft.com/office/drawing/2014/main" id="{E596930B-949E-4FB2-826D-A31805FF992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 xmlns:a16="http://schemas.microsoft.com/office/drawing/2014/main" id="{A30DE0DD-F02F-49E9-AAE4-075DA369159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D1E55AC-BCDF-4182-8E47-AC46C734464F}" type="slidenum">
              <a:rPr lang="en-US" altLang="en-US"/>
              <a:pPr>
                <a:spcBef>
                  <a:spcPct val="0"/>
                </a:spcBef>
              </a:pPr>
              <a:t>46</a:t>
            </a:fld>
            <a:endParaRPr lang="en-US" altLang="en-US"/>
          </a:p>
        </p:txBody>
      </p:sp>
      <p:sp>
        <p:nvSpPr>
          <p:cNvPr id="82947" name="Rectangle 2">
            <a:extLst>
              <a:ext uri="{FF2B5EF4-FFF2-40B4-BE49-F238E27FC236}">
                <a16:creationId xmlns="" xmlns:a16="http://schemas.microsoft.com/office/drawing/2014/main" id="{915C7D02-1D44-4971-955E-F34D9F71E27E}"/>
              </a:ext>
            </a:extLst>
          </p:cNvPr>
          <p:cNvSpPr>
            <a:spLocks noGrp="1" noRot="1" noChangeAspect="1" noChangeArrowheads="1" noTextEdit="1"/>
          </p:cNvSpPr>
          <p:nvPr>
            <p:ph type="sldImg"/>
          </p:nvPr>
        </p:nvSpPr>
        <p:spPr>
          <a:ln/>
        </p:spPr>
      </p:sp>
      <p:sp>
        <p:nvSpPr>
          <p:cNvPr id="82948" name="Rectangle 3">
            <a:extLst>
              <a:ext uri="{FF2B5EF4-FFF2-40B4-BE49-F238E27FC236}">
                <a16:creationId xmlns="" xmlns:a16="http://schemas.microsoft.com/office/drawing/2014/main" id="{53547DE4-B2AF-4544-9D1E-23F5751ABBD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 xmlns:a16="http://schemas.microsoft.com/office/drawing/2014/main" id="{FD710B0B-940E-4F6D-92DF-69E260BD7BA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494694A-C7C4-4353-BCFC-B2B41C7442EC}" type="slidenum">
              <a:rPr lang="en-US" altLang="en-US"/>
              <a:pPr>
                <a:spcBef>
                  <a:spcPct val="0"/>
                </a:spcBef>
              </a:pPr>
              <a:t>47</a:t>
            </a:fld>
            <a:endParaRPr lang="en-US" altLang="en-US"/>
          </a:p>
        </p:txBody>
      </p:sp>
      <p:sp>
        <p:nvSpPr>
          <p:cNvPr id="84995" name="Rectangle 2">
            <a:extLst>
              <a:ext uri="{FF2B5EF4-FFF2-40B4-BE49-F238E27FC236}">
                <a16:creationId xmlns="" xmlns:a16="http://schemas.microsoft.com/office/drawing/2014/main" id="{F93F0DFB-A979-4BFA-B852-58D764BD0BE2}"/>
              </a:ext>
            </a:extLst>
          </p:cNvPr>
          <p:cNvSpPr>
            <a:spLocks noGrp="1" noRot="1" noChangeAspect="1" noChangeArrowheads="1" noTextEdit="1"/>
          </p:cNvSpPr>
          <p:nvPr>
            <p:ph type="sldImg"/>
          </p:nvPr>
        </p:nvSpPr>
        <p:spPr>
          <a:ln/>
        </p:spPr>
      </p:sp>
      <p:sp>
        <p:nvSpPr>
          <p:cNvPr id="84996" name="Rectangle 3">
            <a:extLst>
              <a:ext uri="{FF2B5EF4-FFF2-40B4-BE49-F238E27FC236}">
                <a16:creationId xmlns="" xmlns:a16="http://schemas.microsoft.com/office/drawing/2014/main" id="{87811D5F-AC03-46E8-AEB9-1B04D45FD9B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 xmlns:a16="http://schemas.microsoft.com/office/drawing/2014/main" id="{81D59210-7F89-4C09-A871-E74201A15AE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45AC027-C79F-4BB2-A738-ECE9F693DA4B}" type="slidenum">
              <a:rPr lang="en-US" altLang="en-US"/>
              <a:pPr>
                <a:spcBef>
                  <a:spcPct val="0"/>
                </a:spcBef>
              </a:pPr>
              <a:t>48</a:t>
            </a:fld>
            <a:endParaRPr lang="en-US" altLang="en-US"/>
          </a:p>
        </p:txBody>
      </p:sp>
      <p:sp>
        <p:nvSpPr>
          <p:cNvPr id="87043" name="Rectangle 2">
            <a:extLst>
              <a:ext uri="{FF2B5EF4-FFF2-40B4-BE49-F238E27FC236}">
                <a16:creationId xmlns="" xmlns:a16="http://schemas.microsoft.com/office/drawing/2014/main" id="{CD8DE2A7-3798-4DFE-AFD3-56EF24C3F99A}"/>
              </a:ext>
            </a:extLst>
          </p:cNvPr>
          <p:cNvSpPr>
            <a:spLocks noGrp="1" noRot="1" noChangeAspect="1" noChangeArrowheads="1" noTextEdit="1"/>
          </p:cNvSpPr>
          <p:nvPr>
            <p:ph type="sldImg"/>
          </p:nvPr>
        </p:nvSpPr>
        <p:spPr>
          <a:ln/>
        </p:spPr>
      </p:sp>
      <p:sp>
        <p:nvSpPr>
          <p:cNvPr id="87044" name="Rectangle 3">
            <a:extLst>
              <a:ext uri="{FF2B5EF4-FFF2-40B4-BE49-F238E27FC236}">
                <a16:creationId xmlns="" xmlns:a16="http://schemas.microsoft.com/office/drawing/2014/main" id="{A30CE964-B0B5-4BED-920B-D43FC149B8C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 xmlns:a16="http://schemas.microsoft.com/office/drawing/2014/main" id="{34BF2431-D941-4DD6-9EEA-BE816C58D01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B163A7E-6364-41FF-9844-CC6A29BADE29}" type="slidenum">
              <a:rPr lang="en-US" altLang="en-US"/>
              <a:pPr>
                <a:spcBef>
                  <a:spcPct val="0"/>
                </a:spcBef>
              </a:pPr>
              <a:t>50</a:t>
            </a:fld>
            <a:endParaRPr lang="en-US" altLang="en-US"/>
          </a:p>
        </p:txBody>
      </p:sp>
      <p:sp>
        <p:nvSpPr>
          <p:cNvPr id="90115" name="Rectangle 2">
            <a:extLst>
              <a:ext uri="{FF2B5EF4-FFF2-40B4-BE49-F238E27FC236}">
                <a16:creationId xmlns="" xmlns:a16="http://schemas.microsoft.com/office/drawing/2014/main" id="{89BE1F04-A447-423F-8779-3CD58D79EE83}"/>
              </a:ext>
            </a:extLst>
          </p:cNvPr>
          <p:cNvSpPr>
            <a:spLocks noGrp="1" noRot="1" noChangeAspect="1" noChangeArrowheads="1" noTextEdit="1"/>
          </p:cNvSpPr>
          <p:nvPr>
            <p:ph type="sldImg"/>
          </p:nvPr>
        </p:nvSpPr>
        <p:spPr>
          <a:ln/>
        </p:spPr>
      </p:sp>
      <p:sp>
        <p:nvSpPr>
          <p:cNvPr id="90116" name="Rectangle 3">
            <a:extLst>
              <a:ext uri="{FF2B5EF4-FFF2-40B4-BE49-F238E27FC236}">
                <a16:creationId xmlns="" xmlns:a16="http://schemas.microsoft.com/office/drawing/2014/main" id="{01F7410B-91A6-4689-98F3-6902A97F748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 xmlns:a16="http://schemas.microsoft.com/office/drawing/2014/main" id="{FF105538-199F-4918-B11C-C02C80D52B0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7EE21A1-15F8-49C4-B703-27081BB25D5C}" type="slidenum">
              <a:rPr lang="en-US" altLang="en-US"/>
              <a:pPr>
                <a:spcBef>
                  <a:spcPct val="0"/>
                </a:spcBef>
              </a:pPr>
              <a:t>51</a:t>
            </a:fld>
            <a:endParaRPr lang="en-US" altLang="en-US"/>
          </a:p>
        </p:txBody>
      </p:sp>
      <p:sp>
        <p:nvSpPr>
          <p:cNvPr id="92163" name="Rectangle 2">
            <a:extLst>
              <a:ext uri="{FF2B5EF4-FFF2-40B4-BE49-F238E27FC236}">
                <a16:creationId xmlns="" xmlns:a16="http://schemas.microsoft.com/office/drawing/2014/main" id="{B092EE08-FDDD-45AF-8CC5-DE5BAAC793C7}"/>
              </a:ext>
            </a:extLst>
          </p:cNvPr>
          <p:cNvSpPr>
            <a:spLocks noGrp="1" noRot="1" noChangeAspect="1" noChangeArrowheads="1" noTextEdit="1"/>
          </p:cNvSpPr>
          <p:nvPr>
            <p:ph type="sldImg"/>
          </p:nvPr>
        </p:nvSpPr>
        <p:spPr>
          <a:ln/>
        </p:spPr>
      </p:sp>
      <p:sp>
        <p:nvSpPr>
          <p:cNvPr id="92164" name="Rectangle 3">
            <a:extLst>
              <a:ext uri="{FF2B5EF4-FFF2-40B4-BE49-F238E27FC236}">
                <a16:creationId xmlns="" xmlns:a16="http://schemas.microsoft.com/office/drawing/2014/main" id="{F6667963-9F1C-485C-A2D2-05B443017C5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 xmlns:a16="http://schemas.microsoft.com/office/drawing/2014/main" id="{AFC3DC2D-84EC-4C55-B1F0-E428D43744B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F5F711-21E0-4E11-A794-3403513C2C33}" type="slidenum">
              <a:rPr lang="en-US" altLang="en-US"/>
              <a:pPr>
                <a:spcBef>
                  <a:spcPct val="0"/>
                </a:spcBef>
              </a:pPr>
              <a:t>52</a:t>
            </a:fld>
            <a:endParaRPr lang="en-US" altLang="en-US"/>
          </a:p>
        </p:txBody>
      </p:sp>
      <p:sp>
        <p:nvSpPr>
          <p:cNvPr id="94211" name="Rectangle 2">
            <a:extLst>
              <a:ext uri="{FF2B5EF4-FFF2-40B4-BE49-F238E27FC236}">
                <a16:creationId xmlns="" xmlns:a16="http://schemas.microsoft.com/office/drawing/2014/main" id="{98002E57-226C-44A2-B71F-A71211AF1DB7}"/>
              </a:ext>
            </a:extLst>
          </p:cNvPr>
          <p:cNvSpPr>
            <a:spLocks noGrp="1" noRot="1" noChangeAspect="1" noChangeArrowheads="1" noTextEdit="1"/>
          </p:cNvSpPr>
          <p:nvPr>
            <p:ph type="sldImg"/>
          </p:nvPr>
        </p:nvSpPr>
        <p:spPr>
          <a:ln/>
        </p:spPr>
      </p:sp>
      <p:sp>
        <p:nvSpPr>
          <p:cNvPr id="94212" name="Rectangle 3">
            <a:extLst>
              <a:ext uri="{FF2B5EF4-FFF2-40B4-BE49-F238E27FC236}">
                <a16:creationId xmlns="" xmlns:a16="http://schemas.microsoft.com/office/drawing/2014/main" id="{78650C49-148E-42EF-B71A-75D2C9A9743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a:extLst>
              <a:ext uri="{FF2B5EF4-FFF2-40B4-BE49-F238E27FC236}">
                <a16:creationId xmlns="" xmlns:a16="http://schemas.microsoft.com/office/drawing/2014/main" id="{A5FE98C9-B36D-4B3B-A4A6-AE5BA9902A5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F14D643-1DF9-47EF-A830-9A01F445319D}" type="slidenum">
              <a:rPr lang="en-US" altLang="en-US"/>
              <a:pPr>
                <a:spcBef>
                  <a:spcPct val="0"/>
                </a:spcBef>
              </a:pPr>
              <a:t>9</a:t>
            </a:fld>
            <a:endParaRPr lang="en-US" altLang="en-US"/>
          </a:p>
        </p:txBody>
      </p:sp>
      <p:sp>
        <p:nvSpPr>
          <p:cNvPr id="23555" name="Rectangle 2">
            <a:extLst>
              <a:ext uri="{FF2B5EF4-FFF2-40B4-BE49-F238E27FC236}">
                <a16:creationId xmlns="" xmlns:a16="http://schemas.microsoft.com/office/drawing/2014/main" id="{95DACE3D-06CB-4DAE-B41C-2FDEA609FDB3}"/>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6493" tIns="43247" rIns="86493" bIns="43247"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eaLnBrk="1" hangingPunct="1">
              <a:spcBef>
                <a:spcPct val="0"/>
              </a:spcBef>
            </a:pPr>
            <a:endParaRPr lang="en-IN" altLang="en-US" sz="2400"/>
          </a:p>
        </p:txBody>
      </p:sp>
      <p:sp>
        <p:nvSpPr>
          <p:cNvPr id="23556" name="Rectangle 3">
            <a:extLst>
              <a:ext uri="{FF2B5EF4-FFF2-40B4-BE49-F238E27FC236}">
                <a16:creationId xmlns="" xmlns:a16="http://schemas.microsoft.com/office/drawing/2014/main" id="{A3144C9F-C7C9-4151-B6B3-FE75BDB1731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046" tIns="0" rIns="19046" bIns="0"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r>
              <a:rPr lang="en-US" altLang="en-US" sz="900" i="1"/>
              <a:t>7</a:t>
            </a:r>
          </a:p>
        </p:txBody>
      </p:sp>
      <p:sp>
        <p:nvSpPr>
          <p:cNvPr id="23557" name="Rectangle 4">
            <a:extLst>
              <a:ext uri="{FF2B5EF4-FFF2-40B4-BE49-F238E27FC236}">
                <a16:creationId xmlns="" xmlns:a16="http://schemas.microsoft.com/office/drawing/2014/main" id="{EFEFA3AA-F109-4EA0-A82F-F4DEF7E61352}"/>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6493" tIns="43247" rIns="86493" bIns="43247"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eaLnBrk="1" hangingPunct="1">
              <a:spcBef>
                <a:spcPct val="0"/>
              </a:spcBef>
            </a:pPr>
            <a:endParaRPr lang="en-IN" altLang="en-US" sz="2400"/>
          </a:p>
        </p:txBody>
      </p:sp>
      <p:sp>
        <p:nvSpPr>
          <p:cNvPr id="23558" name="Rectangle 5">
            <a:extLst>
              <a:ext uri="{FF2B5EF4-FFF2-40B4-BE49-F238E27FC236}">
                <a16:creationId xmlns="" xmlns:a16="http://schemas.microsoft.com/office/drawing/2014/main" id="{7E96FA71-621E-45A1-A121-177BFAD35BCF}"/>
              </a:ext>
            </a:extLst>
          </p:cNvPr>
          <p:cNvSpPr>
            <a:spLocks noChangeArrowheads="1"/>
          </p:cNvSpPr>
          <p:nvPr/>
        </p:nvSpPr>
        <p:spPr bwMode="auto">
          <a:xfrm>
            <a:off x="0"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6493" tIns="43247" rIns="86493" bIns="43247"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eaLnBrk="1" hangingPunct="1">
              <a:spcBef>
                <a:spcPct val="0"/>
              </a:spcBef>
            </a:pPr>
            <a:endParaRPr lang="en-IN" altLang="en-US" sz="2400"/>
          </a:p>
        </p:txBody>
      </p:sp>
      <p:sp>
        <p:nvSpPr>
          <p:cNvPr id="23559" name="Rectangle 6">
            <a:extLst>
              <a:ext uri="{FF2B5EF4-FFF2-40B4-BE49-F238E27FC236}">
                <a16:creationId xmlns="" xmlns:a16="http://schemas.microsoft.com/office/drawing/2014/main" id="{FC09A640-F1F5-4FD1-8AA8-AC1C95CF0C05}"/>
              </a:ext>
            </a:extLst>
          </p:cNvPr>
          <p:cNvSpPr>
            <a:spLocks noGrp="1" noRot="1" noChangeAspect="1" noChangeArrowheads="1" noTextEdit="1"/>
          </p:cNvSpPr>
          <p:nvPr>
            <p:ph type="sldImg"/>
          </p:nvPr>
        </p:nvSpPr>
        <p:spPr>
          <a:ln cap="flat"/>
        </p:spPr>
      </p:sp>
      <p:sp>
        <p:nvSpPr>
          <p:cNvPr id="23560" name="Rectangle 7">
            <a:extLst>
              <a:ext uri="{FF2B5EF4-FFF2-40B4-BE49-F238E27FC236}">
                <a16:creationId xmlns="" xmlns:a16="http://schemas.microsoft.com/office/drawing/2014/main" id="{C113E1DF-B88C-4962-8938-C2E117CE161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 xmlns:a16="http://schemas.microsoft.com/office/drawing/2014/main" id="{3E91F82A-C929-4EA1-9112-88DD479BF21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5563403-0C14-4C1E-AA04-EA165C77CBDD}" type="slidenum">
              <a:rPr lang="en-US" altLang="en-US"/>
              <a:pPr>
                <a:spcBef>
                  <a:spcPct val="0"/>
                </a:spcBef>
              </a:pPr>
              <a:t>53</a:t>
            </a:fld>
            <a:endParaRPr lang="en-US" altLang="en-US"/>
          </a:p>
        </p:txBody>
      </p:sp>
      <p:sp>
        <p:nvSpPr>
          <p:cNvPr id="96259" name="Rectangle 2">
            <a:extLst>
              <a:ext uri="{FF2B5EF4-FFF2-40B4-BE49-F238E27FC236}">
                <a16:creationId xmlns="" xmlns:a16="http://schemas.microsoft.com/office/drawing/2014/main" id="{D9EA3B0A-4599-40E6-8526-869CD29E969C}"/>
              </a:ext>
            </a:extLst>
          </p:cNvPr>
          <p:cNvSpPr>
            <a:spLocks noGrp="1" noRot="1" noChangeAspect="1" noChangeArrowheads="1" noTextEdit="1"/>
          </p:cNvSpPr>
          <p:nvPr>
            <p:ph type="sldImg"/>
          </p:nvPr>
        </p:nvSpPr>
        <p:spPr>
          <a:ln/>
        </p:spPr>
      </p:sp>
      <p:sp>
        <p:nvSpPr>
          <p:cNvPr id="96260" name="Rectangle 3">
            <a:extLst>
              <a:ext uri="{FF2B5EF4-FFF2-40B4-BE49-F238E27FC236}">
                <a16:creationId xmlns="" xmlns:a16="http://schemas.microsoft.com/office/drawing/2014/main" id="{EA118A34-255A-4B00-842B-E45F87952F4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 xmlns:a16="http://schemas.microsoft.com/office/drawing/2014/main" id="{E6574FE7-EDD3-45F3-A065-E54B8334A17D}"/>
              </a:ext>
            </a:extLst>
          </p:cNvPr>
          <p:cNvSpPr>
            <a:spLocks noGrp="1" noRot="1" noChangeAspect="1" noChangeArrowheads="1" noTextEdit="1"/>
          </p:cNvSpPr>
          <p:nvPr>
            <p:ph type="sldImg"/>
          </p:nvPr>
        </p:nvSpPr>
        <p:spPr>
          <a:ln/>
        </p:spPr>
      </p:sp>
      <p:sp>
        <p:nvSpPr>
          <p:cNvPr id="101379" name="Notes Placeholder 2">
            <a:extLst>
              <a:ext uri="{FF2B5EF4-FFF2-40B4-BE49-F238E27FC236}">
                <a16:creationId xmlns="" xmlns:a16="http://schemas.microsoft.com/office/drawing/2014/main" id="{F6FBFA58-C478-4AF5-B7D0-AF727D589FEC}"/>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IN" altLang="en-US"/>
          </a:p>
        </p:txBody>
      </p:sp>
      <p:sp>
        <p:nvSpPr>
          <p:cNvPr id="101380" name="Slide Number Placeholder 3">
            <a:extLst>
              <a:ext uri="{FF2B5EF4-FFF2-40B4-BE49-F238E27FC236}">
                <a16:creationId xmlns="" xmlns:a16="http://schemas.microsoft.com/office/drawing/2014/main" id="{447E87CE-EB0A-418C-9101-49CF352C2042}"/>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6A3C88-48A5-4019-A209-8EB9CC1A9D76}" type="slidenum">
              <a:rPr lang="en-US" altLang="en-US"/>
              <a:pPr>
                <a:spcBef>
                  <a:spcPct val="0"/>
                </a:spcBef>
              </a:pPr>
              <a:t>57</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a:extLst>
              <a:ext uri="{FF2B5EF4-FFF2-40B4-BE49-F238E27FC236}">
                <a16:creationId xmlns="" xmlns:a16="http://schemas.microsoft.com/office/drawing/2014/main" id="{75EE0749-0332-4866-8CFD-938DA0DFFDFF}"/>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9ACD072-FE9F-438B-9AC0-854CA93B8D7B}" type="slidenum">
              <a:rPr lang="en-US" altLang="en-US"/>
              <a:pPr>
                <a:spcBef>
                  <a:spcPct val="0"/>
                </a:spcBef>
              </a:pPr>
              <a:t>10</a:t>
            </a:fld>
            <a:endParaRPr lang="en-US" altLang="en-US"/>
          </a:p>
        </p:txBody>
      </p:sp>
      <p:sp>
        <p:nvSpPr>
          <p:cNvPr id="25603" name="Rectangle 2">
            <a:extLst>
              <a:ext uri="{FF2B5EF4-FFF2-40B4-BE49-F238E27FC236}">
                <a16:creationId xmlns="" xmlns:a16="http://schemas.microsoft.com/office/drawing/2014/main" id="{CAE9DAB8-4B21-4EF8-B7CA-D453C499542B}"/>
              </a:ext>
            </a:extLst>
          </p:cNvPr>
          <p:cNvSpPr>
            <a:spLocks noGrp="1" noRot="1" noChangeAspect="1" noChangeArrowheads="1" noTextEdit="1"/>
          </p:cNvSpPr>
          <p:nvPr>
            <p:ph type="sldImg"/>
          </p:nvPr>
        </p:nvSpPr>
        <p:spPr>
          <a:ln cap="flat"/>
        </p:spPr>
      </p:sp>
      <p:sp>
        <p:nvSpPr>
          <p:cNvPr id="25604" name="Rectangle 3">
            <a:extLst>
              <a:ext uri="{FF2B5EF4-FFF2-40B4-BE49-F238E27FC236}">
                <a16:creationId xmlns="" xmlns:a16="http://schemas.microsoft.com/office/drawing/2014/main" id="{6EDD92DE-309E-4EB4-89CE-ED8A2E238C2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 xmlns:a16="http://schemas.microsoft.com/office/drawing/2014/main" id="{F07DFA37-0681-4D95-9157-B871E65F83D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BEA724B-A527-4524-85B9-DFAC1918908E}" type="slidenum">
              <a:rPr lang="en-US" altLang="en-US"/>
              <a:pPr>
                <a:spcBef>
                  <a:spcPct val="0"/>
                </a:spcBef>
              </a:pPr>
              <a:t>11</a:t>
            </a:fld>
            <a:endParaRPr lang="en-US" altLang="en-US"/>
          </a:p>
        </p:txBody>
      </p:sp>
      <p:sp>
        <p:nvSpPr>
          <p:cNvPr id="27651" name="Rectangle 2">
            <a:extLst>
              <a:ext uri="{FF2B5EF4-FFF2-40B4-BE49-F238E27FC236}">
                <a16:creationId xmlns="" xmlns:a16="http://schemas.microsoft.com/office/drawing/2014/main" id="{133CF1A8-06A0-4AFF-831A-BA27827668D3}"/>
              </a:ext>
            </a:extLst>
          </p:cNvPr>
          <p:cNvSpPr>
            <a:spLocks noGrp="1" noRot="1" noChangeAspect="1" noChangeArrowheads="1" noTextEdit="1"/>
          </p:cNvSpPr>
          <p:nvPr>
            <p:ph type="sldImg"/>
          </p:nvPr>
        </p:nvSpPr>
        <p:spPr>
          <a:ln cap="flat"/>
        </p:spPr>
      </p:sp>
      <p:sp>
        <p:nvSpPr>
          <p:cNvPr id="27652" name="Rectangle 3">
            <a:extLst>
              <a:ext uri="{FF2B5EF4-FFF2-40B4-BE49-F238E27FC236}">
                <a16:creationId xmlns="" xmlns:a16="http://schemas.microsoft.com/office/drawing/2014/main" id="{3BA0E7CC-940C-4919-BE39-442E6CBC5B2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a:extLst>
              <a:ext uri="{FF2B5EF4-FFF2-40B4-BE49-F238E27FC236}">
                <a16:creationId xmlns="" xmlns:a16="http://schemas.microsoft.com/office/drawing/2014/main" id="{4D6E82C4-6DD4-4DBD-AF6A-3AC2E202A0EF}"/>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FA570E2-B16E-48BA-BFBF-74FFF8D10835}" type="slidenum">
              <a:rPr lang="en-US" altLang="en-US"/>
              <a:pPr>
                <a:spcBef>
                  <a:spcPct val="0"/>
                </a:spcBef>
              </a:pPr>
              <a:t>14</a:t>
            </a:fld>
            <a:endParaRPr lang="en-US" altLang="en-US"/>
          </a:p>
        </p:txBody>
      </p:sp>
      <p:sp>
        <p:nvSpPr>
          <p:cNvPr id="31747" name="Rectangle 2">
            <a:extLst>
              <a:ext uri="{FF2B5EF4-FFF2-40B4-BE49-F238E27FC236}">
                <a16:creationId xmlns="" xmlns:a16="http://schemas.microsoft.com/office/drawing/2014/main" id="{CD62FE38-212E-4C89-8736-3C2D4EB9D1E1}"/>
              </a:ext>
            </a:extLst>
          </p:cNvPr>
          <p:cNvSpPr>
            <a:spLocks noGrp="1" noRot="1" noChangeAspect="1" noChangeArrowheads="1" noTextEdit="1"/>
          </p:cNvSpPr>
          <p:nvPr>
            <p:ph type="sldImg"/>
          </p:nvPr>
        </p:nvSpPr>
        <p:spPr>
          <a:ln/>
        </p:spPr>
      </p:sp>
      <p:sp>
        <p:nvSpPr>
          <p:cNvPr id="31748" name="Rectangle 3">
            <a:extLst>
              <a:ext uri="{FF2B5EF4-FFF2-40B4-BE49-F238E27FC236}">
                <a16:creationId xmlns="" xmlns:a16="http://schemas.microsoft.com/office/drawing/2014/main" id="{528C3EFF-F62D-4500-B1B9-9587D6C275F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a:extLst>
              <a:ext uri="{FF2B5EF4-FFF2-40B4-BE49-F238E27FC236}">
                <a16:creationId xmlns="" xmlns:a16="http://schemas.microsoft.com/office/drawing/2014/main" id="{721AB473-06BE-475F-B141-6A6FA8783F9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4986938-BEF2-4280-8EDD-067B8A5FA06A}" type="slidenum">
              <a:rPr lang="en-US" altLang="en-US"/>
              <a:pPr>
                <a:spcBef>
                  <a:spcPct val="0"/>
                </a:spcBef>
              </a:pPr>
              <a:t>15</a:t>
            </a:fld>
            <a:endParaRPr lang="en-US" altLang="en-US"/>
          </a:p>
        </p:txBody>
      </p:sp>
      <p:sp>
        <p:nvSpPr>
          <p:cNvPr id="33795" name="Rectangle 2">
            <a:extLst>
              <a:ext uri="{FF2B5EF4-FFF2-40B4-BE49-F238E27FC236}">
                <a16:creationId xmlns="" xmlns:a16="http://schemas.microsoft.com/office/drawing/2014/main" id="{5FA8D159-A999-47D0-9F7A-D67580CF0869}"/>
              </a:ext>
            </a:extLst>
          </p:cNvPr>
          <p:cNvSpPr>
            <a:spLocks noGrp="1" noRot="1" noChangeAspect="1" noChangeArrowheads="1" noTextEdit="1"/>
          </p:cNvSpPr>
          <p:nvPr>
            <p:ph type="sldImg"/>
          </p:nvPr>
        </p:nvSpPr>
        <p:spPr>
          <a:ln/>
        </p:spPr>
      </p:sp>
      <p:sp>
        <p:nvSpPr>
          <p:cNvPr id="33796" name="Rectangle 3">
            <a:extLst>
              <a:ext uri="{FF2B5EF4-FFF2-40B4-BE49-F238E27FC236}">
                <a16:creationId xmlns="" xmlns:a16="http://schemas.microsoft.com/office/drawing/2014/main" id="{3AA3769A-C087-4EEF-B68A-4544AD84F4E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a:extLst>
              <a:ext uri="{FF2B5EF4-FFF2-40B4-BE49-F238E27FC236}">
                <a16:creationId xmlns="" xmlns:a16="http://schemas.microsoft.com/office/drawing/2014/main" id="{D2CA5D11-3E58-4ABB-BCEF-A932E837F48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86CDC32-6E4F-4EC6-A45A-7116D91E529C}" type="slidenum">
              <a:rPr lang="en-US" altLang="en-US"/>
              <a:pPr>
                <a:spcBef>
                  <a:spcPct val="0"/>
                </a:spcBef>
              </a:pPr>
              <a:t>16</a:t>
            </a:fld>
            <a:endParaRPr lang="en-US" altLang="en-US"/>
          </a:p>
        </p:txBody>
      </p:sp>
      <p:sp>
        <p:nvSpPr>
          <p:cNvPr id="35843" name="Rectangle 2">
            <a:extLst>
              <a:ext uri="{FF2B5EF4-FFF2-40B4-BE49-F238E27FC236}">
                <a16:creationId xmlns="" xmlns:a16="http://schemas.microsoft.com/office/drawing/2014/main" id="{58787434-003D-42E7-9A06-F3556F67A4F8}"/>
              </a:ext>
            </a:extLst>
          </p:cNvPr>
          <p:cNvSpPr>
            <a:spLocks noGrp="1" noRot="1" noChangeAspect="1" noChangeArrowheads="1" noTextEdit="1"/>
          </p:cNvSpPr>
          <p:nvPr>
            <p:ph type="sldImg"/>
          </p:nvPr>
        </p:nvSpPr>
        <p:spPr>
          <a:ln/>
        </p:spPr>
      </p:sp>
      <p:sp>
        <p:nvSpPr>
          <p:cNvPr id="35844" name="Rectangle 3">
            <a:extLst>
              <a:ext uri="{FF2B5EF4-FFF2-40B4-BE49-F238E27FC236}">
                <a16:creationId xmlns="" xmlns:a16="http://schemas.microsoft.com/office/drawing/2014/main" id="{7A8A9A11-59E5-4595-A5C5-B6CA928B901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a:extLst>
              <a:ext uri="{FF2B5EF4-FFF2-40B4-BE49-F238E27FC236}">
                <a16:creationId xmlns="" xmlns:a16="http://schemas.microsoft.com/office/drawing/2014/main" id="{A341D8C2-5897-49FC-BED6-9CA6EC92B1F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D123203-2A7A-4890-8694-F83A64D47D95}" type="slidenum">
              <a:rPr lang="en-US" altLang="en-US"/>
              <a:pPr>
                <a:spcBef>
                  <a:spcPct val="0"/>
                </a:spcBef>
              </a:pPr>
              <a:t>17</a:t>
            </a:fld>
            <a:endParaRPr lang="en-US" altLang="en-US"/>
          </a:p>
        </p:txBody>
      </p:sp>
      <p:sp>
        <p:nvSpPr>
          <p:cNvPr id="37891" name="Rectangle 2">
            <a:extLst>
              <a:ext uri="{FF2B5EF4-FFF2-40B4-BE49-F238E27FC236}">
                <a16:creationId xmlns="" xmlns:a16="http://schemas.microsoft.com/office/drawing/2014/main" id="{83F71489-B0F4-4ED5-B0E6-1D7FAF7DAC97}"/>
              </a:ext>
            </a:extLst>
          </p:cNvPr>
          <p:cNvSpPr>
            <a:spLocks noGrp="1" noRot="1" noChangeAspect="1" noChangeArrowheads="1" noTextEdit="1"/>
          </p:cNvSpPr>
          <p:nvPr>
            <p:ph type="sldImg"/>
          </p:nvPr>
        </p:nvSpPr>
        <p:spPr>
          <a:ln/>
        </p:spPr>
      </p:sp>
      <p:sp>
        <p:nvSpPr>
          <p:cNvPr id="37892" name="Rectangle 3">
            <a:extLst>
              <a:ext uri="{FF2B5EF4-FFF2-40B4-BE49-F238E27FC236}">
                <a16:creationId xmlns="" xmlns:a16="http://schemas.microsoft.com/office/drawing/2014/main" id="{CE8A73D5-73F5-49A7-AF22-3660BD16C03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NUL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 xmlns:a16="http://schemas.microsoft.com/office/drawing/2014/main" id="{2D19C903-3111-494E-B6D6-CA60A03811FC}"/>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5">
            <a:extLst>
              <a:ext uri="{FF2B5EF4-FFF2-40B4-BE49-F238E27FC236}">
                <a16:creationId xmlns="" xmlns:a16="http://schemas.microsoft.com/office/drawing/2014/main" id="{20C692B6-0B1C-4F38-B577-A57D11CDD9EC}"/>
              </a:ext>
            </a:extLst>
          </p:cNvPr>
          <p:cNvGrpSpPr>
            <a:grpSpLocks/>
          </p:cNvGrpSpPr>
          <p:nvPr/>
        </p:nvGrpSpPr>
        <p:grpSpPr bwMode="auto">
          <a:xfrm>
            <a:off x="-3175" y="4953000"/>
            <a:ext cx="9147175" cy="1911350"/>
            <a:chOff x="-3765" y="4832896"/>
            <a:chExt cx="9147765" cy="2032192"/>
          </a:xfrm>
        </p:grpSpPr>
        <p:sp>
          <p:nvSpPr>
            <p:cNvPr id="6" name="Freeform 16">
              <a:extLst>
                <a:ext uri="{FF2B5EF4-FFF2-40B4-BE49-F238E27FC236}">
                  <a16:creationId xmlns="" xmlns:a16="http://schemas.microsoft.com/office/drawing/2014/main" id="{69B919A5-D709-4B44-B606-C031EED653D2}"/>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lgn="ctr" eaLnBrk="1" hangingPunct="1">
                <a:defRPr/>
              </a:pPr>
              <a:endParaRPr lang="en-US"/>
            </a:p>
          </p:txBody>
        </p:sp>
        <p:sp>
          <p:nvSpPr>
            <p:cNvPr id="7" name="Freeform 18">
              <a:extLst>
                <a:ext uri="{FF2B5EF4-FFF2-40B4-BE49-F238E27FC236}">
                  <a16:creationId xmlns="" xmlns:a16="http://schemas.microsoft.com/office/drawing/2014/main" id="{BD36D97B-80D2-4ACA-899C-2D657BBC724F}"/>
                </a:ext>
              </a:extLst>
            </p:cNvPr>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IN"/>
            </a:p>
          </p:txBody>
        </p:sp>
        <p:sp>
          <p:nvSpPr>
            <p:cNvPr id="8" name="Freeform 19">
              <a:extLst>
                <a:ext uri="{FF2B5EF4-FFF2-40B4-BE49-F238E27FC236}">
                  <a16:creationId xmlns="" xmlns:a16="http://schemas.microsoft.com/office/drawing/2014/main" id="{4771E69E-50E9-4CB7-9810-AF29F7F22122}"/>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9">
              <a:extLst>
                <a:ext uri="{FF2B5EF4-FFF2-40B4-BE49-F238E27FC236}">
                  <a16:creationId xmlns="" xmlns:a16="http://schemas.microsoft.com/office/drawing/2014/main" id="{D9145B08-1B82-4F92-96A8-56E05CB4AEDB}"/>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a:extLst>
              <a:ext uri="{FF2B5EF4-FFF2-40B4-BE49-F238E27FC236}">
                <a16:creationId xmlns="" xmlns:a16="http://schemas.microsoft.com/office/drawing/2014/main" id="{88D9DF06-19B7-49A9-BC74-54600D4AD9D5}"/>
              </a:ext>
            </a:extLst>
          </p:cNvPr>
          <p:cNvSpPr>
            <a:spLocks noGrp="1"/>
          </p:cNvSpPr>
          <p:nvPr>
            <p:ph type="dt" sz="half" idx="10"/>
          </p:nvPr>
        </p:nvSpPr>
        <p:spPr/>
        <p:txBody>
          <a:bodyPr/>
          <a:lstStyle>
            <a:lvl1pPr>
              <a:defRPr>
                <a:solidFill>
                  <a:srgbClr val="FFFFFF"/>
                </a:solidFill>
              </a:defRPr>
            </a:lvl1pPr>
            <a:extLst/>
          </a:lstStyle>
          <a:p>
            <a:pPr>
              <a:defRPr/>
            </a:pPr>
            <a:r>
              <a:rPr lang="en-US"/>
              <a:t>Dibyendu B. Seal - CSE, UEMK</a:t>
            </a:r>
          </a:p>
        </p:txBody>
      </p:sp>
      <p:sp>
        <p:nvSpPr>
          <p:cNvPr id="12" name="Footer Placeholder 18">
            <a:extLst>
              <a:ext uri="{FF2B5EF4-FFF2-40B4-BE49-F238E27FC236}">
                <a16:creationId xmlns="" xmlns:a16="http://schemas.microsoft.com/office/drawing/2014/main" id="{470A9768-2094-4023-B0D8-562DFB8E860B}"/>
              </a:ext>
            </a:extLst>
          </p:cNvPr>
          <p:cNvSpPr>
            <a:spLocks noGrp="1"/>
          </p:cNvSpPr>
          <p:nvPr>
            <p:ph type="ftr" sz="quarter" idx="11"/>
          </p:nvPr>
        </p:nvSpPr>
        <p:spPr/>
        <p:txBody>
          <a:bodyPr/>
          <a:lstStyle>
            <a:lvl1pPr>
              <a:defRPr>
                <a:solidFill>
                  <a:schemeClr val="accent1">
                    <a:tint val="20000"/>
                  </a:schemeClr>
                </a:solidFill>
              </a:defRPr>
            </a:lvl1pPr>
            <a:extLst/>
          </a:lstStyle>
          <a:p>
            <a:pPr>
              <a:defRPr/>
            </a:pPr>
            <a:r>
              <a:rPr lang="en-US"/>
              <a:t> </a:t>
            </a:r>
          </a:p>
        </p:txBody>
      </p:sp>
      <p:sp>
        <p:nvSpPr>
          <p:cNvPr id="13" name="Slide Number Placeholder 26">
            <a:extLst>
              <a:ext uri="{FF2B5EF4-FFF2-40B4-BE49-F238E27FC236}">
                <a16:creationId xmlns="" xmlns:a16="http://schemas.microsoft.com/office/drawing/2014/main" id="{8182FD69-14F5-4565-81AC-AABC9B2933B2}"/>
              </a:ext>
            </a:extLst>
          </p:cNvPr>
          <p:cNvSpPr>
            <a:spLocks noGrp="1"/>
          </p:cNvSpPr>
          <p:nvPr>
            <p:ph type="sldNum" sz="quarter" idx="12"/>
          </p:nvPr>
        </p:nvSpPr>
        <p:spPr/>
        <p:txBody>
          <a:bodyPr/>
          <a:lstStyle>
            <a:lvl1pPr>
              <a:defRPr smtClean="0">
                <a:solidFill>
                  <a:srgbClr val="FFFFFF"/>
                </a:solidFill>
              </a:defRPr>
            </a:lvl1pPr>
          </a:lstStyle>
          <a:p>
            <a:pPr>
              <a:defRPr/>
            </a:pPr>
            <a:fld id="{AAE9E4F8-25DE-4B27-BBCB-B7E93406592A}" type="slidenum">
              <a:rPr lang="en-US" altLang="en-US"/>
              <a:pPr>
                <a:defRPr/>
              </a:pPr>
              <a:t>‹#›</a:t>
            </a:fld>
            <a:endParaRPr lang="en-US" altLang="en-US"/>
          </a:p>
        </p:txBody>
      </p:sp>
    </p:spTree>
    <p:extLst>
      <p:ext uri="{BB962C8B-B14F-4D97-AF65-F5344CB8AC3E}">
        <p14:creationId xmlns="" xmlns:p14="http://schemas.microsoft.com/office/powerpoint/2010/main" val="350247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 xmlns:a16="http://schemas.microsoft.com/office/drawing/2014/main" id="{65D9035D-1095-4FB5-932E-F58C9EB00AF1}"/>
              </a:ext>
            </a:extLst>
          </p:cNvPr>
          <p:cNvSpPr>
            <a:spLocks noGrp="1"/>
          </p:cNvSpPr>
          <p:nvPr>
            <p:ph type="dt" sz="half" idx="10"/>
          </p:nvPr>
        </p:nvSpPr>
        <p:spPr/>
        <p:txBody>
          <a:bodyPr/>
          <a:lstStyle>
            <a:lvl1pPr>
              <a:defRPr/>
            </a:lvl1pPr>
          </a:lstStyle>
          <a:p>
            <a:pPr>
              <a:defRPr/>
            </a:pPr>
            <a:r>
              <a:rPr lang="en-US"/>
              <a:t>Dibyendu B. Seal - CSE, UEMK</a:t>
            </a:r>
          </a:p>
        </p:txBody>
      </p:sp>
      <p:sp>
        <p:nvSpPr>
          <p:cNvPr id="5" name="Footer Placeholder 21">
            <a:extLst>
              <a:ext uri="{FF2B5EF4-FFF2-40B4-BE49-F238E27FC236}">
                <a16:creationId xmlns="" xmlns:a16="http://schemas.microsoft.com/office/drawing/2014/main" id="{48F6DD50-2BD6-482F-97A5-CB1BBEF95058}"/>
              </a:ext>
            </a:extLst>
          </p:cNvPr>
          <p:cNvSpPr>
            <a:spLocks noGrp="1"/>
          </p:cNvSpPr>
          <p:nvPr>
            <p:ph type="ftr" sz="quarter" idx="11"/>
          </p:nvPr>
        </p:nvSpPr>
        <p:spPr/>
        <p:txBody>
          <a:bodyPr/>
          <a:lstStyle>
            <a:lvl1pPr>
              <a:defRPr/>
            </a:lvl1pPr>
          </a:lstStyle>
          <a:p>
            <a:pPr>
              <a:defRPr/>
            </a:pPr>
            <a:r>
              <a:rPr lang="en-US"/>
              <a:t> </a:t>
            </a:r>
          </a:p>
        </p:txBody>
      </p:sp>
      <p:sp>
        <p:nvSpPr>
          <p:cNvPr id="6" name="Slide Number Placeholder 17">
            <a:extLst>
              <a:ext uri="{FF2B5EF4-FFF2-40B4-BE49-F238E27FC236}">
                <a16:creationId xmlns="" xmlns:a16="http://schemas.microsoft.com/office/drawing/2014/main" id="{6745E256-7130-4C68-AC4D-B4BE022035F6}"/>
              </a:ext>
            </a:extLst>
          </p:cNvPr>
          <p:cNvSpPr>
            <a:spLocks noGrp="1"/>
          </p:cNvSpPr>
          <p:nvPr>
            <p:ph type="sldNum" sz="quarter" idx="12"/>
          </p:nvPr>
        </p:nvSpPr>
        <p:spPr/>
        <p:txBody>
          <a:bodyPr/>
          <a:lstStyle>
            <a:lvl1pPr>
              <a:defRPr/>
            </a:lvl1pPr>
          </a:lstStyle>
          <a:p>
            <a:pPr>
              <a:defRPr/>
            </a:pPr>
            <a:fld id="{FD8CAA86-B965-452A-B0A3-662DE8E90A32}" type="slidenum">
              <a:rPr lang="en-US" altLang="en-US"/>
              <a:pPr>
                <a:defRPr/>
              </a:pPr>
              <a:t>‹#›</a:t>
            </a:fld>
            <a:endParaRPr lang="en-US" altLang="en-US"/>
          </a:p>
        </p:txBody>
      </p:sp>
    </p:spTree>
    <p:extLst>
      <p:ext uri="{BB962C8B-B14F-4D97-AF65-F5344CB8AC3E}">
        <p14:creationId xmlns="" xmlns:p14="http://schemas.microsoft.com/office/powerpoint/2010/main" val="210982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 xmlns:a16="http://schemas.microsoft.com/office/drawing/2014/main" id="{575F34F5-6188-48A2-9EBC-F15D5B8E6F4B}"/>
              </a:ext>
            </a:extLst>
          </p:cNvPr>
          <p:cNvSpPr>
            <a:spLocks noGrp="1"/>
          </p:cNvSpPr>
          <p:nvPr>
            <p:ph type="dt" sz="half" idx="10"/>
          </p:nvPr>
        </p:nvSpPr>
        <p:spPr/>
        <p:txBody>
          <a:bodyPr/>
          <a:lstStyle>
            <a:lvl1pPr>
              <a:defRPr/>
            </a:lvl1pPr>
          </a:lstStyle>
          <a:p>
            <a:pPr>
              <a:defRPr/>
            </a:pPr>
            <a:r>
              <a:rPr lang="en-US"/>
              <a:t>Dibyendu B. Seal - CSE, UEMK</a:t>
            </a:r>
          </a:p>
        </p:txBody>
      </p:sp>
      <p:sp>
        <p:nvSpPr>
          <p:cNvPr id="5" name="Footer Placeholder 21">
            <a:extLst>
              <a:ext uri="{FF2B5EF4-FFF2-40B4-BE49-F238E27FC236}">
                <a16:creationId xmlns="" xmlns:a16="http://schemas.microsoft.com/office/drawing/2014/main" id="{885228A1-1790-4EA9-9B9D-E8F27B90C333}"/>
              </a:ext>
            </a:extLst>
          </p:cNvPr>
          <p:cNvSpPr>
            <a:spLocks noGrp="1"/>
          </p:cNvSpPr>
          <p:nvPr>
            <p:ph type="ftr" sz="quarter" idx="11"/>
          </p:nvPr>
        </p:nvSpPr>
        <p:spPr/>
        <p:txBody>
          <a:bodyPr/>
          <a:lstStyle>
            <a:lvl1pPr>
              <a:defRPr/>
            </a:lvl1pPr>
          </a:lstStyle>
          <a:p>
            <a:pPr>
              <a:defRPr/>
            </a:pPr>
            <a:r>
              <a:rPr lang="en-US"/>
              <a:t> </a:t>
            </a:r>
          </a:p>
        </p:txBody>
      </p:sp>
      <p:sp>
        <p:nvSpPr>
          <p:cNvPr id="6" name="Slide Number Placeholder 17">
            <a:extLst>
              <a:ext uri="{FF2B5EF4-FFF2-40B4-BE49-F238E27FC236}">
                <a16:creationId xmlns="" xmlns:a16="http://schemas.microsoft.com/office/drawing/2014/main" id="{EC95C825-036E-43A6-ACFF-8FE815A0B945}"/>
              </a:ext>
            </a:extLst>
          </p:cNvPr>
          <p:cNvSpPr>
            <a:spLocks noGrp="1"/>
          </p:cNvSpPr>
          <p:nvPr>
            <p:ph type="sldNum" sz="quarter" idx="12"/>
          </p:nvPr>
        </p:nvSpPr>
        <p:spPr/>
        <p:txBody>
          <a:bodyPr/>
          <a:lstStyle>
            <a:lvl1pPr>
              <a:defRPr/>
            </a:lvl1pPr>
          </a:lstStyle>
          <a:p>
            <a:pPr>
              <a:defRPr/>
            </a:pPr>
            <a:fld id="{405A4405-9A4E-4275-8242-DCCA081AC69B}" type="slidenum">
              <a:rPr lang="en-US" altLang="en-US"/>
              <a:pPr>
                <a:defRPr/>
              </a:pPr>
              <a:t>‹#›</a:t>
            </a:fld>
            <a:endParaRPr lang="en-US" altLang="en-US"/>
          </a:p>
        </p:txBody>
      </p:sp>
    </p:spTree>
    <p:extLst>
      <p:ext uri="{BB962C8B-B14F-4D97-AF65-F5344CB8AC3E}">
        <p14:creationId xmlns="" xmlns:p14="http://schemas.microsoft.com/office/powerpoint/2010/main" val="2333957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lipArt Placeholder 3"/>
          <p:cNvSpPr>
            <a:spLocks noGrp="1"/>
          </p:cNvSpPr>
          <p:nvPr>
            <p:ph type="clipArt" sz="half" idx="2"/>
          </p:nvPr>
        </p:nvSpPr>
        <p:spPr>
          <a:xfrm>
            <a:off x="4648200" y="1981200"/>
            <a:ext cx="3810000" cy="4114800"/>
          </a:xfrm>
        </p:spPr>
        <p:txBody>
          <a:bodyPr>
            <a:normAutofit/>
          </a:bodyPr>
          <a:lstStyle/>
          <a:p>
            <a:pPr lvl="0"/>
            <a:endParaRPr lang="en-IN" noProof="0"/>
          </a:p>
        </p:txBody>
      </p:sp>
      <p:sp>
        <p:nvSpPr>
          <p:cNvPr id="5" name="Footer Placeholder 4">
            <a:extLst>
              <a:ext uri="{FF2B5EF4-FFF2-40B4-BE49-F238E27FC236}">
                <a16:creationId xmlns="" xmlns:a16="http://schemas.microsoft.com/office/drawing/2014/main" id="{0C39F82B-938E-4F4C-BC7D-CF0755BB31AB}"/>
              </a:ext>
            </a:extLst>
          </p:cNvPr>
          <p:cNvSpPr>
            <a:spLocks noGrp="1"/>
          </p:cNvSpPr>
          <p:nvPr>
            <p:ph type="ftr" sz="quarter" idx="10"/>
          </p:nvPr>
        </p:nvSpPr>
        <p:spPr>
          <a:xfrm>
            <a:off x="633413" y="6453188"/>
            <a:ext cx="2895600" cy="403225"/>
          </a:xfrm>
        </p:spPr>
        <p:txBody>
          <a:bodyPr/>
          <a:lstStyle>
            <a:lvl1pPr>
              <a:defRPr>
                <a:solidFill>
                  <a:schemeClr val="tx1"/>
                </a:solidFill>
              </a:defRPr>
            </a:lvl1pPr>
          </a:lstStyle>
          <a:p>
            <a:pPr>
              <a:defRPr/>
            </a:pPr>
            <a:endParaRPr lang="en-US"/>
          </a:p>
          <a:p>
            <a:pPr>
              <a:defRPr/>
            </a:pPr>
            <a:endParaRPr lang="en-US"/>
          </a:p>
        </p:txBody>
      </p:sp>
      <p:sp>
        <p:nvSpPr>
          <p:cNvPr id="6" name="Slide Number Placeholder 5">
            <a:extLst>
              <a:ext uri="{FF2B5EF4-FFF2-40B4-BE49-F238E27FC236}">
                <a16:creationId xmlns="" xmlns:a16="http://schemas.microsoft.com/office/drawing/2014/main" id="{FAF15EAA-1A07-463B-B924-4108E5E46C3A}"/>
              </a:ext>
            </a:extLst>
          </p:cNvPr>
          <p:cNvSpPr>
            <a:spLocks noGrp="1"/>
          </p:cNvSpPr>
          <p:nvPr>
            <p:ph type="sldNum" sz="quarter" idx="11"/>
          </p:nvPr>
        </p:nvSpPr>
        <p:spPr>
          <a:xfrm>
            <a:off x="6553200" y="6172200"/>
            <a:ext cx="1905000" cy="457200"/>
          </a:xfrm>
        </p:spPr>
        <p:txBody>
          <a:bodyPr/>
          <a:lstStyle>
            <a:lvl1pPr>
              <a:defRPr smtClean="0"/>
            </a:lvl1pPr>
          </a:lstStyle>
          <a:p>
            <a:pPr>
              <a:defRPr/>
            </a:pPr>
            <a:fld id="{B895638E-896C-4D0A-8A8D-FCB42BA1AD5F}" type="slidenum">
              <a:rPr lang="en-US" altLang="en-US"/>
              <a:pPr>
                <a:defRPr/>
              </a:pPr>
              <a:t>‹#›</a:t>
            </a:fld>
            <a:endParaRPr lang="en-US" altLang="en-US"/>
          </a:p>
        </p:txBody>
      </p:sp>
    </p:spTree>
    <p:extLst>
      <p:ext uri="{BB962C8B-B14F-4D97-AF65-F5344CB8AC3E}">
        <p14:creationId xmlns="" xmlns:p14="http://schemas.microsoft.com/office/powerpoint/2010/main" val="1910200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a:extLst>
              <a:ext uri="{FF2B5EF4-FFF2-40B4-BE49-F238E27FC236}">
                <a16:creationId xmlns="" xmlns:a16="http://schemas.microsoft.com/office/drawing/2014/main" id="{64CD5F62-1347-42DC-BC00-90B3D3A120A6}"/>
              </a:ext>
            </a:extLst>
          </p:cNvPr>
          <p:cNvSpPr>
            <a:spLocks noGrp="1"/>
          </p:cNvSpPr>
          <p:nvPr>
            <p:ph type="dt" sz="half" idx="10"/>
          </p:nvPr>
        </p:nvSpPr>
        <p:spPr/>
        <p:txBody>
          <a:bodyPr/>
          <a:lstStyle>
            <a:lvl1pPr>
              <a:defRPr/>
            </a:lvl1pPr>
          </a:lstStyle>
          <a:p>
            <a:pPr>
              <a:defRPr/>
            </a:pPr>
            <a:r>
              <a:rPr lang="en-US"/>
              <a:t>Dibyendu B. Seal - CSE, UEMK</a:t>
            </a:r>
          </a:p>
        </p:txBody>
      </p:sp>
      <p:sp>
        <p:nvSpPr>
          <p:cNvPr id="5" name="Footer Placeholder 21">
            <a:extLst>
              <a:ext uri="{FF2B5EF4-FFF2-40B4-BE49-F238E27FC236}">
                <a16:creationId xmlns="" xmlns:a16="http://schemas.microsoft.com/office/drawing/2014/main" id="{7E9BFC43-6AD5-41CE-8A7E-0313E8ABFEA7}"/>
              </a:ext>
            </a:extLst>
          </p:cNvPr>
          <p:cNvSpPr>
            <a:spLocks noGrp="1"/>
          </p:cNvSpPr>
          <p:nvPr>
            <p:ph type="ftr" sz="quarter" idx="11"/>
          </p:nvPr>
        </p:nvSpPr>
        <p:spPr/>
        <p:txBody>
          <a:bodyPr/>
          <a:lstStyle>
            <a:lvl1pPr>
              <a:defRPr/>
            </a:lvl1pPr>
          </a:lstStyle>
          <a:p>
            <a:pPr>
              <a:defRPr/>
            </a:pPr>
            <a:r>
              <a:rPr lang="en-US"/>
              <a:t> </a:t>
            </a:r>
          </a:p>
        </p:txBody>
      </p:sp>
      <p:sp>
        <p:nvSpPr>
          <p:cNvPr id="6" name="Slide Number Placeholder 17">
            <a:extLst>
              <a:ext uri="{FF2B5EF4-FFF2-40B4-BE49-F238E27FC236}">
                <a16:creationId xmlns="" xmlns:a16="http://schemas.microsoft.com/office/drawing/2014/main" id="{EC3378C2-C7EA-4A13-BB17-461DD77F678A}"/>
              </a:ext>
            </a:extLst>
          </p:cNvPr>
          <p:cNvSpPr>
            <a:spLocks noGrp="1"/>
          </p:cNvSpPr>
          <p:nvPr>
            <p:ph type="sldNum" sz="quarter" idx="12"/>
          </p:nvPr>
        </p:nvSpPr>
        <p:spPr/>
        <p:txBody>
          <a:bodyPr/>
          <a:lstStyle>
            <a:lvl1pPr>
              <a:defRPr/>
            </a:lvl1pPr>
          </a:lstStyle>
          <a:p>
            <a:pPr>
              <a:defRPr/>
            </a:pPr>
            <a:fld id="{F4C45C41-E442-4036-9B60-D8F94FD3504C}" type="slidenum">
              <a:rPr lang="en-US" altLang="en-US"/>
              <a:pPr>
                <a:defRPr/>
              </a:pPr>
              <a:t>‹#›</a:t>
            </a:fld>
            <a:endParaRPr lang="en-US" altLang="en-US"/>
          </a:p>
        </p:txBody>
      </p:sp>
    </p:spTree>
    <p:extLst>
      <p:ext uri="{BB962C8B-B14F-4D97-AF65-F5344CB8AC3E}">
        <p14:creationId xmlns="" xmlns:p14="http://schemas.microsoft.com/office/powerpoint/2010/main" val="238187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 xmlns:a16="http://schemas.microsoft.com/office/drawing/2014/main" id="{1E31DADB-07C1-478E-8F64-3BD87BFA85C4}"/>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Chevron 15">
            <a:extLst>
              <a:ext uri="{FF2B5EF4-FFF2-40B4-BE49-F238E27FC236}">
                <a16:creationId xmlns="" xmlns:a16="http://schemas.microsoft.com/office/drawing/2014/main" id="{3D53C27F-05E7-40B0-9C60-9AE7A5C442B6}"/>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 xmlns:a16="http://schemas.microsoft.com/office/drawing/2014/main" id="{E473830B-3952-4A49-BDCE-25F1349FC04E}"/>
              </a:ext>
            </a:extLst>
          </p:cNvPr>
          <p:cNvSpPr>
            <a:spLocks noGrp="1"/>
          </p:cNvSpPr>
          <p:nvPr>
            <p:ph type="dt" sz="half" idx="10"/>
          </p:nvPr>
        </p:nvSpPr>
        <p:spPr/>
        <p:txBody>
          <a:bodyPr/>
          <a:lstStyle>
            <a:lvl1pPr>
              <a:defRPr/>
            </a:lvl1pPr>
            <a:extLst/>
          </a:lstStyle>
          <a:p>
            <a:pPr>
              <a:defRPr/>
            </a:pPr>
            <a:r>
              <a:rPr lang="en-US"/>
              <a:t>Dibyendu B. Seal - CSE, UEMK</a:t>
            </a:r>
          </a:p>
        </p:txBody>
      </p:sp>
      <p:sp>
        <p:nvSpPr>
          <p:cNvPr id="7" name="Footer Placeholder 4">
            <a:extLst>
              <a:ext uri="{FF2B5EF4-FFF2-40B4-BE49-F238E27FC236}">
                <a16:creationId xmlns="" xmlns:a16="http://schemas.microsoft.com/office/drawing/2014/main" id="{E37FC148-4897-40CE-9E1B-2A16DCAF36DC}"/>
              </a:ext>
            </a:extLst>
          </p:cNvPr>
          <p:cNvSpPr>
            <a:spLocks noGrp="1"/>
          </p:cNvSpPr>
          <p:nvPr>
            <p:ph type="ftr" sz="quarter" idx="11"/>
          </p:nvPr>
        </p:nvSpPr>
        <p:spPr/>
        <p:txBody>
          <a:bodyPr/>
          <a:lstStyle>
            <a:lvl1pPr>
              <a:defRPr/>
            </a:lvl1pPr>
            <a:extLst/>
          </a:lstStyle>
          <a:p>
            <a:pPr>
              <a:defRPr/>
            </a:pPr>
            <a:r>
              <a:rPr lang="en-US"/>
              <a:t> </a:t>
            </a:r>
          </a:p>
        </p:txBody>
      </p:sp>
      <p:sp>
        <p:nvSpPr>
          <p:cNvPr id="8" name="Slide Number Placeholder 5">
            <a:extLst>
              <a:ext uri="{FF2B5EF4-FFF2-40B4-BE49-F238E27FC236}">
                <a16:creationId xmlns="" xmlns:a16="http://schemas.microsoft.com/office/drawing/2014/main" id="{38551B7F-060E-4DD0-82BE-EF15354553E4}"/>
              </a:ext>
            </a:extLst>
          </p:cNvPr>
          <p:cNvSpPr>
            <a:spLocks noGrp="1"/>
          </p:cNvSpPr>
          <p:nvPr>
            <p:ph type="sldNum" sz="quarter" idx="12"/>
          </p:nvPr>
        </p:nvSpPr>
        <p:spPr/>
        <p:txBody>
          <a:bodyPr/>
          <a:lstStyle>
            <a:lvl1pPr>
              <a:defRPr smtClean="0"/>
            </a:lvl1pPr>
          </a:lstStyle>
          <a:p>
            <a:pPr>
              <a:defRPr/>
            </a:pPr>
            <a:fld id="{C275F57D-750D-4273-A865-5C338D97FD7C}" type="slidenum">
              <a:rPr lang="en-US" altLang="en-US"/>
              <a:pPr>
                <a:defRPr/>
              </a:pPr>
              <a:t>‹#›</a:t>
            </a:fld>
            <a:endParaRPr lang="en-US" altLang="en-US"/>
          </a:p>
        </p:txBody>
      </p:sp>
    </p:spTree>
    <p:extLst>
      <p:ext uri="{BB962C8B-B14F-4D97-AF65-F5344CB8AC3E}">
        <p14:creationId xmlns="" xmlns:p14="http://schemas.microsoft.com/office/powerpoint/2010/main" val="31645150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a:extLst>
              <a:ext uri="{FF2B5EF4-FFF2-40B4-BE49-F238E27FC236}">
                <a16:creationId xmlns="" xmlns:a16="http://schemas.microsoft.com/office/drawing/2014/main" id="{DD66EC75-001E-42FD-95AE-379094DB967C}"/>
              </a:ext>
            </a:extLst>
          </p:cNvPr>
          <p:cNvSpPr>
            <a:spLocks noGrp="1"/>
          </p:cNvSpPr>
          <p:nvPr>
            <p:ph type="dt" sz="half" idx="10"/>
          </p:nvPr>
        </p:nvSpPr>
        <p:spPr/>
        <p:txBody>
          <a:bodyPr/>
          <a:lstStyle>
            <a:lvl1pPr>
              <a:defRPr/>
            </a:lvl1pPr>
            <a:extLst/>
          </a:lstStyle>
          <a:p>
            <a:pPr>
              <a:defRPr/>
            </a:pPr>
            <a:r>
              <a:rPr lang="en-US"/>
              <a:t>Dibyendu B. Seal - CSE, UEMK</a:t>
            </a:r>
          </a:p>
        </p:txBody>
      </p:sp>
      <p:sp>
        <p:nvSpPr>
          <p:cNvPr id="6" name="Footer Placeholder 5">
            <a:extLst>
              <a:ext uri="{FF2B5EF4-FFF2-40B4-BE49-F238E27FC236}">
                <a16:creationId xmlns="" xmlns:a16="http://schemas.microsoft.com/office/drawing/2014/main" id="{81500A25-911A-47C0-BB76-7D1A30B0C02A}"/>
              </a:ext>
            </a:extLst>
          </p:cNvPr>
          <p:cNvSpPr>
            <a:spLocks noGrp="1"/>
          </p:cNvSpPr>
          <p:nvPr>
            <p:ph type="ftr" sz="quarter" idx="11"/>
          </p:nvPr>
        </p:nvSpPr>
        <p:spPr/>
        <p:txBody>
          <a:bodyPr/>
          <a:lstStyle>
            <a:lvl1pPr>
              <a:defRPr/>
            </a:lvl1pPr>
            <a:extLst/>
          </a:lstStyle>
          <a:p>
            <a:pPr>
              <a:defRPr/>
            </a:pPr>
            <a:r>
              <a:rPr lang="en-US"/>
              <a:t> </a:t>
            </a:r>
          </a:p>
        </p:txBody>
      </p:sp>
      <p:sp>
        <p:nvSpPr>
          <p:cNvPr id="7" name="Slide Number Placeholder 6">
            <a:extLst>
              <a:ext uri="{FF2B5EF4-FFF2-40B4-BE49-F238E27FC236}">
                <a16:creationId xmlns="" xmlns:a16="http://schemas.microsoft.com/office/drawing/2014/main" id="{5B88BA99-ED16-4797-8652-01B6CF214493}"/>
              </a:ext>
            </a:extLst>
          </p:cNvPr>
          <p:cNvSpPr>
            <a:spLocks noGrp="1"/>
          </p:cNvSpPr>
          <p:nvPr>
            <p:ph type="sldNum" sz="quarter" idx="12"/>
          </p:nvPr>
        </p:nvSpPr>
        <p:spPr/>
        <p:txBody>
          <a:bodyPr/>
          <a:lstStyle>
            <a:lvl1pPr>
              <a:defRPr smtClean="0"/>
            </a:lvl1pPr>
          </a:lstStyle>
          <a:p>
            <a:pPr>
              <a:defRPr/>
            </a:pPr>
            <a:fld id="{AB4B54E7-4EC6-4E68-AC33-BEC21CF37B28}" type="slidenum">
              <a:rPr lang="en-US" altLang="en-US"/>
              <a:pPr>
                <a:defRPr/>
              </a:pPr>
              <a:t>‹#›</a:t>
            </a:fld>
            <a:endParaRPr lang="en-US" altLang="en-US"/>
          </a:p>
        </p:txBody>
      </p:sp>
    </p:spTree>
    <p:extLst>
      <p:ext uri="{BB962C8B-B14F-4D97-AF65-F5344CB8AC3E}">
        <p14:creationId xmlns="" xmlns:p14="http://schemas.microsoft.com/office/powerpoint/2010/main" val="146686054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C354E57-BBB8-4F5F-A0D5-52C71FFDBD89}"/>
              </a:ext>
            </a:extLst>
          </p:cNvPr>
          <p:cNvSpPr>
            <a:spLocks noGrp="1"/>
          </p:cNvSpPr>
          <p:nvPr>
            <p:ph type="dt" sz="half" idx="10"/>
          </p:nvPr>
        </p:nvSpPr>
        <p:spPr/>
        <p:txBody>
          <a:bodyPr/>
          <a:lstStyle>
            <a:lvl1pPr>
              <a:defRPr/>
            </a:lvl1pPr>
            <a:extLst/>
          </a:lstStyle>
          <a:p>
            <a:pPr>
              <a:defRPr/>
            </a:pPr>
            <a:r>
              <a:rPr lang="en-US"/>
              <a:t>Dibyendu B. Seal - CSE, UEMK</a:t>
            </a:r>
          </a:p>
        </p:txBody>
      </p:sp>
      <p:sp>
        <p:nvSpPr>
          <p:cNvPr id="8" name="Footer Placeholder 7">
            <a:extLst>
              <a:ext uri="{FF2B5EF4-FFF2-40B4-BE49-F238E27FC236}">
                <a16:creationId xmlns="" xmlns:a16="http://schemas.microsoft.com/office/drawing/2014/main" id="{BA37587A-04CA-443E-A4ED-91D7DFD5FD59}"/>
              </a:ext>
            </a:extLst>
          </p:cNvPr>
          <p:cNvSpPr>
            <a:spLocks noGrp="1"/>
          </p:cNvSpPr>
          <p:nvPr>
            <p:ph type="ftr" sz="quarter" idx="11"/>
          </p:nvPr>
        </p:nvSpPr>
        <p:spPr/>
        <p:txBody>
          <a:bodyPr/>
          <a:lstStyle>
            <a:lvl1pPr>
              <a:defRPr/>
            </a:lvl1pPr>
            <a:extLst/>
          </a:lstStyle>
          <a:p>
            <a:pPr>
              <a:defRPr/>
            </a:pPr>
            <a:r>
              <a:rPr lang="en-US"/>
              <a:t> </a:t>
            </a:r>
          </a:p>
        </p:txBody>
      </p:sp>
      <p:sp>
        <p:nvSpPr>
          <p:cNvPr id="9" name="Slide Number Placeholder 8">
            <a:extLst>
              <a:ext uri="{FF2B5EF4-FFF2-40B4-BE49-F238E27FC236}">
                <a16:creationId xmlns="" xmlns:a16="http://schemas.microsoft.com/office/drawing/2014/main" id="{540F057E-69A8-43CC-B5D0-C0CED14B4B95}"/>
              </a:ext>
            </a:extLst>
          </p:cNvPr>
          <p:cNvSpPr>
            <a:spLocks noGrp="1"/>
          </p:cNvSpPr>
          <p:nvPr>
            <p:ph type="sldNum" sz="quarter" idx="12"/>
          </p:nvPr>
        </p:nvSpPr>
        <p:spPr/>
        <p:txBody>
          <a:bodyPr/>
          <a:lstStyle>
            <a:lvl1pPr>
              <a:defRPr smtClean="0"/>
            </a:lvl1pPr>
          </a:lstStyle>
          <a:p>
            <a:pPr>
              <a:defRPr/>
            </a:pPr>
            <a:fld id="{D2E9BF97-9F6B-4F71-B004-B3CF0271FBC8}" type="slidenum">
              <a:rPr lang="en-US" altLang="en-US"/>
              <a:pPr>
                <a:defRPr/>
              </a:pPr>
              <a:t>‹#›</a:t>
            </a:fld>
            <a:endParaRPr lang="en-US" altLang="en-US"/>
          </a:p>
        </p:txBody>
      </p:sp>
    </p:spTree>
    <p:extLst>
      <p:ext uri="{BB962C8B-B14F-4D97-AF65-F5344CB8AC3E}">
        <p14:creationId xmlns="" xmlns:p14="http://schemas.microsoft.com/office/powerpoint/2010/main" val="290915926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a:extLst>
              <a:ext uri="{FF2B5EF4-FFF2-40B4-BE49-F238E27FC236}">
                <a16:creationId xmlns="" xmlns:a16="http://schemas.microsoft.com/office/drawing/2014/main" id="{2948E156-B9A0-4F09-B7DF-E656DF043A75}"/>
              </a:ext>
            </a:extLst>
          </p:cNvPr>
          <p:cNvSpPr>
            <a:spLocks noGrp="1"/>
          </p:cNvSpPr>
          <p:nvPr>
            <p:ph type="dt" sz="half" idx="10"/>
          </p:nvPr>
        </p:nvSpPr>
        <p:spPr/>
        <p:txBody>
          <a:bodyPr/>
          <a:lstStyle>
            <a:lvl1pPr>
              <a:defRPr/>
            </a:lvl1pPr>
            <a:extLst/>
          </a:lstStyle>
          <a:p>
            <a:pPr>
              <a:defRPr/>
            </a:pPr>
            <a:r>
              <a:rPr lang="en-US"/>
              <a:t>Dibyendu B. Seal - CSE, UEMK</a:t>
            </a:r>
          </a:p>
        </p:txBody>
      </p:sp>
      <p:sp>
        <p:nvSpPr>
          <p:cNvPr id="4" name="Footer Placeholder 3">
            <a:extLst>
              <a:ext uri="{FF2B5EF4-FFF2-40B4-BE49-F238E27FC236}">
                <a16:creationId xmlns="" xmlns:a16="http://schemas.microsoft.com/office/drawing/2014/main" id="{333F9DB6-5BEB-4445-A438-3E93FBA128A4}"/>
              </a:ext>
            </a:extLst>
          </p:cNvPr>
          <p:cNvSpPr>
            <a:spLocks noGrp="1"/>
          </p:cNvSpPr>
          <p:nvPr>
            <p:ph type="ftr" sz="quarter" idx="11"/>
          </p:nvPr>
        </p:nvSpPr>
        <p:spPr/>
        <p:txBody>
          <a:bodyPr/>
          <a:lstStyle>
            <a:lvl1pPr>
              <a:defRPr/>
            </a:lvl1pPr>
            <a:extLst/>
          </a:lstStyle>
          <a:p>
            <a:pPr>
              <a:defRPr/>
            </a:pPr>
            <a:r>
              <a:rPr lang="en-US"/>
              <a:t> </a:t>
            </a:r>
          </a:p>
        </p:txBody>
      </p:sp>
      <p:sp>
        <p:nvSpPr>
          <p:cNvPr id="5" name="Slide Number Placeholder 4">
            <a:extLst>
              <a:ext uri="{FF2B5EF4-FFF2-40B4-BE49-F238E27FC236}">
                <a16:creationId xmlns="" xmlns:a16="http://schemas.microsoft.com/office/drawing/2014/main" id="{6A668728-4F0F-4893-B7FE-AFBE50FD2693}"/>
              </a:ext>
            </a:extLst>
          </p:cNvPr>
          <p:cNvSpPr>
            <a:spLocks noGrp="1"/>
          </p:cNvSpPr>
          <p:nvPr>
            <p:ph type="sldNum" sz="quarter" idx="12"/>
          </p:nvPr>
        </p:nvSpPr>
        <p:spPr/>
        <p:txBody>
          <a:bodyPr/>
          <a:lstStyle>
            <a:lvl1pPr>
              <a:defRPr smtClean="0"/>
            </a:lvl1pPr>
          </a:lstStyle>
          <a:p>
            <a:pPr>
              <a:defRPr/>
            </a:pPr>
            <a:fld id="{C721FD13-752B-44D3-B1B7-985A16D4CC02}" type="slidenum">
              <a:rPr lang="en-US" altLang="en-US"/>
              <a:pPr>
                <a:defRPr/>
              </a:pPr>
              <a:t>‹#›</a:t>
            </a:fld>
            <a:endParaRPr lang="en-US" altLang="en-US"/>
          </a:p>
        </p:txBody>
      </p:sp>
    </p:spTree>
    <p:extLst>
      <p:ext uri="{BB962C8B-B14F-4D97-AF65-F5344CB8AC3E}">
        <p14:creationId xmlns="" xmlns:p14="http://schemas.microsoft.com/office/powerpoint/2010/main" val="92268437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 xmlns:a16="http://schemas.microsoft.com/office/drawing/2014/main" id="{2C266B91-83E5-4077-8280-16C933B6A533}"/>
              </a:ext>
            </a:extLst>
          </p:cNvPr>
          <p:cNvSpPr>
            <a:spLocks noGrp="1"/>
          </p:cNvSpPr>
          <p:nvPr>
            <p:ph type="dt" sz="half" idx="10"/>
          </p:nvPr>
        </p:nvSpPr>
        <p:spPr/>
        <p:txBody>
          <a:bodyPr/>
          <a:lstStyle>
            <a:lvl1pPr>
              <a:defRPr/>
            </a:lvl1pPr>
          </a:lstStyle>
          <a:p>
            <a:pPr>
              <a:defRPr/>
            </a:pPr>
            <a:r>
              <a:rPr lang="en-US"/>
              <a:t>Dibyendu B. Seal - CSE, UEMK</a:t>
            </a:r>
          </a:p>
        </p:txBody>
      </p:sp>
      <p:sp>
        <p:nvSpPr>
          <p:cNvPr id="3" name="Footer Placeholder 21">
            <a:extLst>
              <a:ext uri="{FF2B5EF4-FFF2-40B4-BE49-F238E27FC236}">
                <a16:creationId xmlns="" xmlns:a16="http://schemas.microsoft.com/office/drawing/2014/main" id="{7C0B0EA2-F3C8-43B2-9C99-62881E8F78D2}"/>
              </a:ext>
            </a:extLst>
          </p:cNvPr>
          <p:cNvSpPr>
            <a:spLocks noGrp="1"/>
          </p:cNvSpPr>
          <p:nvPr>
            <p:ph type="ftr" sz="quarter" idx="11"/>
          </p:nvPr>
        </p:nvSpPr>
        <p:spPr/>
        <p:txBody>
          <a:bodyPr/>
          <a:lstStyle>
            <a:lvl1pPr>
              <a:defRPr/>
            </a:lvl1pPr>
          </a:lstStyle>
          <a:p>
            <a:pPr>
              <a:defRPr/>
            </a:pPr>
            <a:r>
              <a:rPr lang="en-US"/>
              <a:t> </a:t>
            </a:r>
          </a:p>
        </p:txBody>
      </p:sp>
      <p:sp>
        <p:nvSpPr>
          <p:cNvPr id="4" name="Slide Number Placeholder 17">
            <a:extLst>
              <a:ext uri="{FF2B5EF4-FFF2-40B4-BE49-F238E27FC236}">
                <a16:creationId xmlns="" xmlns:a16="http://schemas.microsoft.com/office/drawing/2014/main" id="{A548E698-A323-46F4-8D7E-D4071328402D}"/>
              </a:ext>
            </a:extLst>
          </p:cNvPr>
          <p:cNvSpPr>
            <a:spLocks noGrp="1"/>
          </p:cNvSpPr>
          <p:nvPr>
            <p:ph type="sldNum" sz="quarter" idx="12"/>
          </p:nvPr>
        </p:nvSpPr>
        <p:spPr/>
        <p:txBody>
          <a:bodyPr/>
          <a:lstStyle>
            <a:lvl1pPr>
              <a:defRPr/>
            </a:lvl1pPr>
          </a:lstStyle>
          <a:p>
            <a:pPr>
              <a:defRPr/>
            </a:pPr>
            <a:fld id="{EB5DAB28-CC04-4936-9C3B-A3ED1A372BBF}" type="slidenum">
              <a:rPr lang="en-US" altLang="en-US"/>
              <a:pPr>
                <a:defRPr/>
              </a:pPr>
              <a:t>‹#›</a:t>
            </a:fld>
            <a:endParaRPr lang="en-US" altLang="en-US"/>
          </a:p>
        </p:txBody>
      </p:sp>
    </p:spTree>
    <p:extLst>
      <p:ext uri="{BB962C8B-B14F-4D97-AF65-F5344CB8AC3E}">
        <p14:creationId xmlns="" xmlns:p14="http://schemas.microsoft.com/office/powerpoint/2010/main" val="97208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3EFF4B90-CB6C-4876-9ABE-761E8C0E2492}"/>
              </a:ext>
            </a:extLst>
          </p:cNvPr>
          <p:cNvSpPr>
            <a:spLocks noGrp="1"/>
          </p:cNvSpPr>
          <p:nvPr>
            <p:ph type="dt" sz="half" idx="10"/>
          </p:nvPr>
        </p:nvSpPr>
        <p:spPr/>
        <p:txBody>
          <a:bodyPr/>
          <a:lstStyle>
            <a:lvl1pPr>
              <a:defRPr/>
            </a:lvl1pPr>
            <a:extLst/>
          </a:lstStyle>
          <a:p>
            <a:pPr>
              <a:defRPr/>
            </a:pPr>
            <a:r>
              <a:rPr lang="en-US"/>
              <a:t>Dibyendu B. Seal - CSE, UEMK</a:t>
            </a:r>
          </a:p>
        </p:txBody>
      </p:sp>
      <p:sp>
        <p:nvSpPr>
          <p:cNvPr id="6" name="Footer Placeholder 5">
            <a:extLst>
              <a:ext uri="{FF2B5EF4-FFF2-40B4-BE49-F238E27FC236}">
                <a16:creationId xmlns="" xmlns:a16="http://schemas.microsoft.com/office/drawing/2014/main" id="{D33D4445-E104-47AA-9D9F-5C18ABCDDC00}"/>
              </a:ext>
            </a:extLst>
          </p:cNvPr>
          <p:cNvSpPr>
            <a:spLocks noGrp="1"/>
          </p:cNvSpPr>
          <p:nvPr>
            <p:ph type="ftr" sz="quarter" idx="11"/>
          </p:nvPr>
        </p:nvSpPr>
        <p:spPr/>
        <p:txBody>
          <a:bodyPr/>
          <a:lstStyle>
            <a:lvl1pPr>
              <a:defRPr/>
            </a:lvl1pPr>
            <a:extLst/>
          </a:lstStyle>
          <a:p>
            <a:pPr>
              <a:defRPr/>
            </a:pPr>
            <a:r>
              <a:rPr lang="en-US"/>
              <a:t> </a:t>
            </a:r>
          </a:p>
        </p:txBody>
      </p:sp>
      <p:sp>
        <p:nvSpPr>
          <p:cNvPr id="7" name="Slide Number Placeholder 6">
            <a:extLst>
              <a:ext uri="{FF2B5EF4-FFF2-40B4-BE49-F238E27FC236}">
                <a16:creationId xmlns="" xmlns:a16="http://schemas.microsoft.com/office/drawing/2014/main" id="{76785967-9670-4F0C-9117-BD330D8A8A3F}"/>
              </a:ext>
            </a:extLst>
          </p:cNvPr>
          <p:cNvSpPr>
            <a:spLocks noGrp="1"/>
          </p:cNvSpPr>
          <p:nvPr>
            <p:ph type="sldNum" sz="quarter" idx="12"/>
          </p:nvPr>
        </p:nvSpPr>
        <p:spPr/>
        <p:txBody>
          <a:bodyPr/>
          <a:lstStyle>
            <a:lvl1pPr>
              <a:defRPr smtClean="0"/>
            </a:lvl1pPr>
          </a:lstStyle>
          <a:p>
            <a:pPr>
              <a:defRPr/>
            </a:pPr>
            <a:fld id="{30BD1532-80B1-44C7-AAE7-168D9C5B0257}" type="slidenum">
              <a:rPr lang="en-US" altLang="en-US"/>
              <a:pPr>
                <a:defRPr/>
              </a:pPr>
              <a:t>‹#›</a:t>
            </a:fld>
            <a:endParaRPr lang="en-US" altLang="en-US"/>
          </a:p>
        </p:txBody>
      </p:sp>
    </p:spTree>
    <p:extLst>
      <p:ext uri="{BB962C8B-B14F-4D97-AF65-F5344CB8AC3E}">
        <p14:creationId xmlns="" xmlns:p14="http://schemas.microsoft.com/office/powerpoint/2010/main" val="117164782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 xmlns:a16="http://schemas.microsoft.com/office/drawing/2014/main" id="{44B40EFC-4C1F-4E2C-AA1A-53B91EF0AFB7}"/>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lgn="ctr" eaLnBrk="1" hangingPunct="1">
              <a:defRPr/>
            </a:pPr>
            <a:endParaRPr lang="en-US"/>
          </a:p>
        </p:txBody>
      </p:sp>
      <p:sp>
        <p:nvSpPr>
          <p:cNvPr id="6" name="Freeform 15">
            <a:extLst>
              <a:ext uri="{FF2B5EF4-FFF2-40B4-BE49-F238E27FC236}">
                <a16:creationId xmlns="" xmlns:a16="http://schemas.microsoft.com/office/drawing/2014/main" id="{D2B1C275-4F88-4553-9B12-24E5766CE023}"/>
              </a:ext>
            </a:extLst>
          </p:cNvPr>
          <p:cNvSpPr>
            <a:spLocks/>
          </p:cNvSpPr>
          <p:nvPr/>
        </p:nvSpPr>
        <p:spPr bwMode="auto">
          <a:xfrm>
            <a:off x="-53975" y="5784850"/>
            <a:ext cx="3802063"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IN"/>
          </a:p>
        </p:txBody>
      </p:sp>
      <p:sp>
        <p:nvSpPr>
          <p:cNvPr id="7" name="Right Triangle 6">
            <a:extLst>
              <a:ext uri="{FF2B5EF4-FFF2-40B4-BE49-F238E27FC236}">
                <a16:creationId xmlns="" xmlns:a16="http://schemas.microsoft.com/office/drawing/2014/main" id="{8E57A2B7-902C-4889-8D41-E610B0E587FE}"/>
              </a:ext>
            </a:extLst>
          </p:cNvPr>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7">
            <a:extLst>
              <a:ext uri="{FF2B5EF4-FFF2-40B4-BE49-F238E27FC236}">
                <a16:creationId xmlns="" xmlns:a16="http://schemas.microsoft.com/office/drawing/2014/main" id="{10F76145-C088-4455-8968-E852CCCCCF8A}"/>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9">
            <a:extLst>
              <a:ext uri="{FF2B5EF4-FFF2-40B4-BE49-F238E27FC236}">
                <a16:creationId xmlns="" xmlns:a16="http://schemas.microsoft.com/office/drawing/2014/main" id="{713E14A1-22E5-4E05-B3D4-F436FB9A54D7}"/>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20">
            <a:extLst>
              <a:ext uri="{FF2B5EF4-FFF2-40B4-BE49-F238E27FC236}">
                <a16:creationId xmlns="" xmlns:a16="http://schemas.microsoft.com/office/drawing/2014/main" id="{86EA96AF-03CD-4237-9DEB-4C2B20D68604}"/>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 xmlns:a16="http://schemas.microsoft.com/office/drawing/2014/main" id="{50558162-A85C-4E53-8C36-D55FCA6A7861}"/>
              </a:ext>
            </a:extLst>
          </p:cNvPr>
          <p:cNvSpPr>
            <a:spLocks noGrp="1"/>
          </p:cNvSpPr>
          <p:nvPr>
            <p:ph type="dt" sz="half" idx="10"/>
          </p:nvPr>
        </p:nvSpPr>
        <p:spPr/>
        <p:txBody>
          <a:bodyPr/>
          <a:lstStyle>
            <a:lvl1pPr>
              <a:defRPr>
                <a:solidFill>
                  <a:schemeClr val="tx1"/>
                </a:solidFill>
              </a:defRPr>
            </a:lvl1pPr>
            <a:extLst/>
          </a:lstStyle>
          <a:p>
            <a:pPr>
              <a:defRPr/>
            </a:pPr>
            <a:r>
              <a:rPr lang="en-US"/>
              <a:t>Dibyendu B. Seal - CSE, UEMK</a:t>
            </a:r>
          </a:p>
        </p:txBody>
      </p:sp>
      <p:sp>
        <p:nvSpPr>
          <p:cNvPr id="12" name="Footer Placeholder 5">
            <a:extLst>
              <a:ext uri="{FF2B5EF4-FFF2-40B4-BE49-F238E27FC236}">
                <a16:creationId xmlns="" xmlns:a16="http://schemas.microsoft.com/office/drawing/2014/main" id="{017AE2AD-C3E0-44A3-953C-3F96AE0B631F}"/>
              </a:ext>
            </a:extLst>
          </p:cNvPr>
          <p:cNvSpPr>
            <a:spLocks noGrp="1"/>
          </p:cNvSpPr>
          <p:nvPr>
            <p:ph type="ftr" sz="quarter" idx="11"/>
          </p:nvPr>
        </p:nvSpPr>
        <p:spPr/>
        <p:txBody>
          <a:bodyPr/>
          <a:lstStyle>
            <a:lvl1pPr>
              <a:defRPr>
                <a:solidFill>
                  <a:schemeClr val="tx1"/>
                </a:solidFill>
              </a:defRPr>
            </a:lvl1pPr>
            <a:extLst/>
          </a:lstStyle>
          <a:p>
            <a:pPr>
              <a:defRPr/>
            </a:pPr>
            <a:r>
              <a:rPr lang="en-US"/>
              <a:t> </a:t>
            </a:r>
          </a:p>
        </p:txBody>
      </p:sp>
      <p:sp>
        <p:nvSpPr>
          <p:cNvPr id="13" name="Slide Number Placeholder 6">
            <a:extLst>
              <a:ext uri="{FF2B5EF4-FFF2-40B4-BE49-F238E27FC236}">
                <a16:creationId xmlns="" xmlns:a16="http://schemas.microsoft.com/office/drawing/2014/main" id="{997FFCFE-022B-46A8-9463-62AB4C8E8115}"/>
              </a:ext>
            </a:extLst>
          </p:cNvPr>
          <p:cNvSpPr>
            <a:spLocks noGrp="1"/>
          </p:cNvSpPr>
          <p:nvPr>
            <p:ph type="sldNum" sz="quarter" idx="12"/>
          </p:nvPr>
        </p:nvSpPr>
        <p:spPr/>
        <p:txBody>
          <a:bodyPr/>
          <a:lstStyle>
            <a:lvl1pPr>
              <a:defRPr smtClean="0"/>
            </a:lvl1pPr>
          </a:lstStyle>
          <a:p>
            <a:pPr>
              <a:defRPr/>
            </a:pPr>
            <a:fld id="{D948F928-491E-42FC-A680-939CE5EC210C}" type="slidenum">
              <a:rPr lang="en-US" altLang="en-US"/>
              <a:pPr>
                <a:defRPr/>
              </a:pPr>
              <a:t>‹#›</a:t>
            </a:fld>
            <a:endParaRPr lang="en-US" altLang="en-US"/>
          </a:p>
        </p:txBody>
      </p:sp>
    </p:spTree>
    <p:extLst>
      <p:ext uri="{BB962C8B-B14F-4D97-AF65-F5344CB8AC3E}">
        <p14:creationId xmlns="" xmlns:p14="http://schemas.microsoft.com/office/powerpoint/2010/main" val="249315930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 xmlns:a16="http://schemas.microsoft.com/office/drawing/2014/main" id="{34A523E2-71DC-4FE7-8752-51F0E817CE22}"/>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lgn="ctr" eaLnBrk="1" hangingPunct="1">
              <a:defRPr/>
            </a:pPr>
            <a:endParaRPr lang="en-US"/>
          </a:p>
        </p:txBody>
      </p:sp>
      <p:sp>
        <p:nvSpPr>
          <p:cNvPr id="1027" name="Freeform 11">
            <a:extLst>
              <a:ext uri="{FF2B5EF4-FFF2-40B4-BE49-F238E27FC236}">
                <a16:creationId xmlns="" xmlns:a16="http://schemas.microsoft.com/office/drawing/2014/main" id="{26F8C236-6108-4ECA-8558-98BC0C1156D3}"/>
              </a:ext>
            </a:extLst>
          </p:cNvPr>
          <p:cNvSpPr>
            <a:spLocks/>
          </p:cNvSpPr>
          <p:nvPr/>
        </p:nvSpPr>
        <p:spPr bwMode="auto">
          <a:xfrm>
            <a:off x="-53975" y="5784850"/>
            <a:ext cx="3802063"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IN"/>
          </a:p>
        </p:txBody>
      </p:sp>
      <p:sp>
        <p:nvSpPr>
          <p:cNvPr id="14" name="Right Triangle 13">
            <a:extLst>
              <a:ext uri="{FF2B5EF4-FFF2-40B4-BE49-F238E27FC236}">
                <a16:creationId xmlns="" xmlns:a16="http://schemas.microsoft.com/office/drawing/2014/main" id="{7B312AE6-1D9D-402A-99A0-25969B5FE989}"/>
              </a:ext>
            </a:extLst>
          </p:cNvPr>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a:extLst>
              <a:ext uri="{FF2B5EF4-FFF2-40B4-BE49-F238E27FC236}">
                <a16:creationId xmlns="" xmlns:a16="http://schemas.microsoft.com/office/drawing/2014/main" id="{8E86A431-F831-471E-884B-5E6FD97C1AC5}"/>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 xmlns:a16="http://schemas.microsoft.com/office/drawing/2014/main" id="{3FA8D0DA-F7CC-4445-BC74-A9D37812D86B}"/>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 xmlns:a16="http://schemas.microsoft.com/office/drawing/2014/main" id="{9F600E90-7792-487F-9D48-ACA7BEC4BDB6}"/>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 xmlns:a16="http://schemas.microsoft.com/office/drawing/2014/main" id="{81370BA4-7B3D-4302-90C5-144C9884C0B9}"/>
              </a:ext>
            </a:extLst>
          </p:cNvPr>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r>
              <a:rPr lang="en-US"/>
              <a:t>Dibyendu B. Seal - CSE, UEMK</a:t>
            </a:r>
          </a:p>
        </p:txBody>
      </p:sp>
      <p:sp>
        <p:nvSpPr>
          <p:cNvPr id="22" name="Footer Placeholder 21">
            <a:extLst>
              <a:ext uri="{FF2B5EF4-FFF2-40B4-BE49-F238E27FC236}">
                <a16:creationId xmlns="" xmlns:a16="http://schemas.microsoft.com/office/drawing/2014/main" id="{4FF7E08E-CBA6-458A-8FB0-5B808E56BB1C}"/>
              </a:ext>
            </a:extLst>
          </p:cNvPr>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a:t> </a:t>
            </a:r>
          </a:p>
        </p:txBody>
      </p:sp>
      <p:sp>
        <p:nvSpPr>
          <p:cNvPr id="18" name="Slide Number Placeholder 17">
            <a:extLst>
              <a:ext uri="{FF2B5EF4-FFF2-40B4-BE49-F238E27FC236}">
                <a16:creationId xmlns="" xmlns:a16="http://schemas.microsoft.com/office/drawing/2014/main" id="{2016CD64-8184-45D7-8358-B13AD2FA4DDC}"/>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D3E0AE48-42DD-47CB-9A15-935B866DEA4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7" r:id="rId1"/>
    <p:sldLayoutId id="2147483833" r:id="rId2"/>
    <p:sldLayoutId id="2147483838" r:id="rId3"/>
    <p:sldLayoutId id="2147483839" r:id="rId4"/>
    <p:sldLayoutId id="2147483840" r:id="rId5"/>
    <p:sldLayoutId id="2147483841" r:id="rId6"/>
    <p:sldLayoutId id="2147483834" r:id="rId7"/>
    <p:sldLayoutId id="2147483842" r:id="rId8"/>
    <p:sldLayoutId id="2147483843" r:id="rId9"/>
    <p:sldLayoutId id="2147483835" r:id="rId10"/>
    <p:sldLayoutId id="2147483836" r:id="rId11"/>
    <p:sldLayoutId id="2147483844" r:id="rId12"/>
  </p:sldLayoutIdLst>
  <p:hf hd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DB9740B8-6BF1-44AC-9395-F8A858A832A0}"/>
              </a:ext>
            </a:extLst>
          </p:cNvPr>
          <p:cNvSpPr>
            <a:spLocks noGrp="1" noChangeArrowheads="1"/>
          </p:cNvSpPr>
          <p:nvPr>
            <p:ph type="ctrTitle"/>
          </p:nvPr>
        </p:nvSpPr>
        <p:spPr>
          <a:xfrm>
            <a:off x="714348" y="428605"/>
            <a:ext cx="7772400" cy="1552595"/>
          </a:xfrm>
        </p:spPr>
        <p:txBody>
          <a:bodyPr/>
          <a:lstStyle/>
          <a:p>
            <a:pPr algn="ctr" eaLnBrk="1" fontAlgn="auto" hangingPunct="1">
              <a:spcAft>
                <a:spcPts val="0"/>
              </a:spcAft>
              <a:defRPr/>
            </a:pPr>
            <a:r>
              <a:rPr lang="en-US" sz="4400" dirty="0">
                <a:latin typeface="Times New Roman" pitchFamily="18" charset="0"/>
                <a:cs typeface="Times New Roman" pitchFamily="18" charset="0"/>
              </a:rPr>
              <a:t>Database Management Systems</a:t>
            </a:r>
          </a:p>
        </p:txBody>
      </p:sp>
      <p:sp>
        <p:nvSpPr>
          <p:cNvPr id="6" name="Subtitle 2">
            <a:extLst>
              <a:ext uri="{FF2B5EF4-FFF2-40B4-BE49-F238E27FC236}">
                <a16:creationId xmlns="" xmlns:a16="http://schemas.microsoft.com/office/drawing/2014/main" id="{C1B562FD-3393-457C-8394-49476EAA32F7}"/>
              </a:ext>
            </a:extLst>
          </p:cNvPr>
          <p:cNvSpPr>
            <a:spLocks noGrp="1"/>
          </p:cNvSpPr>
          <p:nvPr>
            <p:ph type="subTitle" idx="1"/>
          </p:nvPr>
        </p:nvSpPr>
        <p:spPr>
          <a:xfrm>
            <a:off x="857250" y="2714625"/>
            <a:ext cx="7858125" cy="571500"/>
          </a:xfrm>
        </p:spPr>
        <p:txBody>
          <a:bodyPr/>
          <a:lstStyle/>
          <a:p>
            <a:pPr marR="0" algn="ctr" eaLnBrk="1" hangingPunct="1"/>
            <a:r>
              <a:rPr lang="en-US" altLang="en-US" sz="2800" b="1" dirty="0" smtClean="0">
                <a:latin typeface="Times New Roman" panose="02020603050405020304" pitchFamily="18" charset="0"/>
                <a:cs typeface="Times New Roman" panose="02020603050405020304" pitchFamily="18" charset="0"/>
              </a:rPr>
              <a:t>INDRESH SONI</a:t>
            </a:r>
            <a:endParaRPr lang="en-US" altLang="en-US"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E873352D-7210-4BB7-8B29-5DDCC34AEA13}"/>
              </a:ext>
            </a:extLst>
          </p:cNvPr>
          <p:cNvSpPr txBox="1">
            <a:spLocks noChangeArrowheads="1"/>
          </p:cNvSpPr>
          <p:nvPr/>
        </p:nvSpPr>
        <p:spPr bwMode="auto">
          <a:xfrm>
            <a:off x="2071688" y="3214688"/>
            <a:ext cx="5422900" cy="2452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5720" rIns="45720"/>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buFontTx/>
              <a:buNone/>
            </a:pPr>
            <a:r>
              <a:rPr lang="en-US" altLang="en-US" sz="2000" b="1" dirty="0" smtClean="0">
                <a:solidFill>
                  <a:schemeClr val="tx2"/>
                </a:solidFill>
                <a:latin typeface="Times New Roman" panose="02020603050405020304" pitchFamily="18" charset="0"/>
                <a:cs typeface="Times New Roman" panose="02020603050405020304" pitchFamily="18" charset="0"/>
              </a:rPr>
              <a:t>ISIT COLLEGE</a:t>
            </a:r>
          </a:p>
          <a:p>
            <a:pPr algn="ctr" eaLnBrk="1" hangingPunct="1">
              <a:buFontTx/>
              <a:buNone/>
            </a:pPr>
            <a:r>
              <a:rPr lang="en-US" altLang="en-US" sz="2000" b="1" dirty="0" smtClean="0">
                <a:solidFill>
                  <a:schemeClr val="tx2"/>
                </a:solidFill>
                <a:latin typeface="Times New Roman" panose="02020603050405020304" pitchFamily="18" charset="0"/>
                <a:cs typeface="Times New Roman" panose="02020603050405020304" pitchFamily="18" charset="0"/>
              </a:rPr>
              <a:t>SIPRI BAZA JHANSI</a:t>
            </a:r>
            <a:endParaRPr lang="en-US" altLang="en-US" sz="2000" b="1" dirty="0">
              <a:solidFill>
                <a:schemeClr val="tx2"/>
              </a:solidFill>
              <a:latin typeface="Times New Roman" panose="02020603050405020304" pitchFamily="18" charset="0"/>
              <a:cs typeface="Times New Roman" panose="02020603050405020304" pitchFamily="18" charset="0"/>
            </a:endParaRPr>
          </a:p>
          <a:p>
            <a:pPr algn="ctr" eaLnBrk="1" hangingPunct="1">
              <a:buFontTx/>
              <a:buNone/>
            </a:pPr>
            <a:endParaRPr lang="en-IN" altLang="en-US" sz="2000" b="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iterate type="lt">
                                    <p:tmPct val="10000"/>
                                  </p:iterate>
                                  <p:childTnLst>
                                    <p:set>
                                      <p:cBhvr>
                                        <p:cTn id="6" dur="1" fill="hold">
                                          <p:stCondLst>
                                            <p:cond delay="0"/>
                                          </p:stCondLst>
                                        </p:cTn>
                                        <p:tgtEl>
                                          <p:spTgt spid="20482"/>
                                        </p:tgtEl>
                                        <p:attrNameLst>
                                          <p:attrName>style.visibility</p:attrName>
                                        </p:attrNameLst>
                                      </p:cBhvr>
                                      <p:to>
                                        <p:strVal val="visible"/>
                                      </p:to>
                                    </p:set>
                                    <p:animEffect transition="in" filter="fade">
                                      <p:cBhvr>
                                        <p:cTn id="7" dur="1000">
                                          <p:stCondLst>
                                            <p:cond delay="0"/>
                                          </p:stCondLst>
                                        </p:cTn>
                                        <p:tgtEl>
                                          <p:spTgt spid="20482"/>
                                        </p:tgtEl>
                                      </p:cBhvr>
                                    </p:animEffect>
                                  </p:childTnLst>
                                </p:cTn>
                              </p:par>
                            </p:childTnLst>
                          </p:cTn>
                        </p:par>
                        <p:par>
                          <p:cTn id="8" fill="hold" nodeType="afterGroup">
                            <p:stCondLst>
                              <p:cond delay="3400"/>
                            </p:stCondLst>
                            <p:childTnLst>
                              <p:par>
                                <p:cTn id="9" presetID="4" presetClass="entr" presetSubtype="16"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box(in)">
                                      <p:cBhvr>
                                        <p:cTn id="11" dur="500"/>
                                        <p:tgtEl>
                                          <p:spTgt spid="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 xmlns:a16="http://schemas.microsoft.com/office/drawing/2014/main" id="{ACA5EDA7-742B-4A41-B0D3-F2EAE6EC098A}"/>
              </a:ext>
            </a:extLst>
          </p:cNvPr>
          <p:cNvSpPr>
            <a:spLocks noGrp="1"/>
          </p:cNvSpPr>
          <p:nvPr>
            <p:ph type="ftr" sz="quarter" idx="11"/>
          </p:nvPr>
        </p:nvSpPr>
        <p:spPr bwMode="auto">
          <a:xfrm>
            <a:off x="6727825" y="6408738"/>
            <a:ext cx="1919288"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l">
              <a:spcBef>
                <a:spcPct val="0"/>
              </a:spcBef>
              <a:buClrTx/>
              <a:buSzTx/>
              <a:buFontTx/>
              <a:buNone/>
            </a:pPr>
            <a:endParaRPr lang="en-US" altLang="en-US" sz="1000">
              <a:latin typeface="Times New Roman" panose="02020603050405020304" pitchFamily="18" charset="0"/>
            </a:endParaRPr>
          </a:p>
          <a:p>
            <a:pPr algn="l">
              <a:spcBef>
                <a:spcPct val="0"/>
              </a:spcBef>
              <a:buClrTx/>
              <a:buSzTx/>
              <a:buFontTx/>
              <a:buNone/>
            </a:pPr>
            <a:endParaRPr lang="en-US" altLang="en-US" sz="1000">
              <a:solidFill>
                <a:schemeClr val="tx2"/>
              </a:solidFill>
              <a:latin typeface="Times New Roman" panose="02020603050405020304" pitchFamily="18" charset="0"/>
            </a:endParaRPr>
          </a:p>
        </p:txBody>
      </p:sp>
      <p:sp>
        <p:nvSpPr>
          <p:cNvPr id="18434" name="Rectangle 2">
            <a:extLst>
              <a:ext uri="{FF2B5EF4-FFF2-40B4-BE49-F238E27FC236}">
                <a16:creationId xmlns="" xmlns:a16="http://schemas.microsoft.com/office/drawing/2014/main" id="{7F4B6904-AD13-433D-B85F-7F7931774848}"/>
              </a:ext>
            </a:extLst>
          </p:cNvPr>
          <p:cNvSpPr>
            <a:spLocks noGrp="1" noChangeArrowheads="1"/>
          </p:cNvSpPr>
          <p:nvPr>
            <p:ph type="title"/>
          </p:nvPr>
        </p:nvSpPr>
        <p:spPr>
          <a:xfrm>
            <a:off x="571472" y="142852"/>
            <a:ext cx="7772400" cy="1143000"/>
          </a:xfrm>
        </p:spPr>
        <p:txBody>
          <a:bodyPr/>
          <a:lstStyle/>
          <a:p>
            <a:pPr eaLnBrk="1" fontAlgn="auto" hangingPunct="1">
              <a:spcAft>
                <a:spcPts val="0"/>
              </a:spcAft>
              <a:defRPr/>
            </a:pPr>
            <a:r>
              <a:rPr lang="en-US" dirty="0"/>
              <a:t>Data Independence</a:t>
            </a:r>
          </a:p>
        </p:txBody>
      </p:sp>
      <p:sp>
        <p:nvSpPr>
          <p:cNvPr id="24580" name="Rectangle 3">
            <a:extLst>
              <a:ext uri="{FF2B5EF4-FFF2-40B4-BE49-F238E27FC236}">
                <a16:creationId xmlns="" xmlns:a16="http://schemas.microsoft.com/office/drawing/2014/main" id="{52D0387C-F52B-46A0-8404-320D71DE1AE2}"/>
              </a:ext>
            </a:extLst>
          </p:cNvPr>
          <p:cNvSpPr>
            <a:spLocks noGrp="1"/>
          </p:cNvSpPr>
          <p:nvPr>
            <p:ph type="body" idx="1"/>
          </p:nvPr>
        </p:nvSpPr>
        <p:spPr>
          <a:xfrm>
            <a:off x="381000" y="1295400"/>
            <a:ext cx="4572000" cy="3705225"/>
          </a:xfrm>
          <a:noFill/>
        </p:spPr>
        <p:txBody>
          <a:bodyPr/>
          <a:lstStyle/>
          <a:p>
            <a:pPr eaLnBrk="1" hangingPunct="1">
              <a:lnSpc>
                <a:spcPct val="90000"/>
              </a:lnSpc>
            </a:pPr>
            <a:r>
              <a:rPr lang="en-US" altLang="en-US" sz="1800">
                <a:latin typeface="Times New Roman" panose="02020603050405020304" pitchFamily="18" charset="0"/>
                <a:cs typeface="Times New Roman" panose="02020603050405020304" pitchFamily="18" charset="0"/>
              </a:rPr>
              <a:t>Ability to modify a schema definition in one level without affecting a schema definition in the other levels.</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u="sng">
                <a:solidFill>
                  <a:schemeClr val="accent2"/>
                </a:solidFill>
                <a:latin typeface="Times New Roman" panose="02020603050405020304" pitchFamily="18" charset="0"/>
                <a:cs typeface="Times New Roman" panose="02020603050405020304" pitchFamily="18" charset="0"/>
              </a:rPr>
              <a:t>Logical data independence</a:t>
            </a:r>
            <a:r>
              <a:rPr lang="en-US" altLang="en-US" sz="1800">
                <a:solidFill>
                  <a:schemeClr val="accent2"/>
                </a:solidFill>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Protection from changes in </a:t>
            </a:r>
            <a:r>
              <a:rPr lang="en-US" altLang="en-US" sz="1800" i="1">
                <a:latin typeface="Times New Roman" panose="02020603050405020304" pitchFamily="18" charset="0"/>
                <a:cs typeface="Times New Roman" panose="02020603050405020304" pitchFamily="18" charset="0"/>
              </a:rPr>
              <a:t>logical </a:t>
            </a:r>
            <a:r>
              <a:rPr lang="en-US" altLang="en-US" sz="1800">
                <a:latin typeface="Times New Roman" panose="02020603050405020304" pitchFamily="18" charset="0"/>
                <a:cs typeface="Times New Roman" panose="02020603050405020304" pitchFamily="18" charset="0"/>
              </a:rPr>
              <a:t>structure of data.</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u="sng">
                <a:solidFill>
                  <a:schemeClr val="accent2"/>
                </a:solidFill>
                <a:latin typeface="Times New Roman" panose="02020603050405020304" pitchFamily="18" charset="0"/>
                <a:cs typeface="Times New Roman" panose="02020603050405020304" pitchFamily="18" charset="0"/>
              </a:rPr>
              <a:t>Physical data independence</a:t>
            </a:r>
            <a:r>
              <a:rPr lang="en-US" altLang="en-US" sz="1800">
                <a:solidFill>
                  <a:schemeClr val="accent2"/>
                </a:solidFill>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Protection from changes in </a:t>
            </a:r>
            <a:r>
              <a:rPr lang="en-US" altLang="en-US" sz="1800" i="1">
                <a:latin typeface="Times New Roman" panose="02020603050405020304" pitchFamily="18" charset="0"/>
                <a:cs typeface="Times New Roman" panose="02020603050405020304" pitchFamily="18" charset="0"/>
              </a:rPr>
              <a:t>physical</a:t>
            </a:r>
            <a:r>
              <a:rPr lang="en-US" altLang="en-US" sz="1800">
                <a:latin typeface="Times New Roman" panose="02020603050405020304" pitchFamily="18" charset="0"/>
                <a:cs typeface="Times New Roman" panose="02020603050405020304" pitchFamily="18" charset="0"/>
              </a:rPr>
              <a:t> structure of data.</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endParaRPr lang="en-US" altLang="en-US" sz="1800">
              <a:solidFill>
                <a:schemeClr val="folHlink"/>
              </a:solidFill>
              <a:latin typeface="Times New Roman" panose="02020603050405020304" pitchFamily="18" charset="0"/>
              <a:cs typeface="Times New Roman" panose="02020603050405020304" pitchFamily="18" charset="0"/>
            </a:endParaRPr>
          </a:p>
        </p:txBody>
      </p:sp>
      <p:grpSp>
        <p:nvGrpSpPr>
          <p:cNvPr id="24581" name="Group 6">
            <a:extLst>
              <a:ext uri="{FF2B5EF4-FFF2-40B4-BE49-F238E27FC236}">
                <a16:creationId xmlns="" xmlns:a16="http://schemas.microsoft.com/office/drawing/2014/main" id="{3D8E551C-674E-47EB-82ED-B638EAE9E944}"/>
              </a:ext>
            </a:extLst>
          </p:cNvPr>
          <p:cNvGrpSpPr>
            <a:grpSpLocks/>
          </p:cNvGrpSpPr>
          <p:nvPr/>
        </p:nvGrpSpPr>
        <p:grpSpPr bwMode="auto">
          <a:xfrm>
            <a:off x="5072063" y="1500188"/>
            <a:ext cx="3778250" cy="3810000"/>
            <a:chOff x="3156" y="1574"/>
            <a:chExt cx="2325" cy="2066"/>
          </a:xfrm>
        </p:grpSpPr>
        <p:sp>
          <p:nvSpPr>
            <p:cNvPr id="24586" name="Oval 7">
              <a:extLst>
                <a:ext uri="{FF2B5EF4-FFF2-40B4-BE49-F238E27FC236}">
                  <a16:creationId xmlns="" xmlns:a16="http://schemas.microsoft.com/office/drawing/2014/main" id="{2E0A88E0-9B36-4C24-9893-228AD50D5A91}"/>
                </a:ext>
              </a:extLst>
            </p:cNvPr>
            <p:cNvSpPr>
              <a:spLocks noChangeArrowheads="1"/>
            </p:cNvSpPr>
            <p:nvPr/>
          </p:nvSpPr>
          <p:spPr bwMode="auto">
            <a:xfrm>
              <a:off x="3992" y="2936"/>
              <a:ext cx="656" cy="128"/>
            </a:xfrm>
            <a:prstGeom prst="ellipse">
              <a:avLst/>
            </a:prstGeom>
            <a:noFill/>
            <a:ln w="25400">
              <a:solidFill>
                <a:schemeClr val="tx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4587" name="Line 8">
              <a:extLst>
                <a:ext uri="{FF2B5EF4-FFF2-40B4-BE49-F238E27FC236}">
                  <a16:creationId xmlns="" xmlns:a16="http://schemas.microsoft.com/office/drawing/2014/main" id="{58781A0D-ED7E-45C4-8C14-DBE53140A6B5}"/>
                </a:ext>
              </a:extLst>
            </p:cNvPr>
            <p:cNvSpPr>
              <a:spLocks noChangeShapeType="1"/>
            </p:cNvSpPr>
            <p:nvPr/>
          </p:nvSpPr>
          <p:spPr bwMode="auto">
            <a:xfrm>
              <a:off x="3982" y="2997"/>
              <a:ext cx="2" cy="603"/>
            </a:xfrm>
            <a:prstGeom prst="line">
              <a:avLst/>
            </a:prstGeom>
            <a:noFill/>
            <a:ln w="254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IN"/>
            </a:p>
          </p:txBody>
        </p:sp>
        <p:sp>
          <p:nvSpPr>
            <p:cNvPr id="24588" name="Oval 9">
              <a:extLst>
                <a:ext uri="{FF2B5EF4-FFF2-40B4-BE49-F238E27FC236}">
                  <a16:creationId xmlns="" xmlns:a16="http://schemas.microsoft.com/office/drawing/2014/main" id="{FDDA63F6-FB27-4E43-904B-446D35C64F74}"/>
                </a:ext>
              </a:extLst>
            </p:cNvPr>
            <p:cNvSpPr>
              <a:spLocks noChangeArrowheads="1"/>
            </p:cNvSpPr>
            <p:nvPr/>
          </p:nvSpPr>
          <p:spPr bwMode="auto">
            <a:xfrm>
              <a:off x="3992" y="3512"/>
              <a:ext cx="656" cy="128"/>
            </a:xfrm>
            <a:prstGeom prst="ellipse">
              <a:avLst/>
            </a:prstGeom>
            <a:noFill/>
            <a:ln w="25400">
              <a:solidFill>
                <a:schemeClr val="tx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4589" name="Line 10">
              <a:extLst>
                <a:ext uri="{FF2B5EF4-FFF2-40B4-BE49-F238E27FC236}">
                  <a16:creationId xmlns="" xmlns:a16="http://schemas.microsoft.com/office/drawing/2014/main" id="{BBBDF0E4-D582-4303-9BD4-8F9977B7A32C}"/>
                </a:ext>
              </a:extLst>
            </p:cNvPr>
            <p:cNvSpPr>
              <a:spLocks noChangeShapeType="1"/>
            </p:cNvSpPr>
            <p:nvPr/>
          </p:nvSpPr>
          <p:spPr bwMode="auto">
            <a:xfrm>
              <a:off x="4656" y="3024"/>
              <a:ext cx="0" cy="528"/>
            </a:xfrm>
            <a:prstGeom prst="line">
              <a:avLst/>
            </a:prstGeom>
            <a:noFill/>
            <a:ln w="254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IN"/>
            </a:p>
          </p:txBody>
        </p:sp>
        <p:sp>
          <p:nvSpPr>
            <p:cNvPr id="24590" name="Rectangle 11">
              <a:extLst>
                <a:ext uri="{FF2B5EF4-FFF2-40B4-BE49-F238E27FC236}">
                  <a16:creationId xmlns="" xmlns:a16="http://schemas.microsoft.com/office/drawing/2014/main" id="{0BE8F27E-D3BB-4DFE-BB67-C6E5D888A239}"/>
                </a:ext>
              </a:extLst>
            </p:cNvPr>
            <p:cNvSpPr>
              <a:spLocks noChangeArrowheads="1"/>
            </p:cNvSpPr>
            <p:nvPr/>
          </p:nvSpPr>
          <p:spPr bwMode="auto">
            <a:xfrm>
              <a:off x="3589" y="2534"/>
              <a:ext cx="1493" cy="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a:solidFill>
                    <a:schemeClr val="tx2"/>
                  </a:solidFill>
                  <a:latin typeface="Times New Roman" panose="02020603050405020304" pitchFamily="18" charset="0"/>
                </a:rPr>
                <a:t>Physical Schema</a:t>
              </a:r>
            </a:p>
          </p:txBody>
        </p:sp>
        <p:sp>
          <p:nvSpPr>
            <p:cNvPr id="24591" name="Rectangle 12">
              <a:extLst>
                <a:ext uri="{FF2B5EF4-FFF2-40B4-BE49-F238E27FC236}">
                  <a16:creationId xmlns="" xmlns:a16="http://schemas.microsoft.com/office/drawing/2014/main" id="{F77E7EC8-CC59-44F4-9B94-9F8060BF036E}"/>
                </a:ext>
              </a:extLst>
            </p:cNvPr>
            <p:cNvSpPr>
              <a:spLocks noChangeArrowheads="1"/>
            </p:cNvSpPr>
            <p:nvPr/>
          </p:nvSpPr>
          <p:spPr bwMode="auto">
            <a:xfrm>
              <a:off x="3440" y="2102"/>
              <a:ext cx="1755"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a:solidFill>
                    <a:schemeClr val="tx2"/>
                  </a:solidFill>
                  <a:latin typeface="Times New Roman" panose="02020603050405020304" pitchFamily="18" charset="0"/>
                </a:rPr>
                <a:t>Conceptual Schema</a:t>
              </a:r>
            </a:p>
          </p:txBody>
        </p:sp>
        <p:sp>
          <p:nvSpPr>
            <p:cNvPr id="24592" name="Rectangle 13">
              <a:extLst>
                <a:ext uri="{FF2B5EF4-FFF2-40B4-BE49-F238E27FC236}">
                  <a16:creationId xmlns="" xmlns:a16="http://schemas.microsoft.com/office/drawing/2014/main" id="{234EB67A-EE9F-483D-9C0A-A3E5EE782C9E}"/>
                </a:ext>
              </a:extLst>
            </p:cNvPr>
            <p:cNvSpPr>
              <a:spLocks noChangeArrowheads="1"/>
            </p:cNvSpPr>
            <p:nvPr/>
          </p:nvSpPr>
          <p:spPr bwMode="auto">
            <a:xfrm>
              <a:off x="3156" y="1574"/>
              <a:ext cx="691" cy="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a:solidFill>
                    <a:schemeClr val="tx2"/>
                  </a:solidFill>
                  <a:latin typeface="Times New Roman" panose="02020603050405020304" pitchFamily="18" charset="0"/>
                </a:rPr>
                <a:t>View 1</a:t>
              </a:r>
            </a:p>
          </p:txBody>
        </p:sp>
        <p:sp>
          <p:nvSpPr>
            <p:cNvPr id="24593" name="Rectangle 14">
              <a:extLst>
                <a:ext uri="{FF2B5EF4-FFF2-40B4-BE49-F238E27FC236}">
                  <a16:creationId xmlns="" xmlns:a16="http://schemas.microsoft.com/office/drawing/2014/main" id="{72D85ED3-78B0-4314-923B-F32DE23E1DA6}"/>
                </a:ext>
              </a:extLst>
            </p:cNvPr>
            <p:cNvSpPr>
              <a:spLocks noChangeArrowheads="1"/>
            </p:cNvSpPr>
            <p:nvPr/>
          </p:nvSpPr>
          <p:spPr bwMode="auto">
            <a:xfrm>
              <a:off x="3972" y="1574"/>
              <a:ext cx="690" cy="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a:solidFill>
                    <a:schemeClr val="tx2"/>
                  </a:solidFill>
                  <a:latin typeface="Times New Roman" panose="02020603050405020304" pitchFamily="18" charset="0"/>
                </a:rPr>
                <a:t>View 2</a:t>
              </a:r>
            </a:p>
          </p:txBody>
        </p:sp>
        <p:sp>
          <p:nvSpPr>
            <p:cNvPr id="24594" name="Rectangle 15">
              <a:extLst>
                <a:ext uri="{FF2B5EF4-FFF2-40B4-BE49-F238E27FC236}">
                  <a16:creationId xmlns="" xmlns:a16="http://schemas.microsoft.com/office/drawing/2014/main" id="{2AA65FE1-A124-409C-926C-758FF3F02A3B}"/>
                </a:ext>
              </a:extLst>
            </p:cNvPr>
            <p:cNvSpPr>
              <a:spLocks noChangeArrowheads="1"/>
            </p:cNvSpPr>
            <p:nvPr/>
          </p:nvSpPr>
          <p:spPr bwMode="auto">
            <a:xfrm>
              <a:off x="4790" y="1574"/>
              <a:ext cx="691" cy="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a:solidFill>
                    <a:schemeClr val="tx2"/>
                  </a:solidFill>
                  <a:latin typeface="Times New Roman" panose="02020603050405020304" pitchFamily="18" charset="0"/>
                </a:rPr>
                <a:t>View 3</a:t>
              </a:r>
            </a:p>
          </p:txBody>
        </p:sp>
        <p:sp>
          <p:nvSpPr>
            <p:cNvPr id="24595" name="Rectangle 16">
              <a:extLst>
                <a:ext uri="{FF2B5EF4-FFF2-40B4-BE49-F238E27FC236}">
                  <a16:creationId xmlns="" xmlns:a16="http://schemas.microsoft.com/office/drawing/2014/main" id="{E632842E-6D23-461C-B2B2-D7B2C1E9CEC2}"/>
                </a:ext>
              </a:extLst>
            </p:cNvPr>
            <p:cNvSpPr>
              <a:spLocks noChangeArrowheads="1"/>
            </p:cNvSpPr>
            <p:nvPr/>
          </p:nvSpPr>
          <p:spPr bwMode="auto">
            <a:xfrm>
              <a:off x="3176" y="1592"/>
              <a:ext cx="656" cy="224"/>
            </a:xfrm>
            <a:prstGeom prst="rect">
              <a:avLst/>
            </a:prstGeom>
            <a:noFill/>
            <a:ln w="25400">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4596" name="Rectangle 17">
              <a:extLst>
                <a:ext uri="{FF2B5EF4-FFF2-40B4-BE49-F238E27FC236}">
                  <a16:creationId xmlns="" xmlns:a16="http://schemas.microsoft.com/office/drawing/2014/main" id="{288C96BC-845E-4601-9CE3-A0106CF9674C}"/>
                </a:ext>
              </a:extLst>
            </p:cNvPr>
            <p:cNvSpPr>
              <a:spLocks noChangeArrowheads="1"/>
            </p:cNvSpPr>
            <p:nvPr/>
          </p:nvSpPr>
          <p:spPr bwMode="auto">
            <a:xfrm>
              <a:off x="3992" y="1592"/>
              <a:ext cx="656" cy="224"/>
            </a:xfrm>
            <a:prstGeom prst="rect">
              <a:avLst/>
            </a:prstGeom>
            <a:noFill/>
            <a:ln w="25400">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4597" name="Rectangle 18">
              <a:extLst>
                <a:ext uri="{FF2B5EF4-FFF2-40B4-BE49-F238E27FC236}">
                  <a16:creationId xmlns="" xmlns:a16="http://schemas.microsoft.com/office/drawing/2014/main" id="{2C273B11-2463-4BA8-9FBA-4B150D5CA492}"/>
                </a:ext>
              </a:extLst>
            </p:cNvPr>
            <p:cNvSpPr>
              <a:spLocks noChangeArrowheads="1"/>
            </p:cNvSpPr>
            <p:nvPr/>
          </p:nvSpPr>
          <p:spPr bwMode="auto">
            <a:xfrm>
              <a:off x="4808" y="1592"/>
              <a:ext cx="656" cy="224"/>
            </a:xfrm>
            <a:prstGeom prst="rect">
              <a:avLst/>
            </a:prstGeom>
            <a:noFill/>
            <a:ln w="25400">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4598" name="Rectangle 19">
              <a:extLst>
                <a:ext uri="{FF2B5EF4-FFF2-40B4-BE49-F238E27FC236}">
                  <a16:creationId xmlns="" xmlns:a16="http://schemas.microsoft.com/office/drawing/2014/main" id="{6B9FEB0A-5288-48DD-A8A4-204485381856}"/>
                </a:ext>
              </a:extLst>
            </p:cNvPr>
            <p:cNvSpPr>
              <a:spLocks noChangeArrowheads="1"/>
            </p:cNvSpPr>
            <p:nvPr/>
          </p:nvSpPr>
          <p:spPr bwMode="auto">
            <a:xfrm>
              <a:off x="3464" y="2120"/>
              <a:ext cx="1760" cy="224"/>
            </a:xfrm>
            <a:prstGeom prst="rect">
              <a:avLst/>
            </a:prstGeom>
            <a:noFill/>
            <a:ln w="25400">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4599" name="Rectangle 20">
              <a:extLst>
                <a:ext uri="{FF2B5EF4-FFF2-40B4-BE49-F238E27FC236}">
                  <a16:creationId xmlns="" xmlns:a16="http://schemas.microsoft.com/office/drawing/2014/main" id="{648879A7-72C3-4108-BA18-7884D3B576FC}"/>
                </a:ext>
              </a:extLst>
            </p:cNvPr>
            <p:cNvSpPr>
              <a:spLocks noChangeArrowheads="1"/>
            </p:cNvSpPr>
            <p:nvPr/>
          </p:nvSpPr>
          <p:spPr bwMode="auto">
            <a:xfrm>
              <a:off x="3608" y="2552"/>
              <a:ext cx="1472" cy="224"/>
            </a:xfrm>
            <a:prstGeom prst="rect">
              <a:avLst/>
            </a:prstGeom>
            <a:noFill/>
            <a:ln w="25400">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4600" name="Line 21">
              <a:extLst>
                <a:ext uri="{FF2B5EF4-FFF2-40B4-BE49-F238E27FC236}">
                  <a16:creationId xmlns="" xmlns:a16="http://schemas.microsoft.com/office/drawing/2014/main" id="{D51A4AF5-D195-4900-ADFC-DD14C95500E9}"/>
                </a:ext>
              </a:extLst>
            </p:cNvPr>
            <p:cNvSpPr>
              <a:spLocks noChangeShapeType="1"/>
            </p:cNvSpPr>
            <p:nvPr/>
          </p:nvSpPr>
          <p:spPr bwMode="auto">
            <a:xfrm>
              <a:off x="3504" y="1824"/>
              <a:ext cx="336" cy="288"/>
            </a:xfrm>
            <a:prstGeom prst="line">
              <a:avLst/>
            </a:prstGeom>
            <a:noFill/>
            <a:ln w="12700">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IN"/>
            </a:p>
          </p:txBody>
        </p:sp>
        <p:sp>
          <p:nvSpPr>
            <p:cNvPr id="24601" name="Line 22">
              <a:extLst>
                <a:ext uri="{FF2B5EF4-FFF2-40B4-BE49-F238E27FC236}">
                  <a16:creationId xmlns="" xmlns:a16="http://schemas.microsoft.com/office/drawing/2014/main" id="{8B348477-25DC-4B3B-92B5-3DCAE3B50D16}"/>
                </a:ext>
              </a:extLst>
            </p:cNvPr>
            <p:cNvSpPr>
              <a:spLocks noChangeShapeType="1"/>
            </p:cNvSpPr>
            <p:nvPr/>
          </p:nvSpPr>
          <p:spPr bwMode="auto">
            <a:xfrm>
              <a:off x="4320" y="1824"/>
              <a:ext cx="0" cy="288"/>
            </a:xfrm>
            <a:prstGeom prst="line">
              <a:avLst/>
            </a:prstGeom>
            <a:noFill/>
            <a:ln w="12700">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IN"/>
            </a:p>
          </p:txBody>
        </p:sp>
        <p:sp>
          <p:nvSpPr>
            <p:cNvPr id="24602" name="Line 23">
              <a:extLst>
                <a:ext uri="{FF2B5EF4-FFF2-40B4-BE49-F238E27FC236}">
                  <a16:creationId xmlns="" xmlns:a16="http://schemas.microsoft.com/office/drawing/2014/main" id="{FA65A1D3-1ECC-4961-8BE8-18830BD1FC13}"/>
                </a:ext>
              </a:extLst>
            </p:cNvPr>
            <p:cNvSpPr>
              <a:spLocks noChangeShapeType="1"/>
            </p:cNvSpPr>
            <p:nvPr/>
          </p:nvSpPr>
          <p:spPr bwMode="auto">
            <a:xfrm flipH="1">
              <a:off x="4800" y="1824"/>
              <a:ext cx="336" cy="288"/>
            </a:xfrm>
            <a:prstGeom prst="line">
              <a:avLst/>
            </a:prstGeom>
            <a:noFill/>
            <a:ln w="12700">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IN"/>
            </a:p>
          </p:txBody>
        </p:sp>
        <p:sp>
          <p:nvSpPr>
            <p:cNvPr id="24603" name="Line 24">
              <a:extLst>
                <a:ext uri="{FF2B5EF4-FFF2-40B4-BE49-F238E27FC236}">
                  <a16:creationId xmlns="" xmlns:a16="http://schemas.microsoft.com/office/drawing/2014/main" id="{0350C0B4-BC0F-472F-9048-B2743D2AA283}"/>
                </a:ext>
              </a:extLst>
            </p:cNvPr>
            <p:cNvSpPr>
              <a:spLocks noChangeShapeType="1"/>
            </p:cNvSpPr>
            <p:nvPr/>
          </p:nvSpPr>
          <p:spPr bwMode="auto">
            <a:xfrm>
              <a:off x="4320" y="2352"/>
              <a:ext cx="0" cy="192"/>
            </a:xfrm>
            <a:prstGeom prst="line">
              <a:avLst/>
            </a:prstGeom>
            <a:noFill/>
            <a:ln w="12700">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IN"/>
            </a:p>
          </p:txBody>
        </p:sp>
        <p:sp>
          <p:nvSpPr>
            <p:cNvPr id="24604" name="Line 25">
              <a:extLst>
                <a:ext uri="{FF2B5EF4-FFF2-40B4-BE49-F238E27FC236}">
                  <a16:creationId xmlns="" xmlns:a16="http://schemas.microsoft.com/office/drawing/2014/main" id="{29F54F72-B9BC-433F-98CA-755B5AE54A10}"/>
                </a:ext>
              </a:extLst>
            </p:cNvPr>
            <p:cNvSpPr>
              <a:spLocks noChangeShapeType="1"/>
            </p:cNvSpPr>
            <p:nvPr/>
          </p:nvSpPr>
          <p:spPr bwMode="auto">
            <a:xfrm>
              <a:off x="4320" y="2784"/>
              <a:ext cx="0" cy="240"/>
            </a:xfrm>
            <a:prstGeom prst="line">
              <a:avLst/>
            </a:prstGeom>
            <a:noFill/>
            <a:ln w="12700">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IN"/>
            </a:p>
          </p:txBody>
        </p:sp>
        <p:sp>
          <p:nvSpPr>
            <p:cNvPr id="24605" name="Text Box 26">
              <a:extLst>
                <a:ext uri="{FF2B5EF4-FFF2-40B4-BE49-F238E27FC236}">
                  <a16:creationId xmlns="" xmlns:a16="http://schemas.microsoft.com/office/drawing/2014/main" id="{4416BB2B-E661-4683-BE79-C9E03CC8F604}"/>
                </a:ext>
              </a:extLst>
            </p:cNvPr>
            <p:cNvSpPr txBox="1">
              <a:spLocks noChangeArrowheads="1"/>
            </p:cNvSpPr>
            <p:nvPr/>
          </p:nvSpPr>
          <p:spPr bwMode="auto">
            <a:xfrm>
              <a:off x="4123" y="3124"/>
              <a:ext cx="420" cy="2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800" b="1">
                  <a:latin typeface="Times New Roman" panose="02020603050405020304" pitchFamily="18" charset="0"/>
                  <a:cs typeface="Times New Roman" panose="02020603050405020304" pitchFamily="18" charset="0"/>
                </a:rPr>
                <a:t>DB</a:t>
              </a:r>
            </a:p>
          </p:txBody>
        </p:sp>
      </p:grpSp>
      <p:sp>
        <p:nvSpPr>
          <p:cNvPr id="18459" name="AutoShape 27">
            <a:extLst>
              <a:ext uri="{FF2B5EF4-FFF2-40B4-BE49-F238E27FC236}">
                <a16:creationId xmlns="" xmlns:a16="http://schemas.microsoft.com/office/drawing/2014/main" id="{9E0C8242-16C7-4B73-A5D3-2E0AD5D8FC76}"/>
              </a:ext>
            </a:extLst>
          </p:cNvPr>
          <p:cNvSpPr>
            <a:spLocks noChangeArrowheads="1"/>
          </p:cNvSpPr>
          <p:nvPr/>
        </p:nvSpPr>
        <p:spPr bwMode="auto">
          <a:xfrm rot="-1219388">
            <a:off x="4586288" y="2447925"/>
            <a:ext cx="1270000" cy="304800"/>
          </a:xfrm>
          <a:prstGeom prst="notchedRightArrow">
            <a:avLst>
              <a:gd name="adj1" fmla="val 50000"/>
              <a:gd name="adj2" fmla="val 104167"/>
            </a:avLst>
          </a:prstGeom>
          <a:solidFill>
            <a:schemeClr val="accent1"/>
          </a:solidFill>
          <a:ln w="12700">
            <a:solidFill>
              <a:schemeClr val="tx1"/>
            </a:solidFill>
            <a:miter lim="800000"/>
            <a:headEnd type="none" w="sm" len="sm"/>
            <a:tailEnd type="none" w="sm" len="sm"/>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18460" name="AutoShape 28">
            <a:extLst>
              <a:ext uri="{FF2B5EF4-FFF2-40B4-BE49-F238E27FC236}">
                <a16:creationId xmlns="" xmlns:a16="http://schemas.microsoft.com/office/drawing/2014/main" id="{112B02F0-A0DA-4F4A-B8A1-977744940585}"/>
              </a:ext>
            </a:extLst>
          </p:cNvPr>
          <p:cNvSpPr>
            <a:spLocks noChangeArrowheads="1"/>
          </p:cNvSpPr>
          <p:nvPr/>
        </p:nvSpPr>
        <p:spPr bwMode="auto">
          <a:xfrm rot="-1913692">
            <a:off x="4535488" y="3605213"/>
            <a:ext cx="1752600" cy="304800"/>
          </a:xfrm>
          <a:prstGeom prst="notchedRightArrow">
            <a:avLst>
              <a:gd name="adj1" fmla="val 50000"/>
              <a:gd name="adj2" fmla="val 143750"/>
            </a:avLst>
          </a:prstGeom>
          <a:solidFill>
            <a:schemeClr val="accent1"/>
          </a:solidFill>
          <a:ln w="12700">
            <a:solidFill>
              <a:schemeClr val="tx1"/>
            </a:solidFill>
            <a:miter lim="800000"/>
            <a:headEnd type="none" w="sm" len="sm"/>
            <a:tailEnd type="none" w="sm" len="sm"/>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4584" name="Date Placeholder 27">
            <a:extLst>
              <a:ext uri="{FF2B5EF4-FFF2-40B4-BE49-F238E27FC236}">
                <a16:creationId xmlns="" xmlns:a16="http://schemas.microsoft.com/office/drawing/2014/main" id="{A9A4D0B1-5447-4F5D-8F8B-55865DD3623D}"/>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24585" name="Slide Number Placeholder 28">
            <a:extLst>
              <a:ext uri="{FF2B5EF4-FFF2-40B4-BE49-F238E27FC236}">
                <a16:creationId xmlns="" xmlns:a16="http://schemas.microsoft.com/office/drawing/2014/main" id="{B7CA151B-BFEA-40F0-AAE9-1B4C733A479E}"/>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EEE4ABD0-9E71-4460-A787-908B1262451A}" type="slidenum">
              <a:rPr lang="en-US" altLang="en-US" sz="1000">
                <a:latin typeface="Times New Roman" panose="02020603050405020304" pitchFamily="18" charset="0"/>
              </a:rPr>
              <a:pPr>
                <a:spcBef>
                  <a:spcPct val="0"/>
                </a:spcBef>
                <a:buClrTx/>
                <a:buSzTx/>
                <a:buFontTx/>
                <a:buNone/>
              </a:pPr>
              <a:t>10</a:t>
            </a:fld>
            <a:endParaRPr lang="en-US" altLang="en-US" sz="10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59"/>
                                        </p:tgtEl>
                                        <p:attrNameLst>
                                          <p:attrName>style.visibility</p:attrName>
                                        </p:attrNameLst>
                                      </p:cBhvr>
                                      <p:to>
                                        <p:strVal val="visible"/>
                                      </p:to>
                                    </p:set>
                                    <p:animEffect transition="in" filter="wipe(left)">
                                      <p:cBhvr>
                                        <p:cTn id="7" dur="500"/>
                                        <p:tgtEl>
                                          <p:spTgt spid="18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60"/>
                                        </p:tgtEl>
                                        <p:attrNameLst>
                                          <p:attrName>style.visibility</p:attrName>
                                        </p:attrNameLst>
                                      </p:cBhvr>
                                      <p:to>
                                        <p:strVal val="visible"/>
                                      </p:to>
                                    </p:set>
                                    <p:animEffect transition="in" filter="wipe(left)">
                                      <p:cBhvr>
                                        <p:cTn id="12" dur="500"/>
                                        <p:tgtEl>
                                          <p:spTgt spid="18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9" grpId="0" animBg="1"/>
      <p:bldP spid="1846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 xmlns:a16="http://schemas.microsoft.com/office/drawing/2014/main" id="{1899C2C2-4F0D-4622-A0B6-DDF3F3A67037}"/>
              </a:ext>
            </a:extLst>
          </p:cNvPr>
          <p:cNvSpPr>
            <a:spLocks noGrp="1"/>
          </p:cNvSpPr>
          <p:nvPr>
            <p:ph type="ftr" sz="quarter" idx="11"/>
          </p:nvPr>
        </p:nvSpPr>
        <p:spPr bwMode="auto">
          <a:xfrm>
            <a:off x="6727825" y="6408738"/>
            <a:ext cx="1919288"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l">
              <a:spcBef>
                <a:spcPct val="0"/>
              </a:spcBef>
              <a:buClrTx/>
              <a:buSzTx/>
              <a:buFontTx/>
              <a:buNone/>
            </a:pPr>
            <a:endParaRPr lang="en-US" altLang="en-US" sz="1000">
              <a:latin typeface="Times New Roman" panose="02020603050405020304" pitchFamily="18" charset="0"/>
            </a:endParaRPr>
          </a:p>
          <a:p>
            <a:pPr algn="l">
              <a:spcBef>
                <a:spcPct val="0"/>
              </a:spcBef>
              <a:buClrTx/>
              <a:buSzTx/>
              <a:buFontTx/>
              <a:buNone/>
            </a:pPr>
            <a:endParaRPr lang="en-US" altLang="en-US" sz="1000">
              <a:solidFill>
                <a:schemeClr val="tx2"/>
              </a:solidFill>
              <a:latin typeface="Times New Roman" panose="02020603050405020304" pitchFamily="18" charset="0"/>
            </a:endParaRPr>
          </a:p>
        </p:txBody>
      </p:sp>
      <p:sp>
        <p:nvSpPr>
          <p:cNvPr id="18434" name="Rectangle 2">
            <a:extLst>
              <a:ext uri="{FF2B5EF4-FFF2-40B4-BE49-F238E27FC236}">
                <a16:creationId xmlns="" xmlns:a16="http://schemas.microsoft.com/office/drawing/2014/main" id="{511AD054-E9DD-415C-9C7C-1EA18DE8F527}"/>
              </a:ext>
            </a:extLst>
          </p:cNvPr>
          <p:cNvSpPr>
            <a:spLocks noGrp="1" noChangeArrowheads="1"/>
          </p:cNvSpPr>
          <p:nvPr>
            <p:ph type="title"/>
          </p:nvPr>
        </p:nvSpPr>
        <p:spPr>
          <a:xfrm>
            <a:off x="571472" y="142852"/>
            <a:ext cx="7772400" cy="1143000"/>
          </a:xfrm>
        </p:spPr>
        <p:txBody>
          <a:bodyPr/>
          <a:lstStyle/>
          <a:p>
            <a:pPr eaLnBrk="1" fontAlgn="auto" hangingPunct="1">
              <a:spcAft>
                <a:spcPts val="0"/>
              </a:spcAft>
              <a:defRPr/>
            </a:pPr>
            <a:r>
              <a:rPr lang="en-US" dirty="0"/>
              <a:t>Metadata &amp; Data dictionary</a:t>
            </a:r>
          </a:p>
        </p:txBody>
      </p:sp>
      <p:sp>
        <p:nvSpPr>
          <p:cNvPr id="26628" name="Rectangle 3">
            <a:extLst>
              <a:ext uri="{FF2B5EF4-FFF2-40B4-BE49-F238E27FC236}">
                <a16:creationId xmlns="" xmlns:a16="http://schemas.microsoft.com/office/drawing/2014/main" id="{801C2CBA-C3E5-482D-8687-145196C9ABE7}"/>
              </a:ext>
            </a:extLst>
          </p:cNvPr>
          <p:cNvSpPr>
            <a:spLocks noGrp="1"/>
          </p:cNvSpPr>
          <p:nvPr>
            <p:ph type="body" idx="1"/>
          </p:nvPr>
        </p:nvSpPr>
        <p:spPr>
          <a:xfrm>
            <a:off x="381000" y="1295400"/>
            <a:ext cx="8191500" cy="4848225"/>
          </a:xfrm>
          <a:noFill/>
        </p:spPr>
        <p:txBody>
          <a:bodyPr/>
          <a:lstStyle/>
          <a:p>
            <a:pPr eaLnBrk="1" hangingPunct="1">
              <a:lnSpc>
                <a:spcPct val="90000"/>
              </a:lnSpc>
              <a:buFont typeface="Wingdings" panose="05000000000000000000" pitchFamily="2" charset="2"/>
              <a:buChar char="Ø"/>
            </a:pPr>
            <a:r>
              <a:rPr lang="en-US" altLang="en-US" sz="1800" b="1">
                <a:latin typeface="Times New Roman" panose="02020603050405020304" pitchFamily="18" charset="0"/>
                <a:cs typeface="Times New Roman" panose="02020603050405020304" pitchFamily="18" charset="0"/>
              </a:rPr>
              <a:t>Metadata</a:t>
            </a:r>
            <a:r>
              <a:rPr lang="en-US" altLang="en-US" sz="1800">
                <a:latin typeface="Times New Roman" panose="02020603050405020304" pitchFamily="18" charset="0"/>
                <a:cs typeface="Times New Roman" panose="02020603050405020304" pitchFamily="18" charset="0"/>
              </a:rPr>
              <a:t> –  Data about data</a:t>
            </a:r>
          </a:p>
          <a:p>
            <a:pPr eaLnBrk="1" hangingPunct="1">
              <a:lnSpc>
                <a:spcPct val="90000"/>
              </a:lnSpc>
              <a:buFont typeface="Wingdings 3" panose="05040102010807070707" pitchFamily="18" charset="2"/>
              <a:buNone/>
            </a:pPr>
            <a:r>
              <a:rPr lang="en-US" altLang="en-US" sz="1800">
                <a:latin typeface="Times New Roman" panose="02020603050405020304" pitchFamily="18" charset="0"/>
                <a:cs typeface="Times New Roman" panose="02020603050405020304" pitchFamily="18" charset="0"/>
              </a:rPr>
              <a:t>	It is the overall description of the database specified by a set of definitions and constraints, for e.g. –</a:t>
            </a:r>
          </a:p>
          <a:p>
            <a:pPr lvl="1">
              <a:buFont typeface="Wingdings" panose="05000000000000000000" pitchFamily="2" charset="2"/>
              <a:buChar char="q"/>
            </a:pPr>
            <a:r>
              <a:rPr lang="en-IN" altLang="en-US" sz="1600">
                <a:latin typeface="Times New Roman" panose="02020603050405020304" pitchFamily="18" charset="0"/>
                <a:cs typeface="Times New Roman" panose="02020603050405020304" pitchFamily="18" charset="0"/>
              </a:rPr>
              <a:t>Means of creation of the data</a:t>
            </a:r>
          </a:p>
          <a:p>
            <a:pPr lvl="1">
              <a:buFont typeface="Wingdings" panose="05000000000000000000" pitchFamily="2" charset="2"/>
              <a:buChar char="q"/>
            </a:pPr>
            <a:r>
              <a:rPr lang="en-IN" altLang="en-US" sz="1600">
                <a:latin typeface="Times New Roman" panose="02020603050405020304" pitchFamily="18" charset="0"/>
                <a:cs typeface="Times New Roman" panose="02020603050405020304" pitchFamily="18" charset="0"/>
              </a:rPr>
              <a:t>Purpose of the data</a:t>
            </a:r>
          </a:p>
          <a:p>
            <a:pPr lvl="1">
              <a:buFont typeface="Wingdings" panose="05000000000000000000" pitchFamily="2" charset="2"/>
              <a:buChar char="q"/>
            </a:pPr>
            <a:r>
              <a:rPr lang="en-IN" altLang="en-US" sz="1600">
                <a:latin typeface="Times New Roman" panose="02020603050405020304" pitchFamily="18" charset="0"/>
                <a:cs typeface="Times New Roman" panose="02020603050405020304" pitchFamily="18" charset="0"/>
              </a:rPr>
              <a:t>Time and date of creation</a:t>
            </a:r>
          </a:p>
          <a:p>
            <a:pPr lvl="1">
              <a:buFont typeface="Wingdings" panose="05000000000000000000" pitchFamily="2" charset="2"/>
              <a:buChar char="q"/>
            </a:pPr>
            <a:r>
              <a:rPr lang="en-IN" altLang="en-US" sz="1600">
                <a:latin typeface="Times New Roman" panose="02020603050405020304" pitchFamily="18" charset="0"/>
                <a:cs typeface="Times New Roman" panose="02020603050405020304" pitchFamily="18" charset="0"/>
              </a:rPr>
              <a:t>Creator or author of the data</a:t>
            </a:r>
          </a:p>
          <a:p>
            <a:pPr lvl="1">
              <a:buFont typeface="Wingdings" panose="05000000000000000000" pitchFamily="2" charset="2"/>
              <a:buChar char="q"/>
            </a:pPr>
            <a:r>
              <a:rPr lang="en-IN" altLang="en-US" sz="1600">
                <a:latin typeface="Times New Roman" panose="02020603050405020304" pitchFamily="18" charset="0"/>
                <a:cs typeface="Times New Roman" panose="02020603050405020304" pitchFamily="18" charset="0"/>
              </a:rPr>
              <a:t>Location on a computer network where the data was created</a:t>
            </a:r>
          </a:p>
          <a:p>
            <a:pPr lvl="1">
              <a:buFont typeface="Wingdings" panose="05000000000000000000" pitchFamily="2" charset="2"/>
              <a:buChar char="q"/>
            </a:pPr>
            <a:r>
              <a:rPr lang="en-IN" altLang="en-US" sz="1600">
                <a:latin typeface="Times New Roman" panose="02020603050405020304" pitchFamily="18" charset="0"/>
                <a:cs typeface="Times New Roman" panose="02020603050405020304" pitchFamily="18" charset="0"/>
              </a:rPr>
              <a:t>Standards used</a:t>
            </a:r>
          </a:p>
          <a:p>
            <a:pPr lvl="1">
              <a:buFont typeface="Wingdings" panose="05000000000000000000" pitchFamily="2" charset="2"/>
              <a:buChar char="q"/>
            </a:pPr>
            <a:r>
              <a:rPr lang="en-IN" altLang="en-US" sz="1600">
                <a:latin typeface="Times New Roman" panose="02020603050405020304" pitchFamily="18" charset="0"/>
                <a:cs typeface="Times New Roman" panose="02020603050405020304" pitchFamily="18" charset="0"/>
              </a:rPr>
              <a:t>File size</a:t>
            </a:r>
          </a:p>
          <a:p>
            <a:pPr eaLnBrk="1" hangingPunct="1">
              <a:lnSpc>
                <a:spcPct val="90000"/>
              </a:lnSpc>
              <a:buFont typeface="Wingdings 3" panose="05040102010807070707" pitchFamily="18" charset="2"/>
              <a:buNone/>
            </a:pPr>
            <a:endParaRPr lang="en-US" altLang="en-US" sz="180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Char char="Ø"/>
            </a:pPr>
            <a:r>
              <a:rPr lang="en-US" altLang="en-US" sz="1800" b="1">
                <a:latin typeface="Times New Roman" panose="02020603050405020304" pitchFamily="18" charset="0"/>
                <a:cs typeface="Times New Roman" panose="02020603050405020304" pitchFamily="18" charset="0"/>
              </a:rPr>
              <a:t>Data dictionary </a:t>
            </a:r>
            <a:r>
              <a:rPr lang="en-US" altLang="en-US" sz="1800">
                <a:latin typeface="Times New Roman" panose="02020603050405020304" pitchFamily="18" charset="0"/>
                <a:cs typeface="Times New Roman" panose="02020603050405020304" pitchFamily="18" charset="0"/>
              </a:rPr>
              <a:t>– Metadata repository</a:t>
            </a:r>
          </a:p>
          <a:p>
            <a:pPr eaLnBrk="1" hangingPunct="1">
              <a:lnSpc>
                <a:spcPct val="90000"/>
              </a:lnSpc>
              <a:buFont typeface="Wingdings 3" panose="05040102010807070707" pitchFamily="18" charset="2"/>
              <a:buNone/>
            </a:pPr>
            <a:r>
              <a:rPr lang="en-US" altLang="en-US" sz="1800">
                <a:latin typeface="Times New Roman" panose="02020603050405020304" pitchFamily="18" charset="0"/>
                <a:cs typeface="Times New Roman" panose="02020603050405020304" pitchFamily="18" charset="0"/>
              </a:rPr>
              <a:t>	It stores information about each data element in the database such as its name, data type, range of value, source, access authorization and indicates which application programs use this data item.</a:t>
            </a:r>
            <a:endParaRPr lang="en-US" altLang="en-US" sz="1800">
              <a:solidFill>
                <a:schemeClr val="folHlink"/>
              </a:solidFill>
              <a:latin typeface="Times New Roman" panose="02020603050405020304" pitchFamily="18" charset="0"/>
              <a:cs typeface="Times New Roman" panose="02020603050405020304" pitchFamily="18" charset="0"/>
            </a:endParaRPr>
          </a:p>
        </p:txBody>
      </p:sp>
      <p:sp>
        <p:nvSpPr>
          <p:cNvPr id="26629" name="Date Placeholder 27">
            <a:extLst>
              <a:ext uri="{FF2B5EF4-FFF2-40B4-BE49-F238E27FC236}">
                <a16:creationId xmlns="" xmlns:a16="http://schemas.microsoft.com/office/drawing/2014/main" id="{959F9FCB-307F-4DB0-9071-7CB4C9084358}"/>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26630" name="Slide Number Placeholder 5">
            <a:extLst>
              <a:ext uri="{FF2B5EF4-FFF2-40B4-BE49-F238E27FC236}">
                <a16:creationId xmlns="" xmlns:a16="http://schemas.microsoft.com/office/drawing/2014/main" id="{DD3CB305-D620-4127-A9B9-211FD5B68FDE}"/>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7DD79B00-5C07-445E-9D93-CF84BB7E6F48}" type="slidenum">
              <a:rPr lang="en-US" altLang="en-US" sz="1000">
                <a:latin typeface="Times New Roman" panose="02020603050405020304" pitchFamily="18" charset="0"/>
              </a:rPr>
              <a:pPr>
                <a:spcBef>
                  <a:spcPct val="0"/>
                </a:spcBef>
                <a:buClrTx/>
                <a:buSzTx/>
                <a:buFontTx/>
                <a:buNone/>
              </a:pPr>
              <a:t>11</a:t>
            </a:fld>
            <a:endParaRPr lang="en-US" altLang="en-US" sz="100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2">
            <a:extLst>
              <a:ext uri="{FF2B5EF4-FFF2-40B4-BE49-F238E27FC236}">
                <a16:creationId xmlns="" xmlns:a16="http://schemas.microsoft.com/office/drawing/2014/main" id="{2D9CF0C6-1388-483B-BBAA-C04CDA3C0B87}"/>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28675" name="Footer Placeholder 3">
            <a:extLst>
              <a:ext uri="{FF2B5EF4-FFF2-40B4-BE49-F238E27FC236}">
                <a16:creationId xmlns="" xmlns:a16="http://schemas.microsoft.com/office/drawing/2014/main" id="{47D6CF40-4A14-4060-89BE-F671CCCCEC6A}"/>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5" name="Title 4">
            <a:extLst>
              <a:ext uri="{FF2B5EF4-FFF2-40B4-BE49-F238E27FC236}">
                <a16:creationId xmlns="" xmlns:a16="http://schemas.microsoft.com/office/drawing/2014/main" id="{8D0C4F99-F078-4A19-B749-B2F1CC221F80}"/>
              </a:ext>
            </a:extLst>
          </p:cNvPr>
          <p:cNvSpPr>
            <a:spLocks noGrp="1"/>
          </p:cNvSpPr>
          <p:nvPr>
            <p:ph type="title"/>
          </p:nvPr>
        </p:nvSpPr>
        <p:spPr>
          <a:xfrm>
            <a:off x="500034" y="2357430"/>
            <a:ext cx="8229600" cy="1143000"/>
          </a:xfrm>
        </p:spPr>
        <p:txBody>
          <a:bodyPr/>
          <a:lstStyle/>
          <a:p>
            <a:pPr algn="ctr" eaLnBrk="1" fontAlgn="auto" hangingPunct="1">
              <a:spcAft>
                <a:spcPts val="0"/>
              </a:spcAft>
              <a:defRPr/>
            </a:pPr>
            <a:r>
              <a:rPr lang="en-IN" sz="6000" dirty="0"/>
              <a:t>Database Models</a:t>
            </a:r>
          </a:p>
        </p:txBody>
      </p:sp>
      <p:sp>
        <p:nvSpPr>
          <p:cNvPr id="28677" name="Slide Number Placeholder 5">
            <a:extLst>
              <a:ext uri="{FF2B5EF4-FFF2-40B4-BE49-F238E27FC236}">
                <a16:creationId xmlns="" xmlns:a16="http://schemas.microsoft.com/office/drawing/2014/main" id="{EE8CBCF9-37C4-4603-8617-48593F1E622B}"/>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D7CF06C6-BDBE-4958-90DA-85967CC96D35}" type="slidenum">
              <a:rPr lang="en-US" altLang="en-US" sz="1000">
                <a:latin typeface="Times New Roman" panose="02020603050405020304" pitchFamily="18" charset="0"/>
              </a:rPr>
              <a:pPr>
                <a:spcBef>
                  <a:spcPct val="0"/>
                </a:spcBef>
                <a:buClrTx/>
                <a:buSzTx/>
                <a:buFontTx/>
                <a:buNone/>
              </a:pPr>
              <a:t>12</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a:extLst>
              <a:ext uri="{FF2B5EF4-FFF2-40B4-BE49-F238E27FC236}">
                <a16:creationId xmlns="" xmlns:a16="http://schemas.microsoft.com/office/drawing/2014/main" id="{C26B3182-1FA7-42E8-BBEC-8C2654DD07B7}"/>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3074" name="Rectangle 2">
            <a:extLst>
              <a:ext uri="{FF2B5EF4-FFF2-40B4-BE49-F238E27FC236}">
                <a16:creationId xmlns="" xmlns:a16="http://schemas.microsoft.com/office/drawing/2014/main" id="{2CBF37F2-E53B-4FE4-8FA9-221C032F12AB}"/>
              </a:ext>
            </a:extLst>
          </p:cNvPr>
          <p:cNvSpPr>
            <a:spLocks noGrp="1" noChangeArrowheads="1"/>
          </p:cNvSpPr>
          <p:nvPr>
            <p:ph type="title"/>
          </p:nvPr>
        </p:nvSpPr>
        <p:spPr>
          <a:xfrm>
            <a:off x="714348" y="285728"/>
            <a:ext cx="7848600" cy="1219200"/>
          </a:xfrm>
        </p:spPr>
        <p:txBody>
          <a:bodyPr/>
          <a:lstStyle/>
          <a:p>
            <a:pPr eaLnBrk="1" fontAlgn="auto" hangingPunct="1">
              <a:spcAft>
                <a:spcPts val="0"/>
              </a:spcAft>
              <a:defRPr/>
            </a:pPr>
            <a:r>
              <a:rPr lang="en-US" dirty="0"/>
              <a:t>Database Models</a:t>
            </a:r>
          </a:p>
        </p:txBody>
      </p:sp>
      <p:sp>
        <p:nvSpPr>
          <p:cNvPr id="29700" name="Footer Placeholder 6">
            <a:extLst>
              <a:ext uri="{FF2B5EF4-FFF2-40B4-BE49-F238E27FC236}">
                <a16:creationId xmlns="" xmlns:a16="http://schemas.microsoft.com/office/drawing/2014/main" id="{19893E82-396E-4A3F-A416-931FD2943C4E}"/>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9" name="Rectangle 8">
            <a:extLst>
              <a:ext uri="{FF2B5EF4-FFF2-40B4-BE49-F238E27FC236}">
                <a16:creationId xmlns="" xmlns:a16="http://schemas.microsoft.com/office/drawing/2014/main" id="{986D4EA5-7E9D-4626-9165-143AAD4BCAEC}"/>
              </a:ext>
            </a:extLst>
          </p:cNvPr>
          <p:cNvSpPr/>
          <p:nvPr/>
        </p:nvSpPr>
        <p:spPr>
          <a:xfrm>
            <a:off x="642938" y="1643063"/>
            <a:ext cx="1857375" cy="785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2000" dirty="0">
                <a:latin typeface="Times New Roman" pitchFamily="18" charset="0"/>
                <a:cs typeface="Times New Roman" pitchFamily="18" charset="0"/>
              </a:rPr>
              <a:t>Object based </a:t>
            </a:r>
          </a:p>
          <a:p>
            <a:pPr algn="ctr" eaLnBrk="1" hangingPunct="1">
              <a:defRPr/>
            </a:pPr>
            <a:r>
              <a:rPr lang="en-IN" sz="2000" dirty="0">
                <a:latin typeface="Times New Roman" pitchFamily="18" charset="0"/>
                <a:cs typeface="Times New Roman" pitchFamily="18" charset="0"/>
              </a:rPr>
              <a:t>data model</a:t>
            </a:r>
          </a:p>
        </p:txBody>
      </p:sp>
      <p:sp>
        <p:nvSpPr>
          <p:cNvPr id="10" name="Content Placeholder 9">
            <a:extLst>
              <a:ext uri="{FF2B5EF4-FFF2-40B4-BE49-F238E27FC236}">
                <a16:creationId xmlns="" xmlns:a16="http://schemas.microsoft.com/office/drawing/2014/main" id="{BFB1BA55-29C7-4466-9F33-3CE9EFFAFC2F}"/>
              </a:ext>
            </a:extLst>
          </p:cNvPr>
          <p:cNvSpPr>
            <a:spLocks noGrp="1"/>
          </p:cNvSpPr>
          <p:nvPr>
            <p:ph idx="1"/>
          </p:nvPr>
        </p:nvSpPr>
        <p:spPr>
          <a:xfrm>
            <a:off x="3500438" y="1643063"/>
            <a:ext cx="2143125" cy="785812"/>
          </a:xfr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365760" indent="-256032" algn="ctr" eaLnBrk="1" fontAlgn="auto" hangingPunct="1">
              <a:spcAft>
                <a:spcPts val="0"/>
              </a:spcAft>
              <a:buFont typeface="Wingdings 3"/>
              <a:buChar char=""/>
              <a:defRPr/>
            </a:pPr>
            <a:r>
              <a:rPr lang="en-IN" sz="2000" dirty="0">
                <a:latin typeface="Times New Roman" pitchFamily="18" charset="0"/>
                <a:cs typeface="Times New Roman" pitchFamily="18" charset="0"/>
              </a:rPr>
              <a:t>Record based </a:t>
            </a:r>
          </a:p>
          <a:p>
            <a:pPr marL="365760" indent="-256032" algn="ctr" eaLnBrk="1" fontAlgn="auto" hangingPunct="1">
              <a:spcAft>
                <a:spcPts val="0"/>
              </a:spcAft>
              <a:buFont typeface="Wingdings 3"/>
              <a:buChar char=""/>
              <a:defRPr/>
            </a:pPr>
            <a:r>
              <a:rPr lang="en-IN" sz="2000" dirty="0">
                <a:latin typeface="Times New Roman" pitchFamily="18" charset="0"/>
                <a:cs typeface="Times New Roman" pitchFamily="18" charset="0"/>
              </a:rPr>
              <a:t>data model</a:t>
            </a:r>
          </a:p>
        </p:txBody>
      </p:sp>
      <p:sp>
        <p:nvSpPr>
          <p:cNvPr id="11" name="Content Placeholder 9">
            <a:extLst>
              <a:ext uri="{FF2B5EF4-FFF2-40B4-BE49-F238E27FC236}">
                <a16:creationId xmlns="" xmlns:a16="http://schemas.microsoft.com/office/drawing/2014/main" id="{218CEC9A-0DCE-4AA5-BE39-04933DDF9444}"/>
              </a:ext>
            </a:extLst>
          </p:cNvPr>
          <p:cNvSpPr txBox="1">
            <a:spLocks/>
          </p:cNvSpPr>
          <p:nvPr/>
        </p:nvSpPr>
        <p:spPr>
          <a:xfrm>
            <a:off x="6572250" y="1643063"/>
            <a:ext cx="1714500" cy="785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365760" indent="-256032" algn="ctr" eaLnBrk="1" fontAlgn="auto" hangingPunct="1">
              <a:spcBef>
                <a:spcPts val="400"/>
              </a:spcBef>
              <a:spcAft>
                <a:spcPts val="0"/>
              </a:spcAft>
              <a:buClr>
                <a:schemeClr val="accent1"/>
              </a:buClr>
              <a:buSzPct val="68000"/>
              <a:buFont typeface="Wingdings 3"/>
              <a:buChar char=""/>
              <a:defRPr/>
            </a:pPr>
            <a:r>
              <a:rPr lang="en-IN" sz="2000" dirty="0">
                <a:latin typeface="Times New Roman" pitchFamily="18" charset="0"/>
                <a:cs typeface="Times New Roman" pitchFamily="18" charset="0"/>
              </a:rPr>
              <a:t>Physical </a:t>
            </a:r>
          </a:p>
          <a:p>
            <a:pPr marL="365760" indent="-256032" algn="ctr" eaLnBrk="1" fontAlgn="auto" hangingPunct="1">
              <a:spcBef>
                <a:spcPts val="400"/>
              </a:spcBef>
              <a:spcAft>
                <a:spcPts val="0"/>
              </a:spcAft>
              <a:buClr>
                <a:schemeClr val="accent1"/>
              </a:buClr>
              <a:buSzPct val="68000"/>
              <a:buFont typeface="Wingdings 3"/>
              <a:buChar char=""/>
              <a:defRPr/>
            </a:pPr>
            <a:r>
              <a:rPr lang="en-IN" sz="2000" dirty="0">
                <a:latin typeface="Times New Roman" pitchFamily="18" charset="0"/>
                <a:cs typeface="Times New Roman" pitchFamily="18" charset="0"/>
              </a:rPr>
              <a:t>data model</a:t>
            </a:r>
          </a:p>
        </p:txBody>
      </p:sp>
      <p:cxnSp>
        <p:nvCxnSpPr>
          <p:cNvPr id="13" name="Straight Connector 12">
            <a:extLst>
              <a:ext uri="{FF2B5EF4-FFF2-40B4-BE49-F238E27FC236}">
                <a16:creationId xmlns="" xmlns:a16="http://schemas.microsoft.com/office/drawing/2014/main" id="{CB9D8018-648D-44AD-9F5F-70232CAEDC4A}"/>
              </a:ext>
            </a:extLst>
          </p:cNvPr>
          <p:cNvCxnSpPr/>
          <p:nvPr/>
        </p:nvCxnSpPr>
        <p:spPr>
          <a:xfrm rot="5400000">
            <a:off x="-284956" y="3428206"/>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65700E95-24D5-4B18-9769-5C904B40758C}"/>
              </a:ext>
            </a:extLst>
          </p:cNvPr>
          <p:cNvCxnSpPr/>
          <p:nvPr/>
        </p:nvCxnSpPr>
        <p:spPr>
          <a:xfrm>
            <a:off x="714375" y="2857500"/>
            <a:ext cx="4286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BF5D515D-DF25-42CD-BA1B-D05FD9BC7EA4}"/>
              </a:ext>
            </a:extLst>
          </p:cNvPr>
          <p:cNvCxnSpPr/>
          <p:nvPr/>
        </p:nvCxnSpPr>
        <p:spPr>
          <a:xfrm>
            <a:off x="714375" y="3429000"/>
            <a:ext cx="4286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E220B56C-E147-4A1B-95C7-EA92D4C85BDB}"/>
              </a:ext>
            </a:extLst>
          </p:cNvPr>
          <p:cNvCxnSpPr/>
          <p:nvPr/>
        </p:nvCxnSpPr>
        <p:spPr>
          <a:xfrm>
            <a:off x="3857625" y="2857500"/>
            <a:ext cx="4286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DD1F6C11-7BFD-41A3-B185-28FD5828014D}"/>
              </a:ext>
            </a:extLst>
          </p:cNvPr>
          <p:cNvCxnSpPr/>
          <p:nvPr/>
        </p:nvCxnSpPr>
        <p:spPr>
          <a:xfrm>
            <a:off x="3857625" y="3500438"/>
            <a:ext cx="42862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C4760C73-293E-4CDE-A431-926A94EAAABF}"/>
              </a:ext>
            </a:extLst>
          </p:cNvPr>
          <p:cNvCxnSpPr/>
          <p:nvPr/>
        </p:nvCxnSpPr>
        <p:spPr>
          <a:xfrm rot="5400000">
            <a:off x="3036093" y="3250407"/>
            <a:ext cx="1643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FAC5B8C0-8D85-4370-A038-FC328E4E617C}"/>
              </a:ext>
            </a:extLst>
          </p:cNvPr>
          <p:cNvCxnSpPr/>
          <p:nvPr/>
        </p:nvCxnSpPr>
        <p:spPr>
          <a:xfrm>
            <a:off x="3857625" y="4071938"/>
            <a:ext cx="42862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0CB6E62E-3813-42D2-94BA-B21C9F82E731}"/>
              </a:ext>
            </a:extLst>
          </p:cNvPr>
          <p:cNvCxnSpPr/>
          <p:nvPr/>
        </p:nvCxnSpPr>
        <p:spPr>
          <a:xfrm>
            <a:off x="6786563" y="2928938"/>
            <a:ext cx="42862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5151F907-48DE-46FD-8693-7B291ACED245}"/>
              </a:ext>
            </a:extLst>
          </p:cNvPr>
          <p:cNvCxnSpPr/>
          <p:nvPr/>
        </p:nvCxnSpPr>
        <p:spPr>
          <a:xfrm>
            <a:off x="6786563" y="3571875"/>
            <a:ext cx="4286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E1EE9653-E6BC-46EE-8A45-E90CFE978AA9}"/>
              </a:ext>
            </a:extLst>
          </p:cNvPr>
          <p:cNvCxnSpPr/>
          <p:nvPr/>
        </p:nvCxnSpPr>
        <p:spPr>
          <a:xfrm rot="5400000">
            <a:off x="6215857" y="2999581"/>
            <a:ext cx="1143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9714" name="TextBox 27">
            <a:extLst>
              <a:ext uri="{FF2B5EF4-FFF2-40B4-BE49-F238E27FC236}">
                <a16:creationId xmlns="" xmlns:a16="http://schemas.microsoft.com/office/drawing/2014/main" id="{3266F0F2-985D-44DA-824C-DE494CE61897}"/>
              </a:ext>
            </a:extLst>
          </p:cNvPr>
          <p:cNvSpPr txBox="1">
            <a:spLocks noChangeArrowheads="1"/>
          </p:cNvSpPr>
          <p:nvPr/>
        </p:nvSpPr>
        <p:spPr bwMode="auto">
          <a:xfrm>
            <a:off x="1071563" y="2714625"/>
            <a:ext cx="2500312"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600">
                <a:latin typeface="Times New Roman" panose="02020603050405020304" pitchFamily="18" charset="0"/>
              </a:rPr>
              <a:t>Entity-Relationship (E-R)</a:t>
            </a:r>
          </a:p>
        </p:txBody>
      </p:sp>
      <p:sp>
        <p:nvSpPr>
          <p:cNvPr id="29715" name="TextBox 28">
            <a:extLst>
              <a:ext uri="{FF2B5EF4-FFF2-40B4-BE49-F238E27FC236}">
                <a16:creationId xmlns="" xmlns:a16="http://schemas.microsoft.com/office/drawing/2014/main" id="{E950B34B-20C3-475D-83F7-DA91CE69682C}"/>
              </a:ext>
            </a:extLst>
          </p:cNvPr>
          <p:cNvSpPr txBox="1">
            <a:spLocks noChangeArrowheads="1"/>
          </p:cNvSpPr>
          <p:nvPr/>
        </p:nvSpPr>
        <p:spPr bwMode="auto">
          <a:xfrm>
            <a:off x="4000500" y="3286125"/>
            <a:ext cx="150018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600">
                <a:latin typeface="Times New Roman" panose="02020603050405020304" pitchFamily="18" charset="0"/>
              </a:rPr>
              <a:t>Network</a:t>
            </a:r>
          </a:p>
        </p:txBody>
      </p:sp>
      <p:sp>
        <p:nvSpPr>
          <p:cNvPr id="29716" name="TextBox 29">
            <a:extLst>
              <a:ext uri="{FF2B5EF4-FFF2-40B4-BE49-F238E27FC236}">
                <a16:creationId xmlns="" xmlns:a16="http://schemas.microsoft.com/office/drawing/2014/main" id="{01DECAB5-B3F0-4A91-85A8-D83137ABDFF5}"/>
              </a:ext>
            </a:extLst>
          </p:cNvPr>
          <p:cNvSpPr txBox="1">
            <a:spLocks noChangeArrowheads="1"/>
          </p:cNvSpPr>
          <p:nvPr/>
        </p:nvSpPr>
        <p:spPr bwMode="auto">
          <a:xfrm>
            <a:off x="4071938" y="3857625"/>
            <a:ext cx="1500187"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600">
                <a:latin typeface="Times New Roman" panose="02020603050405020304" pitchFamily="18" charset="0"/>
              </a:rPr>
              <a:t>Relational</a:t>
            </a:r>
          </a:p>
        </p:txBody>
      </p:sp>
      <p:sp>
        <p:nvSpPr>
          <p:cNvPr id="29717" name="TextBox 31">
            <a:extLst>
              <a:ext uri="{FF2B5EF4-FFF2-40B4-BE49-F238E27FC236}">
                <a16:creationId xmlns="" xmlns:a16="http://schemas.microsoft.com/office/drawing/2014/main" id="{2B101B0F-34BF-4EA4-BE8E-AB47CCBD67B8}"/>
              </a:ext>
            </a:extLst>
          </p:cNvPr>
          <p:cNvSpPr txBox="1">
            <a:spLocks noChangeArrowheads="1"/>
          </p:cNvSpPr>
          <p:nvPr/>
        </p:nvSpPr>
        <p:spPr bwMode="auto">
          <a:xfrm>
            <a:off x="4071938" y="2714625"/>
            <a:ext cx="1500187"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600">
                <a:latin typeface="Times New Roman" panose="02020603050405020304" pitchFamily="18" charset="0"/>
              </a:rPr>
              <a:t>Hiearchical</a:t>
            </a:r>
          </a:p>
        </p:txBody>
      </p:sp>
      <p:sp>
        <p:nvSpPr>
          <p:cNvPr id="29718" name="TextBox 32">
            <a:extLst>
              <a:ext uri="{FF2B5EF4-FFF2-40B4-BE49-F238E27FC236}">
                <a16:creationId xmlns="" xmlns:a16="http://schemas.microsoft.com/office/drawing/2014/main" id="{16522BB1-CAC9-48F4-944D-478016845594}"/>
              </a:ext>
            </a:extLst>
          </p:cNvPr>
          <p:cNvSpPr txBox="1">
            <a:spLocks noChangeArrowheads="1"/>
          </p:cNvSpPr>
          <p:nvPr/>
        </p:nvSpPr>
        <p:spPr bwMode="auto">
          <a:xfrm>
            <a:off x="428625" y="3214688"/>
            <a:ext cx="2500313"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600">
                <a:latin typeface="Times New Roman" panose="02020603050405020304" pitchFamily="18" charset="0"/>
              </a:rPr>
              <a:t>Semantic</a:t>
            </a:r>
          </a:p>
        </p:txBody>
      </p:sp>
      <p:cxnSp>
        <p:nvCxnSpPr>
          <p:cNvPr id="38" name="Straight Connector 37">
            <a:extLst>
              <a:ext uri="{FF2B5EF4-FFF2-40B4-BE49-F238E27FC236}">
                <a16:creationId xmlns="" xmlns:a16="http://schemas.microsoft.com/office/drawing/2014/main" id="{55A175E8-7E9A-47E9-8C90-37FA284CD87C}"/>
              </a:ext>
            </a:extLst>
          </p:cNvPr>
          <p:cNvCxnSpPr/>
          <p:nvPr/>
        </p:nvCxnSpPr>
        <p:spPr>
          <a:xfrm>
            <a:off x="714375" y="3929063"/>
            <a:ext cx="42862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8730E388-CF2F-42B0-8F98-4E5E55F0D7F9}"/>
              </a:ext>
            </a:extLst>
          </p:cNvPr>
          <p:cNvCxnSpPr/>
          <p:nvPr/>
        </p:nvCxnSpPr>
        <p:spPr>
          <a:xfrm>
            <a:off x="714375" y="4429125"/>
            <a:ext cx="428625" cy="1588"/>
          </a:xfrm>
          <a:prstGeom prst="line">
            <a:avLst/>
          </a:prstGeom>
        </p:spPr>
        <p:style>
          <a:lnRef idx="1">
            <a:schemeClr val="accent1"/>
          </a:lnRef>
          <a:fillRef idx="0">
            <a:schemeClr val="accent1"/>
          </a:fillRef>
          <a:effectRef idx="0">
            <a:schemeClr val="accent1"/>
          </a:effectRef>
          <a:fontRef idx="minor">
            <a:schemeClr val="tx1"/>
          </a:fontRef>
        </p:style>
      </p:cxnSp>
      <p:sp>
        <p:nvSpPr>
          <p:cNvPr id="29721" name="TextBox 39">
            <a:extLst>
              <a:ext uri="{FF2B5EF4-FFF2-40B4-BE49-F238E27FC236}">
                <a16:creationId xmlns="" xmlns:a16="http://schemas.microsoft.com/office/drawing/2014/main" id="{395698E5-85C4-4E7B-897A-4C0E1F4DA469}"/>
              </a:ext>
            </a:extLst>
          </p:cNvPr>
          <p:cNvSpPr txBox="1">
            <a:spLocks noChangeArrowheads="1"/>
          </p:cNvSpPr>
          <p:nvPr/>
        </p:nvSpPr>
        <p:spPr bwMode="auto">
          <a:xfrm>
            <a:off x="500063" y="3714750"/>
            <a:ext cx="2500312"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600">
                <a:latin typeface="Times New Roman" panose="02020603050405020304" pitchFamily="18" charset="0"/>
              </a:rPr>
              <a:t>Functional</a:t>
            </a:r>
          </a:p>
        </p:txBody>
      </p:sp>
      <p:sp>
        <p:nvSpPr>
          <p:cNvPr id="29722" name="TextBox 40">
            <a:extLst>
              <a:ext uri="{FF2B5EF4-FFF2-40B4-BE49-F238E27FC236}">
                <a16:creationId xmlns="" xmlns:a16="http://schemas.microsoft.com/office/drawing/2014/main" id="{6F3432B8-B4C6-46C5-9F45-36B555D0D959}"/>
              </a:ext>
            </a:extLst>
          </p:cNvPr>
          <p:cNvSpPr txBox="1">
            <a:spLocks noChangeArrowheads="1"/>
          </p:cNvSpPr>
          <p:nvPr/>
        </p:nvSpPr>
        <p:spPr bwMode="auto">
          <a:xfrm>
            <a:off x="571500" y="4214813"/>
            <a:ext cx="2500313"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600">
                <a:latin typeface="Times New Roman" panose="02020603050405020304" pitchFamily="18" charset="0"/>
              </a:rPr>
              <a:t>Object based</a:t>
            </a:r>
          </a:p>
        </p:txBody>
      </p:sp>
      <p:sp>
        <p:nvSpPr>
          <p:cNvPr id="29723" name="TextBox 41">
            <a:extLst>
              <a:ext uri="{FF2B5EF4-FFF2-40B4-BE49-F238E27FC236}">
                <a16:creationId xmlns="" xmlns:a16="http://schemas.microsoft.com/office/drawing/2014/main" id="{80A85183-77FC-4391-8846-0ECA104F55EE}"/>
              </a:ext>
            </a:extLst>
          </p:cNvPr>
          <p:cNvSpPr txBox="1">
            <a:spLocks noChangeArrowheads="1"/>
          </p:cNvSpPr>
          <p:nvPr/>
        </p:nvSpPr>
        <p:spPr bwMode="auto">
          <a:xfrm>
            <a:off x="6929438" y="2786063"/>
            <a:ext cx="1500187"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600">
                <a:latin typeface="Times New Roman" panose="02020603050405020304" pitchFamily="18" charset="0"/>
              </a:rPr>
              <a:t>Unifying</a:t>
            </a:r>
          </a:p>
        </p:txBody>
      </p:sp>
      <p:sp>
        <p:nvSpPr>
          <p:cNvPr id="29724" name="TextBox 42">
            <a:extLst>
              <a:ext uri="{FF2B5EF4-FFF2-40B4-BE49-F238E27FC236}">
                <a16:creationId xmlns="" xmlns:a16="http://schemas.microsoft.com/office/drawing/2014/main" id="{CCF6CA86-F0C3-4FB1-B742-2A680329D19D}"/>
              </a:ext>
            </a:extLst>
          </p:cNvPr>
          <p:cNvSpPr txBox="1">
            <a:spLocks noChangeArrowheads="1"/>
          </p:cNvSpPr>
          <p:nvPr/>
        </p:nvSpPr>
        <p:spPr bwMode="auto">
          <a:xfrm>
            <a:off x="7215188" y="3429000"/>
            <a:ext cx="1500187"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600">
                <a:latin typeface="Times New Roman" panose="02020603050405020304" pitchFamily="18" charset="0"/>
              </a:rPr>
              <a:t>Frame-memory</a:t>
            </a:r>
          </a:p>
        </p:txBody>
      </p:sp>
      <p:sp>
        <p:nvSpPr>
          <p:cNvPr id="29725" name="Slide Number Placeholder 28">
            <a:extLst>
              <a:ext uri="{FF2B5EF4-FFF2-40B4-BE49-F238E27FC236}">
                <a16:creationId xmlns="" xmlns:a16="http://schemas.microsoft.com/office/drawing/2014/main" id="{CAFBE072-A693-4F82-92E7-0A55574DD01A}"/>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5F4548AD-6226-407B-834A-B137F1AEF9A5}" type="slidenum">
              <a:rPr lang="en-US" altLang="en-US" sz="1000">
                <a:latin typeface="Times New Roman" panose="02020603050405020304" pitchFamily="18" charset="0"/>
              </a:rPr>
              <a:pPr>
                <a:spcBef>
                  <a:spcPct val="0"/>
                </a:spcBef>
                <a:buClrTx/>
                <a:buSzTx/>
                <a:buFontTx/>
                <a:buNone/>
              </a:pPr>
              <a:t>13</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a:extLst>
              <a:ext uri="{FF2B5EF4-FFF2-40B4-BE49-F238E27FC236}">
                <a16:creationId xmlns="" xmlns:a16="http://schemas.microsoft.com/office/drawing/2014/main" id="{E90E0324-3C93-44C5-AFCC-4DCC5818C678}"/>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5122" name="Rectangle 2">
            <a:extLst>
              <a:ext uri="{FF2B5EF4-FFF2-40B4-BE49-F238E27FC236}">
                <a16:creationId xmlns="" xmlns:a16="http://schemas.microsoft.com/office/drawing/2014/main" id="{6DDE86E2-133F-427B-8169-9C391AA86F68}"/>
              </a:ext>
            </a:extLst>
          </p:cNvPr>
          <p:cNvSpPr>
            <a:spLocks noGrp="1" noChangeArrowheads="1"/>
          </p:cNvSpPr>
          <p:nvPr>
            <p:ph type="title"/>
          </p:nvPr>
        </p:nvSpPr>
        <p:spPr>
          <a:effectLst>
            <a:outerShdw dist="45791" dir="2021404" algn="ctr" rotWithShape="0">
              <a:schemeClr val="bg1"/>
            </a:outerShdw>
          </a:effectLst>
        </p:spPr>
        <p:txBody>
          <a:bodyPr/>
          <a:lstStyle/>
          <a:p>
            <a:pPr eaLnBrk="1" fontAlgn="auto" hangingPunct="1">
              <a:spcAft>
                <a:spcPts val="0"/>
              </a:spcAft>
              <a:defRPr/>
            </a:pPr>
            <a:r>
              <a:rPr lang="en-US" dirty="0"/>
              <a:t>Hierarchical Data Model</a:t>
            </a:r>
          </a:p>
        </p:txBody>
      </p:sp>
      <p:sp>
        <p:nvSpPr>
          <p:cNvPr id="30724" name="Footer Placeholder 16">
            <a:extLst>
              <a:ext uri="{FF2B5EF4-FFF2-40B4-BE49-F238E27FC236}">
                <a16:creationId xmlns="" xmlns:a16="http://schemas.microsoft.com/office/drawing/2014/main" id="{CF7B10BF-C6B6-4F78-B7AF-CE5E0F4B44B2}"/>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pic>
        <p:nvPicPr>
          <p:cNvPr id="30725" name="Picture 17" descr="hierarchical.jpg">
            <a:extLst>
              <a:ext uri="{FF2B5EF4-FFF2-40B4-BE49-F238E27FC236}">
                <a16:creationId xmlns="" xmlns:a16="http://schemas.microsoft.com/office/drawing/2014/main" id="{4616D24C-1A68-418B-874B-AC379A164B59}"/>
              </a:ext>
            </a:extLst>
          </p:cNvPr>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28688" y="1357313"/>
            <a:ext cx="6786562" cy="407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26" name="Slide Number Placeholder 5">
            <a:extLst>
              <a:ext uri="{FF2B5EF4-FFF2-40B4-BE49-F238E27FC236}">
                <a16:creationId xmlns="" xmlns:a16="http://schemas.microsoft.com/office/drawing/2014/main" id="{DE42650D-A7D2-4DD6-94D6-AAD5AB6D71F9}"/>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66B82315-A0C3-431E-AE30-38E37DFF1A43}" type="slidenum">
              <a:rPr lang="en-US" altLang="en-US" sz="1000">
                <a:latin typeface="Times New Roman" panose="02020603050405020304" pitchFamily="18" charset="0"/>
              </a:rPr>
              <a:pPr>
                <a:spcBef>
                  <a:spcPct val="0"/>
                </a:spcBef>
                <a:buClrTx/>
                <a:buSzTx/>
                <a:buFontTx/>
                <a:buNone/>
              </a:pPr>
              <a:t>14</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a:extLst>
              <a:ext uri="{FF2B5EF4-FFF2-40B4-BE49-F238E27FC236}">
                <a16:creationId xmlns="" xmlns:a16="http://schemas.microsoft.com/office/drawing/2014/main" id="{1E0A023D-5840-4EA5-85D8-59382F81D9D3}"/>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5122" name="Rectangle 2">
            <a:extLst>
              <a:ext uri="{FF2B5EF4-FFF2-40B4-BE49-F238E27FC236}">
                <a16:creationId xmlns="" xmlns:a16="http://schemas.microsoft.com/office/drawing/2014/main" id="{11BB1038-3F9A-4755-AEE5-46317AA37ED2}"/>
              </a:ext>
            </a:extLst>
          </p:cNvPr>
          <p:cNvSpPr>
            <a:spLocks noGrp="1" noChangeArrowheads="1"/>
          </p:cNvSpPr>
          <p:nvPr>
            <p:ph type="title"/>
          </p:nvPr>
        </p:nvSpPr>
        <p:spPr>
          <a:effectLst>
            <a:outerShdw dist="45791" dir="2021404" algn="ctr" rotWithShape="0">
              <a:schemeClr val="bg1"/>
            </a:outerShdw>
          </a:effectLst>
        </p:spPr>
        <p:txBody>
          <a:bodyPr/>
          <a:lstStyle/>
          <a:p>
            <a:pPr eaLnBrk="1" fontAlgn="auto" hangingPunct="1">
              <a:spcAft>
                <a:spcPts val="0"/>
              </a:spcAft>
              <a:defRPr/>
            </a:pPr>
            <a:r>
              <a:rPr lang="en-US" dirty="0"/>
              <a:t>Network Data Model</a:t>
            </a:r>
          </a:p>
        </p:txBody>
      </p:sp>
      <p:sp>
        <p:nvSpPr>
          <p:cNvPr id="32772" name="Footer Placeholder 16">
            <a:extLst>
              <a:ext uri="{FF2B5EF4-FFF2-40B4-BE49-F238E27FC236}">
                <a16:creationId xmlns="" xmlns:a16="http://schemas.microsoft.com/office/drawing/2014/main" id="{A7DEECE1-7343-4868-AAB3-7B453CB1CAE6}"/>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pic>
        <p:nvPicPr>
          <p:cNvPr id="32773" name="Picture 5" descr="network.jpg">
            <a:extLst>
              <a:ext uri="{FF2B5EF4-FFF2-40B4-BE49-F238E27FC236}">
                <a16:creationId xmlns="" xmlns:a16="http://schemas.microsoft.com/office/drawing/2014/main" id="{B677BFB5-381E-4B54-ADB2-D4EF52EC3954}"/>
              </a:ext>
            </a:extLst>
          </p:cNvPr>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28688" y="1500188"/>
            <a:ext cx="7145337" cy="342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74" name="Slide Number Placeholder 5">
            <a:extLst>
              <a:ext uri="{FF2B5EF4-FFF2-40B4-BE49-F238E27FC236}">
                <a16:creationId xmlns="" xmlns:a16="http://schemas.microsoft.com/office/drawing/2014/main" id="{6E1B60C2-C64B-4118-8D04-BCBF27F026BC}"/>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1E9054D9-C6F4-4A8E-A95C-498AB400D73F}" type="slidenum">
              <a:rPr lang="en-US" altLang="en-US" sz="1000">
                <a:latin typeface="Times New Roman" panose="02020603050405020304" pitchFamily="18" charset="0"/>
              </a:rPr>
              <a:pPr>
                <a:spcBef>
                  <a:spcPct val="0"/>
                </a:spcBef>
                <a:buClrTx/>
                <a:buSzTx/>
                <a:buFontTx/>
                <a:buNone/>
              </a:pPr>
              <a:t>15</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a:extLst>
              <a:ext uri="{FF2B5EF4-FFF2-40B4-BE49-F238E27FC236}">
                <a16:creationId xmlns="" xmlns:a16="http://schemas.microsoft.com/office/drawing/2014/main" id="{3316F887-9CD0-4328-960B-E253B90C57C0}"/>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5122" name="Rectangle 2">
            <a:extLst>
              <a:ext uri="{FF2B5EF4-FFF2-40B4-BE49-F238E27FC236}">
                <a16:creationId xmlns="" xmlns:a16="http://schemas.microsoft.com/office/drawing/2014/main" id="{6435F29F-A15E-4BFF-9DBE-5CBEF47B0733}"/>
              </a:ext>
            </a:extLst>
          </p:cNvPr>
          <p:cNvSpPr>
            <a:spLocks noGrp="1" noChangeArrowheads="1"/>
          </p:cNvSpPr>
          <p:nvPr>
            <p:ph type="title"/>
          </p:nvPr>
        </p:nvSpPr>
        <p:spPr>
          <a:effectLst>
            <a:outerShdw dist="45791" dir="2021404" algn="ctr" rotWithShape="0">
              <a:schemeClr val="bg1"/>
            </a:outerShdw>
          </a:effectLst>
        </p:spPr>
        <p:txBody>
          <a:bodyPr/>
          <a:lstStyle/>
          <a:p>
            <a:pPr eaLnBrk="1" fontAlgn="auto" hangingPunct="1">
              <a:spcAft>
                <a:spcPts val="0"/>
              </a:spcAft>
              <a:defRPr/>
            </a:pPr>
            <a:r>
              <a:rPr lang="en-US" dirty="0"/>
              <a:t>Relational Data Model</a:t>
            </a:r>
          </a:p>
        </p:txBody>
      </p:sp>
      <p:sp>
        <p:nvSpPr>
          <p:cNvPr id="34820" name="Footer Placeholder 16">
            <a:extLst>
              <a:ext uri="{FF2B5EF4-FFF2-40B4-BE49-F238E27FC236}">
                <a16:creationId xmlns="" xmlns:a16="http://schemas.microsoft.com/office/drawing/2014/main" id="{149513B6-0245-4C89-8E71-DDD28F6F1D26}"/>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pic>
        <p:nvPicPr>
          <p:cNvPr id="34821" name="Picture 6" descr="relational.jpg">
            <a:extLst>
              <a:ext uri="{FF2B5EF4-FFF2-40B4-BE49-F238E27FC236}">
                <a16:creationId xmlns="" xmlns:a16="http://schemas.microsoft.com/office/drawing/2014/main" id="{4DDE350C-0CB4-4BB0-9741-95139C315227}"/>
              </a:ext>
            </a:extLst>
          </p:cNvPr>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313" y="1214438"/>
            <a:ext cx="6786562" cy="293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22" name="Picture 7" descr="relational1.jpg">
            <a:extLst>
              <a:ext uri="{FF2B5EF4-FFF2-40B4-BE49-F238E27FC236}">
                <a16:creationId xmlns="" xmlns:a16="http://schemas.microsoft.com/office/drawing/2014/main" id="{FDC3C970-BAA2-46FD-8ADE-14E83CA6A640}"/>
              </a:ext>
            </a:extLst>
          </p:cNvPr>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429250" y="3143250"/>
            <a:ext cx="3475038" cy="2955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823" name="Slide Number Placeholder 6">
            <a:extLst>
              <a:ext uri="{FF2B5EF4-FFF2-40B4-BE49-F238E27FC236}">
                <a16:creationId xmlns="" xmlns:a16="http://schemas.microsoft.com/office/drawing/2014/main" id="{D973371D-0B3B-4673-A955-724D26F17267}"/>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D69C2BAA-E72D-487A-A000-CA17E97DB283}" type="slidenum">
              <a:rPr lang="en-US" altLang="en-US" sz="1000">
                <a:latin typeface="Times New Roman" panose="02020603050405020304" pitchFamily="18" charset="0"/>
              </a:rPr>
              <a:pPr>
                <a:spcBef>
                  <a:spcPct val="0"/>
                </a:spcBef>
                <a:buClrTx/>
                <a:buSzTx/>
                <a:buFontTx/>
                <a:buNone/>
              </a:pPr>
              <a:t>16</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a:extLst>
              <a:ext uri="{FF2B5EF4-FFF2-40B4-BE49-F238E27FC236}">
                <a16:creationId xmlns="" xmlns:a16="http://schemas.microsoft.com/office/drawing/2014/main" id="{D82172BD-49C7-480B-90D9-8C58F7FE8F19}"/>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5122" name="Rectangle 2">
            <a:extLst>
              <a:ext uri="{FF2B5EF4-FFF2-40B4-BE49-F238E27FC236}">
                <a16:creationId xmlns="" xmlns:a16="http://schemas.microsoft.com/office/drawing/2014/main" id="{8038F12C-506E-4E31-A68F-FA9161C65400}"/>
              </a:ext>
            </a:extLst>
          </p:cNvPr>
          <p:cNvSpPr>
            <a:spLocks noGrp="1" noChangeArrowheads="1"/>
          </p:cNvSpPr>
          <p:nvPr>
            <p:ph type="title"/>
          </p:nvPr>
        </p:nvSpPr>
        <p:spPr>
          <a:effectLst>
            <a:outerShdw dist="45791" dir="2021404" algn="ctr" rotWithShape="0">
              <a:schemeClr val="bg1"/>
            </a:outerShdw>
          </a:effectLst>
        </p:spPr>
        <p:txBody>
          <a:bodyPr/>
          <a:lstStyle/>
          <a:p>
            <a:pPr eaLnBrk="1" fontAlgn="auto" hangingPunct="1">
              <a:spcAft>
                <a:spcPts val="0"/>
              </a:spcAft>
              <a:defRPr/>
            </a:pPr>
            <a:r>
              <a:rPr lang="en-US" dirty="0"/>
              <a:t>Comparison</a:t>
            </a:r>
          </a:p>
        </p:txBody>
      </p:sp>
      <p:sp>
        <p:nvSpPr>
          <p:cNvPr id="36868" name="Footer Placeholder 16">
            <a:extLst>
              <a:ext uri="{FF2B5EF4-FFF2-40B4-BE49-F238E27FC236}">
                <a16:creationId xmlns="" xmlns:a16="http://schemas.microsoft.com/office/drawing/2014/main" id="{E752DE3D-E9AE-4067-BC10-3270F22B161D}"/>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pic>
        <p:nvPicPr>
          <p:cNvPr id="36869" name="Picture 5" descr="cbse-xii-database-concepts-and-mysql-presentation-16-638.jpg">
            <a:extLst>
              <a:ext uri="{FF2B5EF4-FFF2-40B4-BE49-F238E27FC236}">
                <a16:creationId xmlns="" xmlns:a16="http://schemas.microsoft.com/office/drawing/2014/main" id="{221D8531-D2AE-496A-B642-44F8C89F75E2}"/>
              </a:ext>
            </a:extLst>
          </p:cNvPr>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5813" y="1214438"/>
            <a:ext cx="7286625" cy="4705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70" name="Slide Number Placeholder 6">
            <a:extLst>
              <a:ext uri="{FF2B5EF4-FFF2-40B4-BE49-F238E27FC236}">
                <a16:creationId xmlns="" xmlns:a16="http://schemas.microsoft.com/office/drawing/2014/main" id="{DD354C98-C172-42CF-97FE-1F9283027D63}"/>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F4A19E37-DD25-47EA-BDA4-3E0212647CA5}" type="slidenum">
              <a:rPr lang="en-US" altLang="en-US" sz="1000">
                <a:latin typeface="Times New Roman" panose="02020603050405020304" pitchFamily="18" charset="0"/>
              </a:rPr>
              <a:pPr>
                <a:spcBef>
                  <a:spcPct val="0"/>
                </a:spcBef>
                <a:buClrTx/>
                <a:buSzTx/>
                <a:buFontTx/>
                <a:buNone/>
              </a:pPr>
              <a:t>17</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a:extLst>
              <a:ext uri="{FF2B5EF4-FFF2-40B4-BE49-F238E27FC236}">
                <a16:creationId xmlns="" xmlns:a16="http://schemas.microsoft.com/office/drawing/2014/main" id="{EDF1F5A6-D84A-4AC4-BCEB-483F9E9DED1F}"/>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5122" name="Rectangle 2">
            <a:extLst>
              <a:ext uri="{FF2B5EF4-FFF2-40B4-BE49-F238E27FC236}">
                <a16:creationId xmlns="" xmlns:a16="http://schemas.microsoft.com/office/drawing/2014/main" id="{8913FFC1-C7F4-4B86-A714-67A385CBA9D7}"/>
              </a:ext>
            </a:extLst>
          </p:cNvPr>
          <p:cNvSpPr>
            <a:spLocks noGrp="1" noChangeArrowheads="1"/>
          </p:cNvSpPr>
          <p:nvPr>
            <p:ph type="title"/>
          </p:nvPr>
        </p:nvSpPr>
        <p:spPr>
          <a:effectLst>
            <a:outerShdw dist="45791" dir="2021404" algn="ctr" rotWithShape="0">
              <a:schemeClr val="bg1"/>
            </a:outerShdw>
          </a:effectLst>
        </p:spPr>
        <p:txBody>
          <a:bodyPr/>
          <a:lstStyle/>
          <a:p>
            <a:pPr eaLnBrk="1" fontAlgn="auto" hangingPunct="1">
              <a:spcAft>
                <a:spcPts val="0"/>
              </a:spcAft>
              <a:defRPr/>
            </a:pPr>
            <a:r>
              <a:rPr lang="en-US" dirty="0"/>
              <a:t>Entity-Relationship (E-R) Model</a:t>
            </a:r>
          </a:p>
        </p:txBody>
      </p:sp>
      <p:sp>
        <p:nvSpPr>
          <p:cNvPr id="38916" name="Footer Placeholder 16">
            <a:extLst>
              <a:ext uri="{FF2B5EF4-FFF2-40B4-BE49-F238E27FC236}">
                <a16:creationId xmlns="" xmlns:a16="http://schemas.microsoft.com/office/drawing/2014/main" id="{38B9BCBD-E310-47B3-BB8E-146630A7AB3E}"/>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9" name="Rectangle 3">
            <a:extLst>
              <a:ext uri="{FF2B5EF4-FFF2-40B4-BE49-F238E27FC236}">
                <a16:creationId xmlns="" xmlns:a16="http://schemas.microsoft.com/office/drawing/2014/main" id="{3AFD3B8E-7B11-4C03-80D7-7A3B25861F26}"/>
              </a:ext>
            </a:extLst>
          </p:cNvPr>
          <p:cNvSpPr txBox="1">
            <a:spLocks noChangeArrowheads="1"/>
          </p:cNvSpPr>
          <p:nvPr/>
        </p:nvSpPr>
        <p:spPr>
          <a:xfrm>
            <a:off x="685800" y="1454150"/>
            <a:ext cx="7772400" cy="4641850"/>
          </a:xfrm>
          <a:prstGeom prst="rect">
            <a:avLst/>
          </a:prstGeom>
        </p:spPr>
        <p:txBody>
          <a:bodyPr>
            <a:normAutofit/>
          </a:bodyPr>
          <a:lstStyle/>
          <a:p>
            <a:pPr marL="365760" indent="-256032" eaLnBrk="1" fontAlgn="auto" hangingPunct="1">
              <a:spcBef>
                <a:spcPts val="400"/>
              </a:spcBef>
              <a:spcAft>
                <a:spcPts val="0"/>
              </a:spcAft>
              <a:buClr>
                <a:schemeClr val="accent1"/>
              </a:buClr>
              <a:buSzPct val="68000"/>
              <a:defRPr/>
            </a:pPr>
            <a:endParaRPr lang="en-US" sz="2700" dirty="0">
              <a:latin typeface="+mn-lt"/>
            </a:endParaRPr>
          </a:p>
        </p:txBody>
      </p:sp>
      <p:sp>
        <p:nvSpPr>
          <p:cNvPr id="38918" name="Rectangle 6">
            <a:extLst>
              <a:ext uri="{FF2B5EF4-FFF2-40B4-BE49-F238E27FC236}">
                <a16:creationId xmlns="" xmlns:a16="http://schemas.microsoft.com/office/drawing/2014/main" id="{C450C00D-6BF7-4FE6-BAEA-212D6BBF46D2}"/>
              </a:ext>
            </a:extLst>
          </p:cNvPr>
          <p:cNvSpPr>
            <a:spLocks noChangeArrowheads="1"/>
          </p:cNvSpPr>
          <p:nvPr/>
        </p:nvSpPr>
        <p:spPr bwMode="auto">
          <a:xfrm>
            <a:off x="2447925" y="3443288"/>
            <a:ext cx="1371600" cy="533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customer</a:t>
            </a:r>
            <a:endParaRPr lang="en-US" altLang="en-US" sz="1400">
              <a:latin typeface="Times New Roman" panose="02020603050405020304" pitchFamily="18" charset="0"/>
            </a:endParaRPr>
          </a:p>
        </p:txBody>
      </p:sp>
      <p:sp>
        <p:nvSpPr>
          <p:cNvPr id="38919" name="Rectangle 7">
            <a:extLst>
              <a:ext uri="{FF2B5EF4-FFF2-40B4-BE49-F238E27FC236}">
                <a16:creationId xmlns="" xmlns:a16="http://schemas.microsoft.com/office/drawing/2014/main" id="{F7271187-C99D-420D-B078-E0DB471F3DA5}"/>
              </a:ext>
            </a:extLst>
          </p:cNvPr>
          <p:cNvSpPr>
            <a:spLocks noChangeArrowheads="1"/>
          </p:cNvSpPr>
          <p:nvPr/>
        </p:nvSpPr>
        <p:spPr bwMode="auto">
          <a:xfrm>
            <a:off x="6181725" y="3443288"/>
            <a:ext cx="12192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account</a:t>
            </a:r>
          </a:p>
        </p:txBody>
      </p:sp>
      <p:sp>
        <p:nvSpPr>
          <p:cNvPr id="38920" name="AutoShape 8">
            <a:extLst>
              <a:ext uri="{FF2B5EF4-FFF2-40B4-BE49-F238E27FC236}">
                <a16:creationId xmlns="" xmlns:a16="http://schemas.microsoft.com/office/drawing/2014/main" id="{DD69C727-150F-4CE4-8B0B-6D11762C988C}"/>
              </a:ext>
            </a:extLst>
          </p:cNvPr>
          <p:cNvSpPr>
            <a:spLocks noChangeArrowheads="1"/>
          </p:cNvSpPr>
          <p:nvPr/>
        </p:nvSpPr>
        <p:spPr bwMode="auto">
          <a:xfrm>
            <a:off x="4276725" y="3138488"/>
            <a:ext cx="1447800" cy="1066800"/>
          </a:xfrm>
          <a:prstGeom prst="diamond">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depositor</a:t>
            </a:r>
          </a:p>
        </p:txBody>
      </p:sp>
      <p:sp>
        <p:nvSpPr>
          <p:cNvPr id="38921" name="Oval 10">
            <a:extLst>
              <a:ext uri="{FF2B5EF4-FFF2-40B4-BE49-F238E27FC236}">
                <a16:creationId xmlns="" xmlns:a16="http://schemas.microsoft.com/office/drawing/2014/main" id="{EFAC204D-D76A-4F4B-B128-7667331E60A9}"/>
              </a:ext>
            </a:extLst>
          </p:cNvPr>
          <p:cNvSpPr>
            <a:spLocks noChangeArrowheads="1"/>
          </p:cNvSpPr>
          <p:nvPr/>
        </p:nvSpPr>
        <p:spPr bwMode="auto">
          <a:xfrm>
            <a:off x="1152525" y="2147888"/>
            <a:ext cx="2057400" cy="381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social-security</a:t>
            </a:r>
          </a:p>
        </p:txBody>
      </p:sp>
      <p:sp>
        <p:nvSpPr>
          <p:cNvPr id="38922" name="Oval 12">
            <a:extLst>
              <a:ext uri="{FF2B5EF4-FFF2-40B4-BE49-F238E27FC236}">
                <a16:creationId xmlns="" xmlns:a16="http://schemas.microsoft.com/office/drawing/2014/main" id="{59FFA2A2-833E-4DA8-8A3B-B4C65AA7D2DF}"/>
              </a:ext>
            </a:extLst>
          </p:cNvPr>
          <p:cNvSpPr>
            <a:spLocks noChangeArrowheads="1"/>
          </p:cNvSpPr>
          <p:nvPr/>
        </p:nvSpPr>
        <p:spPr bwMode="auto">
          <a:xfrm>
            <a:off x="3286125" y="2071688"/>
            <a:ext cx="1752600" cy="4572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customer-street</a:t>
            </a:r>
          </a:p>
        </p:txBody>
      </p:sp>
      <p:sp>
        <p:nvSpPr>
          <p:cNvPr id="38923" name="Oval 13">
            <a:extLst>
              <a:ext uri="{FF2B5EF4-FFF2-40B4-BE49-F238E27FC236}">
                <a16:creationId xmlns="" xmlns:a16="http://schemas.microsoft.com/office/drawing/2014/main" id="{08B479CF-E49B-41C3-A23C-25B765CF8D9C}"/>
              </a:ext>
            </a:extLst>
          </p:cNvPr>
          <p:cNvSpPr>
            <a:spLocks noChangeArrowheads="1"/>
          </p:cNvSpPr>
          <p:nvPr/>
        </p:nvSpPr>
        <p:spPr bwMode="auto">
          <a:xfrm>
            <a:off x="1000125" y="2681288"/>
            <a:ext cx="1752600" cy="4572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customer-name</a:t>
            </a:r>
          </a:p>
        </p:txBody>
      </p:sp>
      <p:sp>
        <p:nvSpPr>
          <p:cNvPr id="38924" name="Oval 14">
            <a:extLst>
              <a:ext uri="{FF2B5EF4-FFF2-40B4-BE49-F238E27FC236}">
                <a16:creationId xmlns="" xmlns:a16="http://schemas.microsoft.com/office/drawing/2014/main" id="{DACA58F3-6C2B-4260-99B7-1B511772C938}"/>
              </a:ext>
            </a:extLst>
          </p:cNvPr>
          <p:cNvSpPr>
            <a:spLocks noChangeArrowheads="1"/>
          </p:cNvSpPr>
          <p:nvPr/>
        </p:nvSpPr>
        <p:spPr bwMode="auto">
          <a:xfrm>
            <a:off x="5648325" y="2224088"/>
            <a:ext cx="1752600" cy="4572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account-number</a:t>
            </a:r>
          </a:p>
        </p:txBody>
      </p:sp>
      <p:sp>
        <p:nvSpPr>
          <p:cNvPr id="38925" name="Oval 15">
            <a:extLst>
              <a:ext uri="{FF2B5EF4-FFF2-40B4-BE49-F238E27FC236}">
                <a16:creationId xmlns="" xmlns:a16="http://schemas.microsoft.com/office/drawing/2014/main" id="{290DE980-1047-4F35-8C07-B84C5AEBDBA6}"/>
              </a:ext>
            </a:extLst>
          </p:cNvPr>
          <p:cNvSpPr>
            <a:spLocks noChangeArrowheads="1"/>
          </p:cNvSpPr>
          <p:nvPr/>
        </p:nvSpPr>
        <p:spPr bwMode="auto">
          <a:xfrm>
            <a:off x="6715125" y="2757488"/>
            <a:ext cx="1295400" cy="381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balance</a:t>
            </a:r>
          </a:p>
        </p:txBody>
      </p:sp>
      <p:sp>
        <p:nvSpPr>
          <p:cNvPr id="38926" name="Oval 16">
            <a:extLst>
              <a:ext uri="{FF2B5EF4-FFF2-40B4-BE49-F238E27FC236}">
                <a16:creationId xmlns="" xmlns:a16="http://schemas.microsoft.com/office/drawing/2014/main" id="{E3BC8163-CECD-4FEB-A786-72EA18C2CBEA}"/>
              </a:ext>
            </a:extLst>
          </p:cNvPr>
          <p:cNvSpPr>
            <a:spLocks noChangeArrowheads="1"/>
          </p:cNvSpPr>
          <p:nvPr/>
        </p:nvSpPr>
        <p:spPr bwMode="auto">
          <a:xfrm>
            <a:off x="3514725" y="2605088"/>
            <a:ext cx="1524000" cy="4572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customer-city</a:t>
            </a:r>
          </a:p>
        </p:txBody>
      </p:sp>
      <p:sp>
        <p:nvSpPr>
          <p:cNvPr id="38927" name="Line 21">
            <a:extLst>
              <a:ext uri="{FF2B5EF4-FFF2-40B4-BE49-F238E27FC236}">
                <a16:creationId xmlns="" xmlns:a16="http://schemas.microsoft.com/office/drawing/2014/main" id="{DFDC04BC-27A1-4A8A-AD3A-77E1577A8B3E}"/>
              </a:ext>
            </a:extLst>
          </p:cNvPr>
          <p:cNvSpPr>
            <a:spLocks noChangeShapeType="1"/>
          </p:cNvSpPr>
          <p:nvPr/>
        </p:nvSpPr>
        <p:spPr bwMode="auto">
          <a:xfrm>
            <a:off x="2219325" y="3138488"/>
            <a:ext cx="9144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sp>
        <p:nvSpPr>
          <p:cNvPr id="38928" name="Line 22">
            <a:extLst>
              <a:ext uri="{FF2B5EF4-FFF2-40B4-BE49-F238E27FC236}">
                <a16:creationId xmlns="" xmlns:a16="http://schemas.microsoft.com/office/drawing/2014/main" id="{7C9948C6-335E-4CCE-AF75-F044A3B156FC}"/>
              </a:ext>
            </a:extLst>
          </p:cNvPr>
          <p:cNvSpPr>
            <a:spLocks noChangeShapeType="1"/>
          </p:cNvSpPr>
          <p:nvPr/>
        </p:nvSpPr>
        <p:spPr bwMode="auto">
          <a:xfrm>
            <a:off x="2981325" y="2452688"/>
            <a:ext cx="152400" cy="990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sp>
        <p:nvSpPr>
          <p:cNvPr id="38929" name="Line 23">
            <a:extLst>
              <a:ext uri="{FF2B5EF4-FFF2-40B4-BE49-F238E27FC236}">
                <a16:creationId xmlns="" xmlns:a16="http://schemas.microsoft.com/office/drawing/2014/main" id="{D8BEECA8-5997-498D-8798-AA2CDCD37124}"/>
              </a:ext>
            </a:extLst>
          </p:cNvPr>
          <p:cNvSpPr>
            <a:spLocks noChangeShapeType="1"/>
          </p:cNvSpPr>
          <p:nvPr/>
        </p:nvSpPr>
        <p:spPr bwMode="auto">
          <a:xfrm flipH="1">
            <a:off x="3209925" y="2452688"/>
            <a:ext cx="228600" cy="990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sp>
        <p:nvSpPr>
          <p:cNvPr id="38930" name="Line 24">
            <a:extLst>
              <a:ext uri="{FF2B5EF4-FFF2-40B4-BE49-F238E27FC236}">
                <a16:creationId xmlns="" xmlns:a16="http://schemas.microsoft.com/office/drawing/2014/main" id="{70F8C236-EB97-45E9-8FF7-C12BED1D2DF0}"/>
              </a:ext>
            </a:extLst>
          </p:cNvPr>
          <p:cNvSpPr>
            <a:spLocks noChangeShapeType="1"/>
          </p:cNvSpPr>
          <p:nvPr/>
        </p:nvSpPr>
        <p:spPr bwMode="auto">
          <a:xfrm flipH="1">
            <a:off x="3362325" y="2986088"/>
            <a:ext cx="3810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sp>
        <p:nvSpPr>
          <p:cNvPr id="38931" name="Line 25">
            <a:extLst>
              <a:ext uri="{FF2B5EF4-FFF2-40B4-BE49-F238E27FC236}">
                <a16:creationId xmlns="" xmlns:a16="http://schemas.microsoft.com/office/drawing/2014/main" id="{7F6B4E62-FD81-4E55-A505-D9C4F48BAF08}"/>
              </a:ext>
            </a:extLst>
          </p:cNvPr>
          <p:cNvSpPr>
            <a:spLocks noChangeShapeType="1"/>
          </p:cNvSpPr>
          <p:nvPr/>
        </p:nvSpPr>
        <p:spPr bwMode="auto">
          <a:xfrm>
            <a:off x="6181725" y="2681288"/>
            <a:ext cx="4572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sp>
        <p:nvSpPr>
          <p:cNvPr id="38932" name="Line 26">
            <a:extLst>
              <a:ext uri="{FF2B5EF4-FFF2-40B4-BE49-F238E27FC236}">
                <a16:creationId xmlns="" xmlns:a16="http://schemas.microsoft.com/office/drawing/2014/main" id="{B225D9E3-5397-4B56-818A-D416A3F0992F}"/>
              </a:ext>
            </a:extLst>
          </p:cNvPr>
          <p:cNvSpPr>
            <a:spLocks noChangeShapeType="1"/>
          </p:cNvSpPr>
          <p:nvPr/>
        </p:nvSpPr>
        <p:spPr bwMode="auto">
          <a:xfrm flipH="1">
            <a:off x="7096125" y="3138488"/>
            <a:ext cx="4572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sp>
        <p:nvSpPr>
          <p:cNvPr id="38933" name="Line 27">
            <a:extLst>
              <a:ext uri="{FF2B5EF4-FFF2-40B4-BE49-F238E27FC236}">
                <a16:creationId xmlns="" xmlns:a16="http://schemas.microsoft.com/office/drawing/2014/main" id="{2CA2E24B-1B93-40EF-AD6A-79C34F0CB08D}"/>
              </a:ext>
            </a:extLst>
          </p:cNvPr>
          <p:cNvSpPr>
            <a:spLocks noChangeShapeType="1"/>
          </p:cNvSpPr>
          <p:nvPr/>
        </p:nvSpPr>
        <p:spPr bwMode="auto">
          <a:xfrm flipH="1">
            <a:off x="3819525" y="3671888"/>
            <a:ext cx="457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sp>
        <p:nvSpPr>
          <p:cNvPr id="38934" name="Line 28">
            <a:extLst>
              <a:ext uri="{FF2B5EF4-FFF2-40B4-BE49-F238E27FC236}">
                <a16:creationId xmlns="" xmlns:a16="http://schemas.microsoft.com/office/drawing/2014/main" id="{147FC0B8-09B3-42CD-8F25-44142C25BF7B}"/>
              </a:ext>
            </a:extLst>
          </p:cNvPr>
          <p:cNvSpPr>
            <a:spLocks noChangeShapeType="1"/>
          </p:cNvSpPr>
          <p:nvPr/>
        </p:nvSpPr>
        <p:spPr bwMode="auto">
          <a:xfrm>
            <a:off x="5724525" y="3671888"/>
            <a:ext cx="457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sp>
        <p:nvSpPr>
          <p:cNvPr id="38935" name="Slide Number Placeholder 22">
            <a:extLst>
              <a:ext uri="{FF2B5EF4-FFF2-40B4-BE49-F238E27FC236}">
                <a16:creationId xmlns="" xmlns:a16="http://schemas.microsoft.com/office/drawing/2014/main" id="{33469935-1817-4546-A8AE-0D035A2B5687}"/>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EEC46BDF-8E6F-4054-8DB9-6D06E9E9B738}" type="slidenum">
              <a:rPr lang="en-US" altLang="en-US" sz="1000">
                <a:latin typeface="Times New Roman" panose="02020603050405020304" pitchFamily="18" charset="0"/>
              </a:rPr>
              <a:pPr>
                <a:spcBef>
                  <a:spcPct val="0"/>
                </a:spcBef>
                <a:buClrTx/>
                <a:buSzTx/>
                <a:buFontTx/>
                <a:buNone/>
              </a:pPr>
              <a:t>18</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2">
            <a:extLst>
              <a:ext uri="{FF2B5EF4-FFF2-40B4-BE49-F238E27FC236}">
                <a16:creationId xmlns="" xmlns:a16="http://schemas.microsoft.com/office/drawing/2014/main" id="{BE21AB1C-F917-4EFE-9F53-3D4AE40E59C6}"/>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40963" name="Footer Placeholder 3">
            <a:extLst>
              <a:ext uri="{FF2B5EF4-FFF2-40B4-BE49-F238E27FC236}">
                <a16:creationId xmlns="" xmlns:a16="http://schemas.microsoft.com/office/drawing/2014/main" id="{E0E62674-C727-43F3-9679-8496F1F799A6}"/>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5" name="Title 4">
            <a:extLst>
              <a:ext uri="{FF2B5EF4-FFF2-40B4-BE49-F238E27FC236}">
                <a16:creationId xmlns="" xmlns:a16="http://schemas.microsoft.com/office/drawing/2014/main" id="{57B09805-88E0-41B0-BA4A-670735E8F373}"/>
              </a:ext>
            </a:extLst>
          </p:cNvPr>
          <p:cNvSpPr>
            <a:spLocks noGrp="1"/>
          </p:cNvSpPr>
          <p:nvPr>
            <p:ph type="title"/>
          </p:nvPr>
        </p:nvSpPr>
        <p:spPr/>
        <p:txBody>
          <a:bodyPr/>
          <a:lstStyle/>
          <a:p>
            <a:pPr eaLnBrk="1" fontAlgn="auto" hangingPunct="1">
              <a:spcAft>
                <a:spcPts val="0"/>
              </a:spcAft>
              <a:defRPr/>
            </a:pPr>
            <a:r>
              <a:rPr lang="en-IN" dirty="0"/>
              <a:t>E-R Model (Contd..)</a:t>
            </a:r>
          </a:p>
        </p:txBody>
      </p:sp>
      <p:sp>
        <p:nvSpPr>
          <p:cNvPr id="40965" name="Rectangle 6">
            <a:extLst>
              <a:ext uri="{FF2B5EF4-FFF2-40B4-BE49-F238E27FC236}">
                <a16:creationId xmlns="" xmlns:a16="http://schemas.microsoft.com/office/drawing/2014/main" id="{75E5E96B-E245-4B28-B2A1-49C6F813F412}"/>
              </a:ext>
            </a:extLst>
          </p:cNvPr>
          <p:cNvSpPr>
            <a:spLocks noChangeArrowheads="1"/>
          </p:cNvSpPr>
          <p:nvPr/>
        </p:nvSpPr>
        <p:spPr bwMode="auto">
          <a:xfrm>
            <a:off x="2233613" y="2728913"/>
            <a:ext cx="1371600" cy="533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student</a:t>
            </a:r>
            <a:endParaRPr lang="en-US" altLang="en-US" sz="1400">
              <a:latin typeface="Times New Roman" panose="02020603050405020304" pitchFamily="18" charset="0"/>
            </a:endParaRPr>
          </a:p>
        </p:txBody>
      </p:sp>
      <p:sp>
        <p:nvSpPr>
          <p:cNvPr id="40966" name="Rectangle 7">
            <a:extLst>
              <a:ext uri="{FF2B5EF4-FFF2-40B4-BE49-F238E27FC236}">
                <a16:creationId xmlns="" xmlns:a16="http://schemas.microsoft.com/office/drawing/2014/main" id="{119513B9-62D2-457B-8786-51708FCE6C0E}"/>
              </a:ext>
            </a:extLst>
          </p:cNvPr>
          <p:cNvSpPr>
            <a:spLocks noChangeArrowheads="1"/>
          </p:cNvSpPr>
          <p:nvPr/>
        </p:nvSpPr>
        <p:spPr bwMode="auto">
          <a:xfrm>
            <a:off x="5967413" y="2728913"/>
            <a:ext cx="12192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course</a:t>
            </a:r>
          </a:p>
        </p:txBody>
      </p:sp>
      <p:sp>
        <p:nvSpPr>
          <p:cNvPr id="40967" name="AutoShape 8">
            <a:extLst>
              <a:ext uri="{FF2B5EF4-FFF2-40B4-BE49-F238E27FC236}">
                <a16:creationId xmlns="" xmlns:a16="http://schemas.microsoft.com/office/drawing/2014/main" id="{25EE85F2-603B-4FF6-8636-61087A8A75AA}"/>
              </a:ext>
            </a:extLst>
          </p:cNvPr>
          <p:cNvSpPr>
            <a:spLocks noChangeArrowheads="1"/>
          </p:cNvSpPr>
          <p:nvPr/>
        </p:nvSpPr>
        <p:spPr bwMode="auto">
          <a:xfrm>
            <a:off x="4062413" y="2424113"/>
            <a:ext cx="1447800" cy="1066800"/>
          </a:xfrm>
          <a:prstGeom prst="diamond">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enroll</a:t>
            </a:r>
          </a:p>
        </p:txBody>
      </p:sp>
      <p:sp>
        <p:nvSpPr>
          <p:cNvPr id="40968" name="Oval 10">
            <a:extLst>
              <a:ext uri="{FF2B5EF4-FFF2-40B4-BE49-F238E27FC236}">
                <a16:creationId xmlns="" xmlns:a16="http://schemas.microsoft.com/office/drawing/2014/main" id="{1A031811-C319-418B-918E-1E143168E02F}"/>
              </a:ext>
            </a:extLst>
          </p:cNvPr>
          <p:cNvSpPr>
            <a:spLocks noChangeArrowheads="1"/>
          </p:cNvSpPr>
          <p:nvPr/>
        </p:nvSpPr>
        <p:spPr bwMode="auto">
          <a:xfrm>
            <a:off x="1285875" y="1428750"/>
            <a:ext cx="1347788" cy="381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name</a:t>
            </a:r>
          </a:p>
        </p:txBody>
      </p:sp>
      <p:sp>
        <p:nvSpPr>
          <p:cNvPr id="40969" name="Oval 12">
            <a:extLst>
              <a:ext uri="{FF2B5EF4-FFF2-40B4-BE49-F238E27FC236}">
                <a16:creationId xmlns="" xmlns:a16="http://schemas.microsoft.com/office/drawing/2014/main" id="{D594CFD4-2ADA-4453-BD9C-EAC60C9EEAE0}"/>
              </a:ext>
            </a:extLst>
          </p:cNvPr>
          <p:cNvSpPr>
            <a:spLocks noChangeArrowheads="1"/>
          </p:cNvSpPr>
          <p:nvPr/>
        </p:nvSpPr>
        <p:spPr bwMode="auto">
          <a:xfrm>
            <a:off x="2643188" y="1428750"/>
            <a:ext cx="928687" cy="4572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dob</a:t>
            </a:r>
          </a:p>
        </p:txBody>
      </p:sp>
      <p:sp>
        <p:nvSpPr>
          <p:cNvPr id="40970" name="Oval 13">
            <a:extLst>
              <a:ext uri="{FF2B5EF4-FFF2-40B4-BE49-F238E27FC236}">
                <a16:creationId xmlns="" xmlns:a16="http://schemas.microsoft.com/office/drawing/2014/main" id="{4D37FEF9-D6F7-46F2-A96D-8FFAF5BBB81E}"/>
              </a:ext>
            </a:extLst>
          </p:cNvPr>
          <p:cNvSpPr>
            <a:spLocks noChangeArrowheads="1"/>
          </p:cNvSpPr>
          <p:nvPr/>
        </p:nvSpPr>
        <p:spPr bwMode="auto">
          <a:xfrm>
            <a:off x="785813" y="1966913"/>
            <a:ext cx="1214437" cy="4572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roll</a:t>
            </a:r>
          </a:p>
        </p:txBody>
      </p:sp>
      <p:sp>
        <p:nvSpPr>
          <p:cNvPr id="40971" name="Oval 14">
            <a:extLst>
              <a:ext uri="{FF2B5EF4-FFF2-40B4-BE49-F238E27FC236}">
                <a16:creationId xmlns="" xmlns:a16="http://schemas.microsoft.com/office/drawing/2014/main" id="{64042ED9-F662-4630-9E16-BC5CDE12EA7D}"/>
              </a:ext>
            </a:extLst>
          </p:cNvPr>
          <p:cNvSpPr>
            <a:spLocks noChangeArrowheads="1"/>
          </p:cNvSpPr>
          <p:nvPr/>
        </p:nvSpPr>
        <p:spPr bwMode="auto">
          <a:xfrm>
            <a:off x="5434013" y="1509713"/>
            <a:ext cx="923925" cy="4572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cid</a:t>
            </a:r>
          </a:p>
        </p:txBody>
      </p:sp>
      <p:sp>
        <p:nvSpPr>
          <p:cNvPr id="40972" name="Oval 15">
            <a:extLst>
              <a:ext uri="{FF2B5EF4-FFF2-40B4-BE49-F238E27FC236}">
                <a16:creationId xmlns="" xmlns:a16="http://schemas.microsoft.com/office/drawing/2014/main" id="{3896CBC5-5670-468F-80A8-453A445E0FA4}"/>
              </a:ext>
            </a:extLst>
          </p:cNvPr>
          <p:cNvSpPr>
            <a:spLocks noChangeArrowheads="1"/>
          </p:cNvSpPr>
          <p:nvPr/>
        </p:nvSpPr>
        <p:spPr bwMode="auto">
          <a:xfrm>
            <a:off x="6858000" y="2000250"/>
            <a:ext cx="1295400" cy="381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cname</a:t>
            </a:r>
          </a:p>
        </p:txBody>
      </p:sp>
      <p:sp>
        <p:nvSpPr>
          <p:cNvPr id="40973" name="Oval 16">
            <a:extLst>
              <a:ext uri="{FF2B5EF4-FFF2-40B4-BE49-F238E27FC236}">
                <a16:creationId xmlns="" xmlns:a16="http://schemas.microsoft.com/office/drawing/2014/main" id="{B4E29F0F-587B-4B0C-AD23-342813D7F5FB}"/>
              </a:ext>
            </a:extLst>
          </p:cNvPr>
          <p:cNvSpPr>
            <a:spLocks noChangeArrowheads="1"/>
          </p:cNvSpPr>
          <p:nvPr/>
        </p:nvSpPr>
        <p:spPr bwMode="auto">
          <a:xfrm>
            <a:off x="3571875" y="1643063"/>
            <a:ext cx="842963" cy="4572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a:latin typeface="Times New Roman" panose="02020603050405020304" pitchFamily="18" charset="0"/>
              </a:rPr>
              <a:t>age</a:t>
            </a:r>
          </a:p>
        </p:txBody>
      </p:sp>
      <p:sp>
        <p:nvSpPr>
          <p:cNvPr id="40974" name="Line 21">
            <a:extLst>
              <a:ext uri="{FF2B5EF4-FFF2-40B4-BE49-F238E27FC236}">
                <a16:creationId xmlns="" xmlns:a16="http://schemas.microsoft.com/office/drawing/2014/main" id="{42330815-5D4A-4484-AFDE-4D07F7A1CCBB}"/>
              </a:ext>
            </a:extLst>
          </p:cNvPr>
          <p:cNvSpPr>
            <a:spLocks noChangeShapeType="1"/>
          </p:cNvSpPr>
          <p:nvPr/>
        </p:nvSpPr>
        <p:spPr bwMode="auto">
          <a:xfrm>
            <a:off x="1857375" y="2357438"/>
            <a:ext cx="1062038" cy="3714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sp>
        <p:nvSpPr>
          <p:cNvPr id="40975" name="Line 22">
            <a:extLst>
              <a:ext uri="{FF2B5EF4-FFF2-40B4-BE49-F238E27FC236}">
                <a16:creationId xmlns="" xmlns:a16="http://schemas.microsoft.com/office/drawing/2014/main" id="{262500D2-EA18-4684-8B30-D33AC5DFE977}"/>
              </a:ext>
            </a:extLst>
          </p:cNvPr>
          <p:cNvSpPr>
            <a:spLocks noChangeShapeType="1"/>
          </p:cNvSpPr>
          <p:nvPr/>
        </p:nvSpPr>
        <p:spPr bwMode="auto">
          <a:xfrm>
            <a:off x="2428875" y="1785938"/>
            <a:ext cx="490538" cy="9429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sp>
        <p:nvSpPr>
          <p:cNvPr id="40976" name="Line 23">
            <a:extLst>
              <a:ext uri="{FF2B5EF4-FFF2-40B4-BE49-F238E27FC236}">
                <a16:creationId xmlns="" xmlns:a16="http://schemas.microsoft.com/office/drawing/2014/main" id="{0391BB7F-2C74-49AC-8415-024142617CFD}"/>
              </a:ext>
            </a:extLst>
          </p:cNvPr>
          <p:cNvSpPr>
            <a:spLocks noChangeShapeType="1"/>
          </p:cNvSpPr>
          <p:nvPr/>
        </p:nvSpPr>
        <p:spPr bwMode="auto">
          <a:xfrm flipH="1">
            <a:off x="2995613" y="1928813"/>
            <a:ext cx="147637" cy="8001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sp>
        <p:nvSpPr>
          <p:cNvPr id="40977" name="Line 24">
            <a:extLst>
              <a:ext uri="{FF2B5EF4-FFF2-40B4-BE49-F238E27FC236}">
                <a16:creationId xmlns="" xmlns:a16="http://schemas.microsoft.com/office/drawing/2014/main" id="{5C3A0A9A-D470-4D8C-9795-FDC9058D26F2}"/>
              </a:ext>
            </a:extLst>
          </p:cNvPr>
          <p:cNvSpPr>
            <a:spLocks noChangeShapeType="1"/>
          </p:cNvSpPr>
          <p:nvPr/>
        </p:nvSpPr>
        <p:spPr bwMode="auto">
          <a:xfrm flipH="1">
            <a:off x="3148013" y="2071688"/>
            <a:ext cx="566737" cy="6572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sp>
        <p:nvSpPr>
          <p:cNvPr id="40978" name="Line 25">
            <a:extLst>
              <a:ext uri="{FF2B5EF4-FFF2-40B4-BE49-F238E27FC236}">
                <a16:creationId xmlns="" xmlns:a16="http://schemas.microsoft.com/office/drawing/2014/main" id="{959D31F7-C5AE-417D-A592-B359D36EC636}"/>
              </a:ext>
            </a:extLst>
          </p:cNvPr>
          <p:cNvSpPr>
            <a:spLocks noChangeShapeType="1"/>
          </p:cNvSpPr>
          <p:nvPr/>
        </p:nvSpPr>
        <p:spPr bwMode="auto">
          <a:xfrm>
            <a:off x="5967413" y="1966913"/>
            <a:ext cx="4572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sp>
        <p:nvSpPr>
          <p:cNvPr id="40979" name="Line 26">
            <a:extLst>
              <a:ext uri="{FF2B5EF4-FFF2-40B4-BE49-F238E27FC236}">
                <a16:creationId xmlns="" xmlns:a16="http://schemas.microsoft.com/office/drawing/2014/main" id="{38520BE4-F9AB-44A8-88C1-2E6C1BE201E7}"/>
              </a:ext>
            </a:extLst>
          </p:cNvPr>
          <p:cNvSpPr>
            <a:spLocks noChangeShapeType="1"/>
          </p:cNvSpPr>
          <p:nvPr/>
        </p:nvSpPr>
        <p:spPr bwMode="auto">
          <a:xfrm flipH="1">
            <a:off x="6881813" y="2357438"/>
            <a:ext cx="476250" cy="3714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sp>
        <p:nvSpPr>
          <p:cNvPr id="40980" name="Line 27">
            <a:extLst>
              <a:ext uri="{FF2B5EF4-FFF2-40B4-BE49-F238E27FC236}">
                <a16:creationId xmlns="" xmlns:a16="http://schemas.microsoft.com/office/drawing/2014/main" id="{CC3CC0C9-4241-49EF-AFBA-9B0D6A6A623F}"/>
              </a:ext>
            </a:extLst>
          </p:cNvPr>
          <p:cNvSpPr>
            <a:spLocks noChangeShapeType="1"/>
          </p:cNvSpPr>
          <p:nvPr/>
        </p:nvSpPr>
        <p:spPr bwMode="auto">
          <a:xfrm flipH="1">
            <a:off x="3605213" y="2957513"/>
            <a:ext cx="457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sp>
        <p:nvSpPr>
          <p:cNvPr id="40981" name="Line 28">
            <a:extLst>
              <a:ext uri="{FF2B5EF4-FFF2-40B4-BE49-F238E27FC236}">
                <a16:creationId xmlns="" xmlns:a16="http://schemas.microsoft.com/office/drawing/2014/main" id="{1867A3C5-5067-4EFB-BCB4-D304D90A4344}"/>
              </a:ext>
            </a:extLst>
          </p:cNvPr>
          <p:cNvSpPr>
            <a:spLocks noChangeShapeType="1"/>
          </p:cNvSpPr>
          <p:nvPr/>
        </p:nvSpPr>
        <p:spPr bwMode="auto">
          <a:xfrm>
            <a:off x="5510213" y="2957513"/>
            <a:ext cx="457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cxnSp>
        <p:nvCxnSpPr>
          <p:cNvPr id="26" name="Straight Arrow Connector 25">
            <a:extLst>
              <a:ext uri="{FF2B5EF4-FFF2-40B4-BE49-F238E27FC236}">
                <a16:creationId xmlns="" xmlns:a16="http://schemas.microsoft.com/office/drawing/2014/main" id="{D8442933-E994-4C6F-9AA6-39CC4F20553B}"/>
              </a:ext>
            </a:extLst>
          </p:cNvPr>
          <p:cNvCxnSpPr/>
          <p:nvPr/>
        </p:nvCxnSpPr>
        <p:spPr>
          <a:xfrm rot="5400000">
            <a:off x="642938" y="2786062"/>
            <a:ext cx="928688" cy="21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 xmlns:a16="http://schemas.microsoft.com/office/drawing/2014/main" id="{A2E2F373-1900-43EC-8EFC-22DFBD29D484}"/>
              </a:ext>
            </a:extLst>
          </p:cNvPr>
          <p:cNvCxnSpPr/>
          <p:nvPr/>
        </p:nvCxnSpPr>
        <p:spPr>
          <a:xfrm rot="5400000">
            <a:off x="857251" y="2143125"/>
            <a:ext cx="1643062" cy="928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 xmlns:a16="http://schemas.microsoft.com/office/drawing/2014/main" id="{0582BC84-7DA4-454B-A689-1D5DDFE43D81}"/>
              </a:ext>
            </a:extLst>
          </p:cNvPr>
          <p:cNvSpPr txBox="1">
            <a:spLocks noChangeArrowheads="1"/>
          </p:cNvSpPr>
          <p:nvPr/>
        </p:nvSpPr>
        <p:spPr bwMode="auto">
          <a:xfrm>
            <a:off x="500063" y="3429000"/>
            <a:ext cx="1143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800">
                <a:latin typeface="Times New Roman" panose="02020603050405020304" pitchFamily="18" charset="0"/>
              </a:rPr>
              <a:t>Attributes</a:t>
            </a:r>
          </a:p>
        </p:txBody>
      </p:sp>
      <p:cxnSp>
        <p:nvCxnSpPr>
          <p:cNvPr id="32" name="Straight Arrow Connector 31">
            <a:extLst>
              <a:ext uri="{FF2B5EF4-FFF2-40B4-BE49-F238E27FC236}">
                <a16:creationId xmlns="" xmlns:a16="http://schemas.microsoft.com/office/drawing/2014/main" id="{6B077921-9032-463A-BC2E-7211A537BA98}"/>
              </a:ext>
            </a:extLst>
          </p:cNvPr>
          <p:cNvCxnSpPr/>
          <p:nvPr/>
        </p:nvCxnSpPr>
        <p:spPr>
          <a:xfrm rot="10800000" flipV="1">
            <a:off x="2500313" y="3214688"/>
            <a:ext cx="3786187" cy="1643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 xmlns:a16="http://schemas.microsoft.com/office/drawing/2014/main" id="{985E7738-9E9C-443A-B520-CEAA6C336450}"/>
              </a:ext>
            </a:extLst>
          </p:cNvPr>
          <p:cNvCxnSpPr>
            <a:endCxn id="44" idx="0"/>
          </p:cNvCxnSpPr>
          <p:nvPr/>
        </p:nvCxnSpPr>
        <p:spPr>
          <a:xfrm rot="5400000">
            <a:off x="1709737" y="3719513"/>
            <a:ext cx="1571625" cy="704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 xmlns:a16="http://schemas.microsoft.com/office/drawing/2014/main" id="{31BFBD92-DAF2-4A57-B7DE-3B9A8962F613}"/>
              </a:ext>
            </a:extLst>
          </p:cNvPr>
          <p:cNvCxnSpPr/>
          <p:nvPr/>
        </p:nvCxnSpPr>
        <p:spPr>
          <a:xfrm rot="10800000" flipV="1">
            <a:off x="1428750" y="1928813"/>
            <a:ext cx="4286250" cy="157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 xmlns:a16="http://schemas.microsoft.com/office/drawing/2014/main" id="{6919595D-10C2-4928-A283-95451283B6B7}"/>
              </a:ext>
            </a:extLst>
          </p:cNvPr>
          <p:cNvSpPr txBox="1">
            <a:spLocks noChangeArrowheads="1"/>
          </p:cNvSpPr>
          <p:nvPr/>
        </p:nvSpPr>
        <p:spPr bwMode="auto">
          <a:xfrm>
            <a:off x="1571625" y="4857750"/>
            <a:ext cx="1143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800">
                <a:latin typeface="Times New Roman" panose="02020603050405020304" pitchFamily="18" charset="0"/>
              </a:rPr>
              <a:t>Entity Set</a:t>
            </a:r>
          </a:p>
        </p:txBody>
      </p:sp>
      <p:cxnSp>
        <p:nvCxnSpPr>
          <p:cNvPr id="50" name="Straight Arrow Connector 49">
            <a:extLst>
              <a:ext uri="{FF2B5EF4-FFF2-40B4-BE49-F238E27FC236}">
                <a16:creationId xmlns="" xmlns:a16="http://schemas.microsoft.com/office/drawing/2014/main" id="{EF014E67-3CF3-4B27-A02F-3E5ECE3086F8}"/>
              </a:ext>
            </a:extLst>
          </p:cNvPr>
          <p:cNvCxnSpPr/>
          <p:nvPr/>
        </p:nvCxnSpPr>
        <p:spPr>
          <a:xfrm>
            <a:off x="5214938" y="3214688"/>
            <a:ext cx="1571625" cy="1071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 xmlns:a16="http://schemas.microsoft.com/office/drawing/2014/main" id="{25AE5094-E15D-47C2-9C40-89AE234A8528}"/>
              </a:ext>
            </a:extLst>
          </p:cNvPr>
          <p:cNvSpPr txBox="1">
            <a:spLocks noChangeArrowheads="1"/>
          </p:cNvSpPr>
          <p:nvPr/>
        </p:nvSpPr>
        <p:spPr bwMode="auto">
          <a:xfrm>
            <a:off x="6429375" y="4357688"/>
            <a:ext cx="142875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800">
                <a:latin typeface="Times New Roman" panose="02020603050405020304" pitchFamily="18" charset="0"/>
              </a:rPr>
              <a:t>Relationship</a:t>
            </a:r>
          </a:p>
        </p:txBody>
      </p:sp>
      <p:sp>
        <p:nvSpPr>
          <p:cNvPr id="40991" name="Slide Number Placeholder 30">
            <a:extLst>
              <a:ext uri="{FF2B5EF4-FFF2-40B4-BE49-F238E27FC236}">
                <a16:creationId xmlns="" xmlns:a16="http://schemas.microsoft.com/office/drawing/2014/main" id="{D4965BA7-5447-4A2F-A93A-6ACBF88CC4D9}"/>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3D1DFEFF-3BC1-419A-965C-63A02D6AA96A}" type="slidenum">
              <a:rPr lang="en-US" altLang="en-US" sz="1000">
                <a:latin typeface="Times New Roman" panose="02020603050405020304" pitchFamily="18" charset="0"/>
              </a:rPr>
              <a:pPr>
                <a:spcBef>
                  <a:spcPct val="0"/>
                </a:spcBef>
                <a:buClrTx/>
                <a:buSzTx/>
                <a:buFontTx/>
                <a:buNone/>
              </a:pPr>
              <a:t>19</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ppt_x"/>
                                          </p:val>
                                        </p:tav>
                                        <p:tav tm="100000">
                                          <p:val>
                                            <p:strVal val="#ppt_x"/>
                                          </p:val>
                                        </p:tav>
                                      </p:tavLst>
                                    </p:anim>
                                    <p:anim calcmode="lin" valueType="num">
                                      <p:cBhvr additive="base">
                                        <p:cTn id="4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ppt_x"/>
                                          </p:val>
                                        </p:tav>
                                        <p:tav tm="100000">
                                          <p:val>
                                            <p:strVal val="#ppt_x"/>
                                          </p:val>
                                        </p:tav>
                                      </p:tavLst>
                                    </p:anim>
                                    <p:anim calcmode="lin" valueType="num">
                                      <p:cBhvr additive="base">
                                        <p:cTn id="5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4" grpId="0"/>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a:extLst>
              <a:ext uri="{FF2B5EF4-FFF2-40B4-BE49-F238E27FC236}">
                <a16:creationId xmlns="" xmlns:a16="http://schemas.microsoft.com/office/drawing/2014/main" id="{66ECED57-3AB6-4E52-8695-0E286CE6713D}"/>
              </a:ext>
            </a:extLst>
          </p:cNvPr>
          <p:cNvSpPr>
            <a:spLocks noGrp="1"/>
          </p:cNvSpPr>
          <p:nvPr>
            <p:ph idx="1"/>
          </p:nvPr>
        </p:nvSpPr>
        <p:spPr>
          <a:xfrm>
            <a:off x="285750" y="1143000"/>
            <a:ext cx="8858250" cy="5072063"/>
          </a:xfrm>
        </p:spPr>
        <p:txBody>
          <a:bodyPr/>
          <a:lstStyle/>
          <a:p>
            <a:pPr eaLnBrk="1" hangingPunct="1"/>
            <a:r>
              <a:rPr lang="en-IN" altLang="en-US" sz="1800" b="1">
                <a:latin typeface="Times New Roman" panose="02020603050405020304" pitchFamily="18" charset="0"/>
                <a:cs typeface="Times New Roman" panose="02020603050405020304" pitchFamily="18" charset="0"/>
              </a:rPr>
              <a:t>Data </a:t>
            </a:r>
            <a:r>
              <a:rPr lang="en-IN" altLang="en-US" sz="1800">
                <a:latin typeface="Times New Roman" panose="02020603050405020304" pitchFamily="18" charset="0"/>
                <a:cs typeface="Times New Roman" panose="02020603050405020304" pitchFamily="18" charset="0"/>
              </a:rPr>
              <a:t>– Any fact that can be recorded </a:t>
            </a:r>
          </a:p>
          <a:p>
            <a:pPr eaLnBrk="1" hangingPunct="1">
              <a:buFont typeface="Wingdings 3" panose="05040102010807070707" pitchFamily="18" charset="2"/>
              <a:buNone/>
            </a:pPr>
            <a:r>
              <a:rPr lang="en-IN" altLang="en-US" sz="1800">
                <a:latin typeface="Times New Roman" panose="02020603050405020304" pitchFamily="18" charset="0"/>
                <a:cs typeface="Times New Roman" panose="02020603050405020304" pitchFamily="18" charset="0"/>
              </a:rPr>
              <a:t>	e.g., - texts, numbers, alphanumeric, audio, video,  image.</a:t>
            </a:r>
          </a:p>
          <a:p>
            <a:pPr eaLnBrk="1" hangingPunct="1"/>
            <a:endParaRPr lang="en-IN" altLang="en-US" sz="1800">
              <a:latin typeface="Times New Roman" panose="02020603050405020304" pitchFamily="18" charset="0"/>
              <a:cs typeface="Times New Roman" panose="02020603050405020304" pitchFamily="18" charset="0"/>
            </a:endParaRPr>
          </a:p>
          <a:p>
            <a:pPr eaLnBrk="1" hangingPunct="1"/>
            <a:r>
              <a:rPr lang="en-IN" altLang="en-US" sz="1800" b="1">
                <a:latin typeface="Times New Roman" panose="02020603050405020304" pitchFamily="18" charset="0"/>
                <a:cs typeface="Times New Roman" panose="02020603050405020304" pitchFamily="18" charset="0"/>
              </a:rPr>
              <a:t>Database</a:t>
            </a:r>
            <a:r>
              <a:rPr lang="en-IN" altLang="en-US" sz="1800">
                <a:latin typeface="Times New Roman" panose="02020603050405020304" pitchFamily="18" charset="0"/>
                <a:cs typeface="Times New Roman" panose="02020603050405020304" pitchFamily="18" charset="0"/>
              </a:rPr>
              <a:t> – Collection of interrelated data</a:t>
            </a:r>
          </a:p>
          <a:p>
            <a:pPr lvl="1" eaLnBrk="1" hangingPunct="1"/>
            <a:r>
              <a:rPr lang="en-IN" altLang="en-US" sz="1800">
                <a:latin typeface="Times New Roman" panose="02020603050405020304" pitchFamily="18" charset="0"/>
                <a:cs typeface="Times New Roman" panose="02020603050405020304" pitchFamily="18" charset="0"/>
              </a:rPr>
              <a:t>Types of database –</a:t>
            </a:r>
          </a:p>
          <a:p>
            <a:pPr lvl="2" eaLnBrk="1" hangingPunct="1">
              <a:buFont typeface="Wingdings" panose="05000000000000000000" pitchFamily="2" charset="2"/>
              <a:buChar char="q"/>
            </a:pPr>
            <a:r>
              <a:rPr lang="en-IN" altLang="en-US" sz="1800">
                <a:latin typeface="Times New Roman" panose="02020603050405020304" pitchFamily="18" charset="0"/>
                <a:cs typeface="Times New Roman" panose="02020603050405020304" pitchFamily="18" charset="0"/>
              </a:rPr>
              <a:t>Traditional database</a:t>
            </a:r>
          </a:p>
          <a:p>
            <a:pPr lvl="2" eaLnBrk="1" hangingPunct="1">
              <a:buFont typeface="Wingdings" panose="05000000000000000000" pitchFamily="2" charset="2"/>
              <a:buChar char="q"/>
            </a:pPr>
            <a:r>
              <a:rPr lang="en-IN" altLang="en-US" sz="1800">
                <a:latin typeface="Times New Roman" panose="02020603050405020304" pitchFamily="18" charset="0"/>
                <a:cs typeface="Times New Roman" panose="02020603050405020304" pitchFamily="18" charset="0"/>
              </a:rPr>
              <a:t>Multimedia database</a:t>
            </a:r>
          </a:p>
          <a:p>
            <a:pPr lvl="2" eaLnBrk="1" hangingPunct="1">
              <a:buFont typeface="Wingdings" panose="05000000000000000000" pitchFamily="2" charset="2"/>
              <a:buChar char="q"/>
            </a:pPr>
            <a:r>
              <a:rPr lang="en-IN" altLang="en-US" sz="1800">
                <a:latin typeface="Times New Roman" panose="02020603050405020304" pitchFamily="18" charset="0"/>
                <a:cs typeface="Times New Roman" panose="02020603050405020304" pitchFamily="18" charset="0"/>
              </a:rPr>
              <a:t>Geographic Information System (GIS) Database</a:t>
            </a:r>
          </a:p>
          <a:p>
            <a:pPr lvl="2" eaLnBrk="1" hangingPunct="1">
              <a:buFont typeface="Wingdings" panose="05000000000000000000" pitchFamily="2" charset="2"/>
              <a:buChar char="q"/>
            </a:pPr>
            <a:r>
              <a:rPr lang="en-IN" altLang="en-US" sz="1800">
                <a:latin typeface="Times New Roman" panose="02020603050405020304" pitchFamily="18" charset="0"/>
                <a:cs typeface="Times New Roman" panose="02020603050405020304" pitchFamily="18" charset="0"/>
              </a:rPr>
              <a:t>Real-time database</a:t>
            </a:r>
          </a:p>
          <a:p>
            <a:pPr lvl="2" eaLnBrk="1" hangingPunct="1">
              <a:buFont typeface="Wingdings" panose="05000000000000000000" pitchFamily="2" charset="2"/>
              <a:buChar char="q"/>
            </a:pPr>
            <a:r>
              <a:rPr lang="en-IN" altLang="en-US" sz="1800">
                <a:latin typeface="Times New Roman" panose="02020603050405020304" pitchFamily="18" charset="0"/>
                <a:cs typeface="Times New Roman" panose="02020603050405020304" pitchFamily="18" charset="0"/>
              </a:rPr>
              <a:t>Data Warehouse (huge volume of historical data)</a:t>
            </a:r>
          </a:p>
          <a:p>
            <a:pPr lvl="2" eaLnBrk="1" hangingPunct="1"/>
            <a:endParaRPr lang="en-IN" altLang="en-US" sz="1200">
              <a:latin typeface="Times New Roman" panose="02020603050405020304" pitchFamily="18" charset="0"/>
              <a:cs typeface="Times New Roman" panose="02020603050405020304" pitchFamily="18" charset="0"/>
            </a:endParaRPr>
          </a:p>
          <a:p>
            <a:pPr eaLnBrk="1" hangingPunct="1"/>
            <a:r>
              <a:rPr lang="en-IN" altLang="en-US" sz="1800" b="1">
                <a:latin typeface="Times New Roman" panose="02020603050405020304" pitchFamily="18" charset="0"/>
                <a:cs typeface="Times New Roman" panose="02020603050405020304" pitchFamily="18" charset="0"/>
              </a:rPr>
              <a:t>DBMS</a:t>
            </a:r>
            <a:r>
              <a:rPr lang="en-IN" altLang="en-US" sz="1800">
                <a:latin typeface="Times New Roman" panose="02020603050405020304" pitchFamily="18" charset="0"/>
                <a:cs typeface="Times New Roman" panose="02020603050405020304" pitchFamily="18" charset="0"/>
              </a:rPr>
              <a:t> – Collection of interrelated data and </a:t>
            </a:r>
            <a:r>
              <a:rPr lang="en-IN" altLang="en-US" sz="1800" b="1">
                <a:latin typeface="Times New Roman" panose="02020603050405020304" pitchFamily="18" charset="0"/>
                <a:cs typeface="Times New Roman" panose="02020603050405020304" pitchFamily="18" charset="0"/>
              </a:rPr>
              <a:t>a set of programs </a:t>
            </a:r>
            <a:r>
              <a:rPr lang="en-IN" altLang="en-US" sz="1800">
                <a:latin typeface="Times New Roman" panose="02020603050405020304" pitchFamily="18" charset="0"/>
                <a:cs typeface="Times New Roman" panose="02020603050405020304" pitchFamily="18" charset="0"/>
              </a:rPr>
              <a:t>to access those data. It helps us to store and retrieve database information in a convenient and efficient manner.</a:t>
            </a:r>
          </a:p>
          <a:p>
            <a:pPr eaLnBrk="1" hangingPunct="1"/>
            <a:endParaRPr lang="en-IN" altLang="en-US" sz="1800">
              <a:latin typeface="Times New Roman" panose="02020603050405020304" pitchFamily="18" charset="0"/>
              <a:cs typeface="Times New Roman" panose="02020603050405020304" pitchFamily="18" charset="0"/>
            </a:endParaRPr>
          </a:p>
          <a:p>
            <a:pPr eaLnBrk="1" hangingPunct="1"/>
            <a:endParaRPr lang="en-IN" altLang="en-US" sz="1800">
              <a:latin typeface="Times New Roman" panose="02020603050405020304" pitchFamily="18" charset="0"/>
              <a:cs typeface="Times New Roman" panose="02020603050405020304" pitchFamily="18" charset="0"/>
            </a:endParaRPr>
          </a:p>
          <a:p>
            <a:pPr eaLnBrk="1" hangingPunct="1"/>
            <a:endParaRPr lang="en-IN" altLang="en-US" sz="1700">
              <a:latin typeface="Times New Roman" panose="02020603050405020304" pitchFamily="18" charset="0"/>
              <a:cs typeface="Times New Roman" panose="02020603050405020304" pitchFamily="18" charset="0"/>
            </a:endParaRPr>
          </a:p>
        </p:txBody>
      </p:sp>
      <p:sp>
        <p:nvSpPr>
          <p:cNvPr id="13315" name="Date Placeholder 2">
            <a:extLst>
              <a:ext uri="{FF2B5EF4-FFF2-40B4-BE49-F238E27FC236}">
                <a16:creationId xmlns="" xmlns:a16="http://schemas.microsoft.com/office/drawing/2014/main" id="{31C32585-9103-4EB0-A1FB-E614A740CBD3}"/>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5" name="Title 4">
            <a:extLst>
              <a:ext uri="{FF2B5EF4-FFF2-40B4-BE49-F238E27FC236}">
                <a16:creationId xmlns="" xmlns:a16="http://schemas.microsoft.com/office/drawing/2014/main" id="{2732EC92-B352-4135-AC04-094127E097A9}"/>
              </a:ext>
            </a:extLst>
          </p:cNvPr>
          <p:cNvSpPr>
            <a:spLocks noGrp="1"/>
          </p:cNvSpPr>
          <p:nvPr>
            <p:ph type="title"/>
          </p:nvPr>
        </p:nvSpPr>
        <p:spPr>
          <a:xfrm>
            <a:off x="500034" y="142852"/>
            <a:ext cx="8229600" cy="1143000"/>
          </a:xfrm>
        </p:spPr>
        <p:txBody>
          <a:bodyPr/>
          <a:lstStyle/>
          <a:p>
            <a:pPr eaLnBrk="1" fontAlgn="auto" hangingPunct="1">
              <a:spcAft>
                <a:spcPts val="0"/>
              </a:spcAft>
              <a:defRPr/>
            </a:pPr>
            <a:r>
              <a:rPr lang="en-IN" dirty="0"/>
              <a:t>Introduction</a:t>
            </a:r>
          </a:p>
        </p:txBody>
      </p:sp>
      <p:sp>
        <p:nvSpPr>
          <p:cNvPr id="13317" name="Footer Placeholder 5">
            <a:extLst>
              <a:ext uri="{FF2B5EF4-FFF2-40B4-BE49-F238E27FC236}">
                <a16:creationId xmlns="" xmlns:a16="http://schemas.microsoft.com/office/drawing/2014/main" id="{FC81846C-770E-4330-9E5D-351DD8AC9678}"/>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7" name="Rectangle 6">
            <a:extLst>
              <a:ext uri="{FF2B5EF4-FFF2-40B4-BE49-F238E27FC236}">
                <a16:creationId xmlns="" xmlns:a16="http://schemas.microsoft.com/office/drawing/2014/main" id="{C99A60D4-47AA-4FBC-B9FE-627096F71D17}"/>
              </a:ext>
            </a:extLst>
          </p:cNvPr>
          <p:cNvSpPr/>
          <p:nvPr/>
        </p:nvSpPr>
        <p:spPr>
          <a:xfrm>
            <a:off x="357188" y="5429250"/>
            <a:ext cx="8501062"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800" b="1" dirty="0">
              <a:latin typeface="Times New Roman" pitchFamily="18" charset="0"/>
              <a:cs typeface="Times New Roman" pitchFamily="18" charset="0"/>
            </a:endParaRPr>
          </a:p>
          <a:p>
            <a:pPr algn="ctr" eaLnBrk="1" hangingPunct="1">
              <a:defRPr/>
            </a:pPr>
            <a:r>
              <a:rPr lang="en-IN" sz="1800" b="1" dirty="0">
                <a:latin typeface="Times New Roman" pitchFamily="18" charset="0"/>
                <a:cs typeface="Times New Roman" pitchFamily="18" charset="0"/>
              </a:rPr>
              <a:t>Database (DB) + Database Management System (DBMS) = Database System (DBS)</a:t>
            </a:r>
          </a:p>
          <a:p>
            <a:pPr algn="ctr" eaLnBrk="1" hangingPunct="1">
              <a:defRPr/>
            </a:pPr>
            <a:endParaRPr lang="en-IN" sz="1800" dirty="0"/>
          </a:p>
        </p:txBody>
      </p:sp>
      <p:sp>
        <p:nvSpPr>
          <p:cNvPr id="13319" name="Slide Number Placeholder 7">
            <a:extLst>
              <a:ext uri="{FF2B5EF4-FFF2-40B4-BE49-F238E27FC236}">
                <a16:creationId xmlns="" xmlns:a16="http://schemas.microsoft.com/office/drawing/2014/main" id="{DB805A48-1D50-44EB-8CAD-38A7CB091584}"/>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5CAF0EA9-6E1A-48FC-8CD2-A2F71913D82F}" type="slidenum">
              <a:rPr lang="en-US" altLang="en-US" sz="1000">
                <a:latin typeface="Times New Roman" panose="02020603050405020304" pitchFamily="18" charset="0"/>
              </a:rPr>
              <a:pPr>
                <a:spcBef>
                  <a:spcPct val="0"/>
                </a:spcBef>
                <a:buClrTx/>
                <a:buSzTx/>
                <a:buFontTx/>
                <a:buNone/>
              </a:pPr>
              <a:t>2</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2">
            <a:extLst>
              <a:ext uri="{FF2B5EF4-FFF2-40B4-BE49-F238E27FC236}">
                <a16:creationId xmlns="" xmlns:a16="http://schemas.microsoft.com/office/drawing/2014/main" id="{EDA18C65-C9B7-41C4-9BEF-10FA99218420}"/>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41987" name="Footer Placeholder 3">
            <a:extLst>
              <a:ext uri="{FF2B5EF4-FFF2-40B4-BE49-F238E27FC236}">
                <a16:creationId xmlns="" xmlns:a16="http://schemas.microsoft.com/office/drawing/2014/main" id="{05C0C276-0D3D-43A6-8386-79B028DFEEA3}"/>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5" name="Title 4">
            <a:extLst>
              <a:ext uri="{FF2B5EF4-FFF2-40B4-BE49-F238E27FC236}">
                <a16:creationId xmlns="" xmlns:a16="http://schemas.microsoft.com/office/drawing/2014/main" id="{67AF5863-4EA2-4B62-A750-B0D65B3F24E9}"/>
              </a:ext>
            </a:extLst>
          </p:cNvPr>
          <p:cNvSpPr>
            <a:spLocks noGrp="1"/>
          </p:cNvSpPr>
          <p:nvPr>
            <p:ph type="title"/>
          </p:nvPr>
        </p:nvSpPr>
        <p:spPr>
          <a:xfrm>
            <a:off x="500034" y="2357430"/>
            <a:ext cx="8229600" cy="1143000"/>
          </a:xfrm>
        </p:spPr>
        <p:txBody>
          <a:bodyPr/>
          <a:lstStyle/>
          <a:p>
            <a:pPr algn="ctr" eaLnBrk="1" fontAlgn="auto" hangingPunct="1">
              <a:spcAft>
                <a:spcPts val="0"/>
              </a:spcAft>
              <a:defRPr/>
            </a:pPr>
            <a:r>
              <a:rPr lang="en-IN" sz="6000" dirty="0"/>
              <a:t>RDBMS</a:t>
            </a:r>
          </a:p>
        </p:txBody>
      </p:sp>
      <p:sp>
        <p:nvSpPr>
          <p:cNvPr id="41989" name="Slide Number Placeholder 5">
            <a:extLst>
              <a:ext uri="{FF2B5EF4-FFF2-40B4-BE49-F238E27FC236}">
                <a16:creationId xmlns="" xmlns:a16="http://schemas.microsoft.com/office/drawing/2014/main" id="{AC4F1EB4-CD76-4459-A69E-C1254CE53C58}"/>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EA2BAF0D-68A9-4AF1-8FD5-B9697E3FF808}" type="slidenum">
              <a:rPr lang="en-US" altLang="en-US" sz="1000">
                <a:latin typeface="Times New Roman" panose="02020603050405020304" pitchFamily="18" charset="0"/>
              </a:rPr>
              <a:pPr>
                <a:spcBef>
                  <a:spcPct val="0"/>
                </a:spcBef>
                <a:buClrTx/>
                <a:buSzTx/>
                <a:buFontTx/>
                <a:buNone/>
              </a:pPr>
              <a:t>20</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a:extLst>
              <a:ext uri="{FF2B5EF4-FFF2-40B4-BE49-F238E27FC236}">
                <a16:creationId xmlns="" xmlns:a16="http://schemas.microsoft.com/office/drawing/2014/main" id="{FE04493C-BF2B-4F0C-84D3-EFD1AF22CD86}"/>
              </a:ext>
            </a:extLst>
          </p:cNvPr>
          <p:cNvSpPr>
            <a:spLocks noGrp="1"/>
          </p:cNvSpPr>
          <p:nvPr>
            <p:ph idx="1"/>
          </p:nvPr>
        </p:nvSpPr>
        <p:spPr/>
        <p:txBody>
          <a:bodyPr/>
          <a:lstStyle/>
          <a:p>
            <a:pPr eaLnBrk="1" hangingPunct="1"/>
            <a:r>
              <a:rPr lang="en-IN" altLang="en-US" sz="1800">
                <a:latin typeface="Times New Roman" panose="02020603050405020304" pitchFamily="18" charset="0"/>
                <a:cs typeface="Times New Roman" panose="02020603050405020304" pitchFamily="18" charset="0"/>
              </a:rPr>
              <a:t>A </a:t>
            </a:r>
            <a:r>
              <a:rPr lang="en-IN" altLang="en-US" sz="1800" b="1">
                <a:latin typeface="Times New Roman" panose="02020603050405020304" pitchFamily="18" charset="0"/>
                <a:cs typeface="Times New Roman" panose="02020603050405020304" pitchFamily="18" charset="0"/>
              </a:rPr>
              <a:t>relational database management system (RDBMS) </a:t>
            </a:r>
            <a:r>
              <a:rPr lang="en-IN" altLang="en-US" sz="1800">
                <a:latin typeface="Times New Roman" panose="02020603050405020304" pitchFamily="18" charset="0"/>
                <a:cs typeface="Times New Roman" panose="02020603050405020304" pitchFamily="18" charset="0"/>
              </a:rPr>
              <a:t>is a database management system (DBMS) that is based on the </a:t>
            </a:r>
            <a:r>
              <a:rPr lang="en-IN" altLang="en-US" sz="1800" b="1">
                <a:latin typeface="Times New Roman" panose="02020603050405020304" pitchFamily="18" charset="0"/>
                <a:cs typeface="Times New Roman" panose="02020603050405020304" pitchFamily="18" charset="0"/>
              </a:rPr>
              <a:t>relational model </a:t>
            </a:r>
            <a:r>
              <a:rPr lang="en-IN" altLang="en-US" sz="1800">
                <a:latin typeface="Times New Roman" panose="02020603050405020304" pitchFamily="18" charset="0"/>
                <a:cs typeface="Times New Roman" panose="02020603050405020304" pitchFamily="18" charset="0"/>
              </a:rPr>
              <a:t>as invented by </a:t>
            </a:r>
            <a:r>
              <a:rPr lang="en-IN" altLang="en-US" sz="1800" b="1">
                <a:latin typeface="Times New Roman" panose="02020603050405020304" pitchFamily="18" charset="0"/>
                <a:cs typeface="Times New Roman" panose="02020603050405020304" pitchFamily="18" charset="0"/>
              </a:rPr>
              <a:t>E. F. Codd</a:t>
            </a:r>
          </a:p>
          <a:p>
            <a:pPr eaLnBrk="1" hangingPunct="1"/>
            <a:endParaRPr lang="en-IN" altLang="en-US" sz="1800" b="1">
              <a:latin typeface="Times New Roman" panose="02020603050405020304" pitchFamily="18" charset="0"/>
              <a:cs typeface="Times New Roman" panose="02020603050405020304" pitchFamily="18" charset="0"/>
            </a:endParaRPr>
          </a:p>
          <a:p>
            <a:pPr eaLnBrk="1" hangingPunct="1"/>
            <a:r>
              <a:rPr lang="en-IN" altLang="en-US" sz="1800">
                <a:latin typeface="Times New Roman" panose="02020603050405020304" pitchFamily="18" charset="0"/>
                <a:cs typeface="Times New Roman" panose="02020603050405020304" pitchFamily="18" charset="0"/>
              </a:rPr>
              <a:t>He proposed </a:t>
            </a:r>
            <a:r>
              <a:rPr lang="en-IN" altLang="en-US" sz="1800" b="1">
                <a:latin typeface="Times New Roman" panose="02020603050405020304" pitchFamily="18" charset="0"/>
                <a:cs typeface="Times New Roman" panose="02020603050405020304" pitchFamily="18" charset="0"/>
              </a:rPr>
              <a:t>thirteen golden rules </a:t>
            </a:r>
            <a:r>
              <a:rPr lang="en-IN" altLang="en-US" sz="1800">
                <a:latin typeface="Times New Roman" panose="02020603050405020304" pitchFamily="18" charset="0"/>
                <a:cs typeface="Times New Roman" panose="02020603050405020304" pitchFamily="18" charset="0"/>
              </a:rPr>
              <a:t>to define what is required from a database management system in order for it to be considered relational, i.e., RDBMS</a:t>
            </a:r>
          </a:p>
          <a:p>
            <a:pPr eaLnBrk="1" hangingPunct="1">
              <a:buFont typeface="Wingdings 3" panose="05040102010807070707" pitchFamily="18" charset="2"/>
              <a:buNone/>
            </a:pPr>
            <a:r>
              <a:rPr lang="en-IN" altLang="en-US" sz="1800">
                <a:latin typeface="Times New Roman" panose="02020603050405020304" pitchFamily="18" charset="0"/>
                <a:cs typeface="Times New Roman" panose="02020603050405020304" pitchFamily="18" charset="0"/>
              </a:rPr>
              <a:t>	See </a:t>
            </a:r>
            <a:r>
              <a:rPr lang="en-IN" altLang="en-US" sz="1800">
                <a:latin typeface="Times New Roman" panose="02020603050405020304" pitchFamily="18" charset="0"/>
                <a:cs typeface="Times New Roman" panose="02020603050405020304" pitchFamily="18" charset="0"/>
                <a:hlinkClick r:id="rId2" action="ppaction://hlinksldjump"/>
              </a:rPr>
              <a:t>Codd’s 13 Golden Rules</a:t>
            </a:r>
            <a:endParaRPr lang="en-IN" altLang="en-US" sz="1800">
              <a:latin typeface="Times New Roman" panose="02020603050405020304" pitchFamily="18" charset="0"/>
              <a:cs typeface="Times New Roman" panose="02020603050405020304" pitchFamily="18" charset="0"/>
            </a:endParaRPr>
          </a:p>
          <a:p>
            <a:pPr eaLnBrk="1" hangingPunct="1">
              <a:buFont typeface="Wingdings 3" panose="05040102010807070707" pitchFamily="18" charset="2"/>
              <a:buNone/>
            </a:pPr>
            <a:endParaRPr lang="en-IN" altLang="en-US" sz="1800">
              <a:latin typeface="Times New Roman" panose="02020603050405020304" pitchFamily="18" charset="0"/>
              <a:cs typeface="Times New Roman" panose="02020603050405020304" pitchFamily="18" charset="0"/>
            </a:endParaRPr>
          </a:p>
          <a:p>
            <a:r>
              <a:rPr lang="en-IN" altLang="en-US" sz="1800" b="1">
                <a:latin typeface="Times New Roman" panose="02020603050405020304" pitchFamily="18" charset="0"/>
                <a:cs typeface="Times New Roman" panose="02020603050405020304" pitchFamily="18" charset="0"/>
              </a:rPr>
              <a:t>Basic Idea – </a:t>
            </a:r>
          </a:p>
          <a:p>
            <a:pPr lvl="2">
              <a:buFont typeface="Wingdings" panose="05000000000000000000" pitchFamily="2" charset="2"/>
              <a:buChar char="q"/>
            </a:pPr>
            <a:r>
              <a:rPr lang="en-IN" altLang="en-US" sz="1800">
                <a:latin typeface="Times New Roman" panose="02020603050405020304" pitchFamily="18" charset="0"/>
                <a:cs typeface="Times New Roman" panose="02020603050405020304" pitchFamily="18" charset="0"/>
              </a:rPr>
              <a:t>to present the data to the user as </a:t>
            </a:r>
            <a:r>
              <a:rPr lang="en-IN" altLang="en-US" sz="1800" b="1">
                <a:latin typeface="Times New Roman" panose="02020603050405020304" pitchFamily="18" charset="0"/>
                <a:cs typeface="Times New Roman" panose="02020603050405020304" pitchFamily="18" charset="0"/>
              </a:rPr>
              <a:t>relations</a:t>
            </a:r>
            <a:r>
              <a:rPr lang="en-IN" altLang="en-US" sz="1800">
                <a:latin typeface="Times New Roman" panose="02020603050405020304" pitchFamily="18" charset="0"/>
                <a:cs typeface="Times New Roman" panose="02020603050405020304" pitchFamily="18" charset="0"/>
              </a:rPr>
              <a:t> (i.e. as a collection of tables with each table consisting of a set of rows and columns)</a:t>
            </a:r>
          </a:p>
          <a:p>
            <a:pPr lvl="2">
              <a:buFont typeface="Wingdings" panose="05000000000000000000" pitchFamily="2" charset="2"/>
              <a:buChar char="q"/>
            </a:pPr>
            <a:r>
              <a:rPr lang="en-IN" altLang="en-US" sz="1800">
                <a:latin typeface="Times New Roman" panose="02020603050405020304" pitchFamily="18" charset="0"/>
                <a:cs typeface="Times New Roman" panose="02020603050405020304" pitchFamily="18" charset="0"/>
              </a:rPr>
              <a:t>to provide relational operators to manipulate the data in tabular form.</a:t>
            </a:r>
          </a:p>
          <a:p>
            <a:pPr eaLnBrk="1" hangingPunct="1">
              <a:buFont typeface="Wingdings 3" panose="05040102010807070707" pitchFamily="18" charset="2"/>
              <a:buNone/>
            </a:pPr>
            <a:endParaRPr lang="en-IN" altLang="en-US" sz="1800">
              <a:latin typeface="Times New Roman" panose="02020603050405020304" pitchFamily="18" charset="0"/>
              <a:cs typeface="Times New Roman" panose="02020603050405020304" pitchFamily="18" charset="0"/>
            </a:endParaRPr>
          </a:p>
        </p:txBody>
      </p:sp>
      <p:sp>
        <p:nvSpPr>
          <p:cNvPr id="43011" name="Date Placeholder 2">
            <a:extLst>
              <a:ext uri="{FF2B5EF4-FFF2-40B4-BE49-F238E27FC236}">
                <a16:creationId xmlns="" xmlns:a16="http://schemas.microsoft.com/office/drawing/2014/main" id="{CFE3215C-13F2-48D1-8E9B-8AF3BD98F4A4}"/>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43012" name="Footer Placeholder 3">
            <a:extLst>
              <a:ext uri="{FF2B5EF4-FFF2-40B4-BE49-F238E27FC236}">
                <a16:creationId xmlns="" xmlns:a16="http://schemas.microsoft.com/office/drawing/2014/main" id="{F151C84C-996D-4DBE-A7D3-B509114DBE6E}"/>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5" name="Title 4">
            <a:extLst>
              <a:ext uri="{FF2B5EF4-FFF2-40B4-BE49-F238E27FC236}">
                <a16:creationId xmlns="" xmlns:a16="http://schemas.microsoft.com/office/drawing/2014/main" id="{6CBA55FC-27EA-4B79-94A7-3D53FAF4296E}"/>
              </a:ext>
            </a:extLst>
          </p:cNvPr>
          <p:cNvSpPr>
            <a:spLocks noGrp="1"/>
          </p:cNvSpPr>
          <p:nvPr>
            <p:ph type="title"/>
          </p:nvPr>
        </p:nvSpPr>
        <p:spPr/>
        <p:txBody>
          <a:bodyPr/>
          <a:lstStyle/>
          <a:p>
            <a:pPr eaLnBrk="1" fontAlgn="auto" hangingPunct="1">
              <a:spcAft>
                <a:spcPts val="0"/>
              </a:spcAft>
              <a:defRPr/>
            </a:pPr>
            <a:r>
              <a:rPr lang="en-IN" dirty="0"/>
              <a:t>RDBMS</a:t>
            </a:r>
          </a:p>
        </p:txBody>
      </p:sp>
      <p:sp>
        <p:nvSpPr>
          <p:cNvPr id="43014" name="Slide Number Placeholder 5">
            <a:extLst>
              <a:ext uri="{FF2B5EF4-FFF2-40B4-BE49-F238E27FC236}">
                <a16:creationId xmlns="" xmlns:a16="http://schemas.microsoft.com/office/drawing/2014/main" id="{E6A10C71-13A2-415E-A943-FF346BA3232E}"/>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49951E0A-B699-4390-AC5C-52DB63906D5C}" type="slidenum">
              <a:rPr lang="en-US" altLang="en-US" sz="1000">
                <a:latin typeface="Times New Roman" panose="02020603050405020304" pitchFamily="18" charset="0"/>
              </a:rPr>
              <a:pPr>
                <a:spcBef>
                  <a:spcPct val="0"/>
                </a:spcBef>
                <a:buClrTx/>
                <a:buSzTx/>
                <a:buFontTx/>
                <a:buNone/>
              </a:pPr>
              <a:t>21</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2">
            <a:extLst>
              <a:ext uri="{FF2B5EF4-FFF2-40B4-BE49-F238E27FC236}">
                <a16:creationId xmlns="" xmlns:a16="http://schemas.microsoft.com/office/drawing/2014/main" id="{86FF5AD4-0617-41F9-B548-3668D8FAD9AC}"/>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44035" name="Footer Placeholder 3">
            <a:extLst>
              <a:ext uri="{FF2B5EF4-FFF2-40B4-BE49-F238E27FC236}">
                <a16:creationId xmlns="" xmlns:a16="http://schemas.microsoft.com/office/drawing/2014/main" id="{B8A2BAB1-8D6C-4C13-A452-7CFA3B2DC70E}"/>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5" name="Title 4">
            <a:extLst>
              <a:ext uri="{FF2B5EF4-FFF2-40B4-BE49-F238E27FC236}">
                <a16:creationId xmlns="" xmlns:a16="http://schemas.microsoft.com/office/drawing/2014/main" id="{797C802F-12DD-4F2C-B218-37404F10FAEE}"/>
              </a:ext>
            </a:extLst>
          </p:cNvPr>
          <p:cNvSpPr>
            <a:spLocks noGrp="1"/>
          </p:cNvSpPr>
          <p:nvPr>
            <p:ph type="title"/>
          </p:nvPr>
        </p:nvSpPr>
        <p:spPr/>
        <p:txBody>
          <a:bodyPr/>
          <a:lstStyle/>
          <a:p>
            <a:pPr eaLnBrk="1" fontAlgn="auto" hangingPunct="1">
              <a:spcAft>
                <a:spcPts val="0"/>
              </a:spcAft>
              <a:defRPr/>
            </a:pPr>
            <a:r>
              <a:rPr lang="en-IN" dirty="0"/>
              <a:t>Relational Schema</a:t>
            </a:r>
          </a:p>
        </p:txBody>
      </p:sp>
      <p:graphicFrame>
        <p:nvGraphicFramePr>
          <p:cNvPr id="31" name="Table 30">
            <a:extLst>
              <a:ext uri="{FF2B5EF4-FFF2-40B4-BE49-F238E27FC236}">
                <a16:creationId xmlns="" xmlns:a16="http://schemas.microsoft.com/office/drawing/2014/main" id="{10990F17-E213-4A8C-AB58-BCA45CD473AD}"/>
              </a:ext>
            </a:extLst>
          </p:cNvPr>
          <p:cNvGraphicFramePr>
            <a:graphicFrameLocks noGrp="1"/>
          </p:cNvGraphicFramePr>
          <p:nvPr/>
        </p:nvGraphicFramePr>
        <p:xfrm>
          <a:off x="1071563" y="2357438"/>
          <a:ext cx="5357812" cy="1857375"/>
        </p:xfrm>
        <a:graphic>
          <a:graphicData uri="http://schemas.openxmlformats.org/drawingml/2006/table">
            <a:tbl>
              <a:tblPr firstRow="1" bandRow="1">
                <a:tableStyleId>{5C22544A-7EE6-4342-B048-85BDC9FD1C3A}</a:tableStyleId>
              </a:tblPr>
              <a:tblGrid>
                <a:gridCol w="820073">
                  <a:extLst>
                    <a:ext uri="{9D8B030D-6E8A-4147-A177-3AD203B41FA5}">
                      <a16:colId xmlns="" xmlns:a16="http://schemas.microsoft.com/office/drawing/2014/main" val="20000"/>
                    </a:ext>
                  </a:extLst>
                </a:gridCol>
                <a:gridCol w="1858832">
                  <a:extLst>
                    <a:ext uri="{9D8B030D-6E8A-4147-A177-3AD203B41FA5}">
                      <a16:colId xmlns="" xmlns:a16="http://schemas.microsoft.com/office/drawing/2014/main" val="20001"/>
                    </a:ext>
                  </a:extLst>
                </a:gridCol>
                <a:gridCol w="1442488">
                  <a:extLst>
                    <a:ext uri="{9D8B030D-6E8A-4147-A177-3AD203B41FA5}">
                      <a16:colId xmlns="" xmlns:a16="http://schemas.microsoft.com/office/drawing/2014/main" val="20002"/>
                    </a:ext>
                  </a:extLst>
                </a:gridCol>
                <a:gridCol w="1236419">
                  <a:extLst>
                    <a:ext uri="{9D8B030D-6E8A-4147-A177-3AD203B41FA5}">
                      <a16:colId xmlns="" xmlns:a16="http://schemas.microsoft.com/office/drawing/2014/main" val="20003"/>
                    </a:ext>
                  </a:extLst>
                </a:gridCol>
              </a:tblGrid>
              <a:tr h="371475">
                <a:tc gridSpan="4">
                  <a:txBody>
                    <a:bodyPr/>
                    <a:lstStyle/>
                    <a:p>
                      <a:pPr algn="ctr"/>
                      <a:r>
                        <a:rPr lang="en-IN" sz="1800" dirty="0"/>
                        <a:t>Student</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 xmlns:a16="http://schemas.microsoft.com/office/drawing/2014/main" val="10000"/>
                  </a:ext>
                </a:extLst>
              </a:tr>
              <a:tr h="371475">
                <a:tc>
                  <a:txBody>
                    <a:bodyPr/>
                    <a:lstStyle/>
                    <a:p>
                      <a:pPr algn="ctr"/>
                      <a:r>
                        <a:rPr lang="en-IN" sz="1800" b="1" dirty="0">
                          <a:latin typeface="Times New Roman" pitchFamily="18" charset="0"/>
                          <a:cs typeface="Times New Roman" pitchFamily="18" charset="0"/>
                        </a:rPr>
                        <a:t>Roll</a:t>
                      </a:r>
                    </a:p>
                  </a:txBody>
                  <a:tcPr/>
                </a:tc>
                <a:tc>
                  <a:txBody>
                    <a:bodyPr/>
                    <a:lstStyle/>
                    <a:p>
                      <a:pPr algn="ctr"/>
                      <a:r>
                        <a:rPr lang="en-IN" sz="1800" b="1" dirty="0">
                          <a:latin typeface="Times New Roman" pitchFamily="18" charset="0"/>
                          <a:cs typeface="Times New Roman" pitchFamily="18" charset="0"/>
                        </a:rPr>
                        <a:t>Name</a:t>
                      </a:r>
                    </a:p>
                  </a:txBody>
                  <a:tcPr/>
                </a:tc>
                <a:tc>
                  <a:txBody>
                    <a:bodyPr/>
                    <a:lstStyle/>
                    <a:p>
                      <a:pPr algn="ctr"/>
                      <a:r>
                        <a:rPr lang="en-IN" sz="1800" b="1" dirty="0">
                          <a:latin typeface="Times New Roman" pitchFamily="18" charset="0"/>
                          <a:cs typeface="Times New Roman" pitchFamily="18" charset="0"/>
                        </a:rPr>
                        <a:t>DOB</a:t>
                      </a:r>
                    </a:p>
                  </a:txBody>
                  <a:tcPr/>
                </a:tc>
                <a:tc>
                  <a:txBody>
                    <a:bodyPr/>
                    <a:lstStyle/>
                    <a:p>
                      <a:pPr algn="ctr"/>
                      <a:r>
                        <a:rPr lang="en-IN" sz="1800" b="1" dirty="0">
                          <a:latin typeface="Times New Roman" pitchFamily="18" charset="0"/>
                          <a:cs typeface="Times New Roman" pitchFamily="18" charset="0"/>
                        </a:rPr>
                        <a:t>Age</a:t>
                      </a:r>
                    </a:p>
                  </a:txBody>
                  <a:tcPr/>
                </a:tc>
                <a:extLst>
                  <a:ext uri="{0D108BD9-81ED-4DB2-BD59-A6C34878D82A}">
                    <a16:rowId xmlns="" xmlns:a16="http://schemas.microsoft.com/office/drawing/2014/main" val="10001"/>
                  </a:ext>
                </a:extLst>
              </a:tr>
              <a:tr h="371475">
                <a:tc>
                  <a:txBody>
                    <a:bodyPr/>
                    <a:lstStyle/>
                    <a:p>
                      <a:pPr algn="ctr"/>
                      <a:r>
                        <a:rPr lang="en-IN" sz="1800" dirty="0">
                          <a:latin typeface="Times New Roman" pitchFamily="18" charset="0"/>
                          <a:cs typeface="Times New Roman" pitchFamily="18" charset="0"/>
                        </a:rPr>
                        <a:t>1</a:t>
                      </a:r>
                    </a:p>
                  </a:txBody>
                  <a:tcPr/>
                </a:tc>
                <a:tc>
                  <a:txBody>
                    <a:bodyPr/>
                    <a:lstStyle/>
                    <a:p>
                      <a:pPr algn="ctr"/>
                      <a:r>
                        <a:rPr lang="en-IN" sz="1800" dirty="0" err="1">
                          <a:latin typeface="Times New Roman" pitchFamily="18" charset="0"/>
                          <a:cs typeface="Times New Roman" pitchFamily="18" charset="0"/>
                        </a:rPr>
                        <a:t>Aamir</a:t>
                      </a:r>
                      <a:r>
                        <a:rPr lang="en-IN" sz="1800" dirty="0">
                          <a:latin typeface="Times New Roman" pitchFamily="18" charset="0"/>
                          <a:cs typeface="Times New Roman" pitchFamily="18" charset="0"/>
                        </a:rPr>
                        <a:t> Khan</a:t>
                      </a:r>
                    </a:p>
                  </a:txBody>
                  <a:tcPr/>
                </a:tc>
                <a:tc>
                  <a:txBody>
                    <a:bodyPr/>
                    <a:lstStyle/>
                    <a:p>
                      <a:pPr algn="ctr"/>
                      <a:r>
                        <a:rPr lang="en-IN" sz="1800" dirty="0">
                          <a:latin typeface="Times New Roman" pitchFamily="18" charset="0"/>
                          <a:cs typeface="Times New Roman" pitchFamily="18" charset="0"/>
                        </a:rPr>
                        <a:t>14-03-1965</a:t>
                      </a:r>
                    </a:p>
                  </a:txBody>
                  <a:tcPr/>
                </a:tc>
                <a:tc>
                  <a:txBody>
                    <a:bodyPr/>
                    <a:lstStyle/>
                    <a:p>
                      <a:pPr algn="ctr"/>
                      <a:r>
                        <a:rPr lang="en-IN" sz="1800" dirty="0">
                          <a:latin typeface="Times New Roman" pitchFamily="18" charset="0"/>
                          <a:cs typeface="Times New Roman" pitchFamily="18" charset="0"/>
                        </a:rPr>
                        <a:t>50</a:t>
                      </a:r>
                    </a:p>
                  </a:txBody>
                  <a:tcPr/>
                </a:tc>
                <a:extLst>
                  <a:ext uri="{0D108BD9-81ED-4DB2-BD59-A6C34878D82A}">
                    <a16:rowId xmlns="" xmlns:a16="http://schemas.microsoft.com/office/drawing/2014/main" val="10002"/>
                  </a:ext>
                </a:extLst>
              </a:tr>
              <a:tr h="371475">
                <a:tc>
                  <a:txBody>
                    <a:bodyPr/>
                    <a:lstStyle/>
                    <a:p>
                      <a:pPr algn="ctr"/>
                      <a:r>
                        <a:rPr lang="en-IN" sz="1800" dirty="0">
                          <a:latin typeface="Times New Roman" pitchFamily="18" charset="0"/>
                          <a:cs typeface="Times New Roman" pitchFamily="18" charset="0"/>
                        </a:rPr>
                        <a:t>2</a:t>
                      </a:r>
                    </a:p>
                  </a:txBody>
                  <a:tcPr/>
                </a:tc>
                <a:tc>
                  <a:txBody>
                    <a:bodyPr/>
                    <a:lstStyle/>
                    <a:p>
                      <a:pPr algn="ctr"/>
                      <a:r>
                        <a:rPr lang="en-IN" sz="1800" dirty="0" err="1">
                          <a:latin typeface="Times New Roman" pitchFamily="18" charset="0"/>
                          <a:cs typeface="Times New Roman" pitchFamily="18" charset="0"/>
                        </a:rPr>
                        <a:t>Shahrukh</a:t>
                      </a:r>
                      <a:r>
                        <a:rPr lang="en-IN" sz="1800" dirty="0">
                          <a:latin typeface="Times New Roman" pitchFamily="18" charset="0"/>
                          <a:cs typeface="Times New Roman" pitchFamily="18" charset="0"/>
                        </a:rPr>
                        <a:t> Khan</a:t>
                      </a:r>
                    </a:p>
                  </a:txBody>
                  <a:tcPr/>
                </a:tc>
                <a:tc>
                  <a:txBody>
                    <a:bodyPr/>
                    <a:lstStyle/>
                    <a:p>
                      <a:pPr algn="ctr"/>
                      <a:r>
                        <a:rPr lang="en-IN" sz="1800" dirty="0">
                          <a:latin typeface="Times New Roman" pitchFamily="18" charset="0"/>
                          <a:cs typeface="Times New Roman" pitchFamily="18" charset="0"/>
                        </a:rPr>
                        <a:t>02-11-1965</a:t>
                      </a:r>
                    </a:p>
                  </a:txBody>
                  <a:tcPr/>
                </a:tc>
                <a:tc>
                  <a:txBody>
                    <a:bodyPr/>
                    <a:lstStyle/>
                    <a:p>
                      <a:pPr algn="ctr"/>
                      <a:r>
                        <a:rPr lang="en-IN" sz="1800" dirty="0">
                          <a:latin typeface="Times New Roman" pitchFamily="18" charset="0"/>
                          <a:cs typeface="Times New Roman" pitchFamily="18" charset="0"/>
                        </a:rPr>
                        <a:t>50</a:t>
                      </a:r>
                    </a:p>
                  </a:txBody>
                  <a:tcPr/>
                </a:tc>
                <a:extLst>
                  <a:ext uri="{0D108BD9-81ED-4DB2-BD59-A6C34878D82A}">
                    <a16:rowId xmlns="" xmlns:a16="http://schemas.microsoft.com/office/drawing/2014/main" val="10003"/>
                  </a:ext>
                </a:extLst>
              </a:tr>
              <a:tr h="371475">
                <a:tc>
                  <a:txBody>
                    <a:bodyPr/>
                    <a:lstStyle/>
                    <a:p>
                      <a:pPr algn="ctr"/>
                      <a:r>
                        <a:rPr lang="en-IN" sz="1800" dirty="0">
                          <a:latin typeface="Times New Roman" pitchFamily="18" charset="0"/>
                          <a:cs typeface="Times New Roman" pitchFamily="18" charset="0"/>
                        </a:rPr>
                        <a:t>3</a:t>
                      </a:r>
                    </a:p>
                  </a:txBody>
                  <a:tcPr/>
                </a:tc>
                <a:tc>
                  <a:txBody>
                    <a:bodyPr/>
                    <a:lstStyle/>
                    <a:p>
                      <a:pPr algn="ctr"/>
                      <a:r>
                        <a:rPr lang="en-IN" sz="1800" dirty="0" err="1">
                          <a:latin typeface="Times New Roman" pitchFamily="18" charset="0"/>
                          <a:cs typeface="Times New Roman" pitchFamily="18" charset="0"/>
                        </a:rPr>
                        <a:t>Salman</a:t>
                      </a:r>
                      <a:r>
                        <a:rPr lang="en-IN" sz="1800" dirty="0">
                          <a:latin typeface="Times New Roman" pitchFamily="18" charset="0"/>
                          <a:cs typeface="Times New Roman" pitchFamily="18" charset="0"/>
                        </a:rPr>
                        <a:t> Khan</a:t>
                      </a:r>
                    </a:p>
                  </a:txBody>
                  <a:tcPr/>
                </a:tc>
                <a:tc>
                  <a:txBody>
                    <a:bodyPr/>
                    <a:lstStyle/>
                    <a:p>
                      <a:pPr algn="ctr"/>
                      <a:r>
                        <a:rPr lang="en-IN" sz="1800" dirty="0">
                          <a:latin typeface="Times New Roman" pitchFamily="18" charset="0"/>
                          <a:cs typeface="Times New Roman" pitchFamily="18" charset="0"/>
                        </a:rPr>
                        <a:t>28-12-1965</a:t>
                      </a:r>
                    </a:p>
                  </a:txBody>
                  <a:tcPr/>
                </a:tc>
                <a:tc>
                  <a:txBody>
                    <a:bodyPr/>
                    <a:lstStyle/>
                    <a:p>
                      <a:pPr algn="ctr"/>
                      <a:r>
                        <a:rPr lang="en-IN" sz="1800" dirty="0">
                          <a:latin typeface="Times New Roman" pitchFamily="18" charset="0"/>
                          <a:cs typeface="Times New Roman" pitchFamily="18" charset="0"/>
                        </a:rPr>
                        <a:t>50</a:t>
                      </a:r>
                    </a:p>
                  </a:txBody>
                  <a:tcPr/>
                </a:tc>
                <a:extLst>
                  <a:ext uri="{0D108BD9-81ED-4DB2-BD59-A6C34878D82A}">
                    <a16:rowId xmlns="" xmlns:a16="http://schemas.microsoft.com/office/drawing/2014/main" val="10004"/>
                  </a:ext>
                </a:extLst>
              </a:tr>
            </a:tbl>
          </a:graphicData>
        </a:graphic>
      </p:graphicFrame>
      <p:cxnSp>
        <p:nvCxnSpPr>
          <p:cNvPr id="41" name="Straight Arrow Connector 40">
            <a:extLst>
              <a:ext uri="{FF2B5EF4-FFF2-40B4-BE49-F238E27FC236}">
                <a16:creationId xmlns="" xmlns:a16="http://schemas.microsoft.com/office/drawing/2014/main" id="{19FD8458-FDF4-4D8B-A8EB-620CBE54A5CC}"/>
              </a:ext>
            </a:extLst>
          </p:cNvPr>
          <p:cNvCxnSpPr/>
          <p:nvPr/>
        </p:nvCxnSpPr>
        <p:spPr>
          <a:xfrm rot="10800000" flipV="1">
            <a:off x="1714500" y="1643063"/>
            <a:ext cx="1643063" cy="1214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 xmlns:a16="http://schemas.microsoft.com/office/drawing/2014/main" id="{6D953925-1618-4C43-A9EE-12E0B020EA34}"/>
              </a:ext>
            </a:extLst>
          </p:cNvPr>
          <p:cNvCxnSpPr/>
          <p:nvPr/>
        </p:nvCxnSpPr>
        <p:spPr>
          <a:xfrm rot="5400000">
            <a:off x="2607469" y="2035969"/>
            <a:ext cx="1071563"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 xmlns:a16="http://schemas.microsoft.com/office/drawing/2014/main" id="{72BBC9DA-8B9F-464E-9134-3BA0C1B8CF48}"/>
              </a:ext>
            </a:extLst>
          </p:cNvPr>
          <p:cNvCxnSpPr/>
          <p:nvPr/>
        </p:nvCxnSpPr>
        <p:spPr>
          <a:xfrm rot="16200000" flipH="1">
            <a:off x="3429001" y="1714500"/>
            <a:ext cx="1143000" cy="1000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 xmlns:a16="http://schemas.microsoft.com/office/drawing/2014/main" id="{141C1A04-7A10-4A71-A02E-C42A12DB5B01}"/>
              </a:ext>
            </a:extLst>
          </p:cNvPr>
          <p:cNvCxnSpPr/>
          <p:nvPr/>
        </p:nvCxnSpPr>
        <p:spPr>
          <a:xfrm>
            <a:off x="3643313" y="1643063"/>
            <a:ext cx="200025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 xmlns:a16="http://schemas.microsoft.com/office/drawing/2014/main" id="{BFC6282C-5431-4DDC-A614-E74E3FE21C91}"/>
              </a:ext>
            </a:extLst>
          </p:cNvPr>
          <p:cNvSpPr txBox="1">
            <a:spLocks noChangeArrowheads="1"/>
          </p:cNvSpPr>
          <p:nvPr/>
        </p:nvSpPr>
        <p:spPr bwMode="auto">
          <a:xfrm>
            <a:off x="2571750" y="1214438"/>
            <a:ext cx="183832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800">
                <a:latin typeface="Times New Roman" panose="02020603050405020304" pitchFamily="18" charset="0"/>
              </a:rPr>
              <a:t>Fields / Attributes</a:t>
            </a:r>
          </a:p>
        </p:txBody>
      </p:sp>
      <p:cxnSp>
        <p:nvCxnSpPr>
          <p:cNvPr id="63" name="Straight Arrow Connector 62">
            <a:extLst>
              <a:ext uri="{FF2B5EF4-FFF2-40B4-BE49-F238E27FC236}">
                <a16:creationId xmlns="" xmlns:a16="http://schemas.microsoft.com/office/drawing/2014/main" id="{1851FA7B-7F89-4C8B-8E93-32B4E1E44A08}"/>
              </a:ext>
            </a:extLst>
          </p:cNvPr>
          <p:cNvCxnSpPr/>
          <p:nvPr/>
        </p:nvCxnSpPr>
        <p:spPr>
          <a:xfrm>
            <a:off x="6429375" y="3286125"/>
            <a:ext cx="428625" cy="21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 xmlns:a16="http://schemas.microsoft.com/office/drawing/2014/main" id="{6046A7D2-8D02-4C1D-AFAE-E82298681F2E}"/>
              </a:ext>
            </a:extLst>
          </p:cNvPr>
          <p:cNvCxnSpPr/>
          <p:nvPr/>
        </p:nvCxnSpPr>
        <p:spPr>
          <a:xfrm>
            <a:off x="6429375" y="3643313"/>
            <a:ext cx="4286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 xmlns:a16="http://schemas.microsoft.com/office/drawing/2014/main" id="{4F6785D4-D6A4-44CE-8440-4EF2E7E38BFA}"/>
              </a:ext>
            </a:extLst>
          </p:cNvPr>
          <p:cNvCxnSpPr/>
          <p:nvPr/>
        </p:nvCxnSpPr>
        <p:spPr>
          <a:xfrm flipV="1">
            <a:off x="6429375" y="3786188"/>
            <a:ext cx="428625"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 xmlns:a16="http://schemas.microsoft.com/office/drawing/2014/main" id="{9DA548D8-6EB4-4894-A4AD-018AE2D22791}"/>
              </a:ext>
            </a:extLst>
          </p:cNvPr>
          <p:cNvSpPr txBox="1">
            <a:spLocks noChangeArrowheads="1"/>
          </p:cNvSpPr>
          <p:nvPr/>
        </p:nvSpPr>
        <p:spPr bwMode="auto">
          <a:xfrm>
            <a:off x="6929438" y="3143250"/>
            <a:ext cx="973137"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800">
                <a:latin typeface="Times New Roman" panose="02020603050405020304" pitchFamily="18" charset="0"/>
              </a:rPr>
              <a:t>Tuple /</a:t>
            </a:r>
          </a:p>
          <a:p>
            <a:pPr algn="ctr" eaLnBrk="1" hangingPunct="1">
              <a:spcBef>
                <a:spcPct val="0"/>
              </a:spcBef>
              <a:buClrTx/>
              <a:buSzTx/>
              <a:buFontTx/>
              <a:buNone/>
            </a:pPr>
            <a:r>
              <a:rPr lang="en-IN" altLang="en-US" sz="1800">
                <a:latin typeface="Times New Roman" panose="02020603050405020304" pitchFamily="18" charset="0"/>
              </a:rPr>
              <a:t>Record /</a:t>
            </a:r>
          </a:p>
          <a:p>
            <a:pPr algn="ctr" eaLnBrk="1" hangingPunct="1">
              <a:spcBef>
                <a:spcPct val="0"/>
              </a:spcBef>
              <a:buClrTx/>
              <a:buSzTx/>
              <a:buFontTx/>
              <a:buNone/>
            </a:pPr>
            <a:r>
              <a:rPr lang="en-IN" altLang="en-US" sz="1800">
                <a:latin typeface="Times New Roman" panose="02020603050405020304" pitchFamily="18" charset="0"/>
              </a:rPr>
              <a:t>Entity</a:t>
            </a:r>
          </a:p>
        </p:txBody>
      </p:sp>
      <p:sp>
        <p:nvSpPr>
          <p:cNvPr id="76" name="Left Bracket 75">
            <a:extLst>
              <a:ext uri="{FF2B5EF4-FFF2-40B4-BE49-F238E27FC236}">
                <a16:creationId xmlns="" xmlns:a16="http://schemas.microsoft.com/office/drawing/2014/main" id="{DE029A66-252B-4C83-B4A8-E74338BB0B5F}"/>
              </a:ext>
            </a:extLst>
          </p:cNvPr>
          <p:cNvSpPr/>
          <p:nvPr/>
        </p:nvSpPr>
        <p:spPr>
          <a:xfrm>
            <a:off x="714375" y="3143250"/>
            <a:ext cx="214313" cy="1000125"/>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IN"/>
          </a:p>
        </p:txBody>
      </p:sp>
      <p:sp>
        <p:nvSpPr>
          <p:cNvPr id="77" name="TextBox 76">
            <a:extLst>
              <a:ext uri="{FF2B5EF4-FFF2-40B4-BE49-F238E27FC236}">
                <a16:creationId xmlns="" xmlns:a16="http://schemas.microsoft.com/office/drawing/2014/main" id="{ACFE34D9-7D50-47F5-AC79-9E5916C3B0FD}"/>
              </a:ext>
            </a:extLst>
          </p:cNvPr>
          <p:cNvSpPr txBox="1">
            <a:spLocks noChangeArrowheads="1"/>
          </p:cNvSpPr>
          <p:nvPr/>
        </p:nvSpPr>
        <p:spPr bwMode="auto">
          <a:xfrm>
            <a:off x="642938" y="4929188"/>
            <a:ext cx="110172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800">
                <a:latin typeface="Times New Roman" panose="02020603050405020304" pitchFamily="18" charset="0"/>
              </a:rPr>
              <a:t>Entity Set</a:t>
            </a:r>
          </a:p>
        </p:txBody>
      </p:sp>
      <p:sp>
        <p:nvSpPr>
          <p:cNvPr id="79" name="Curved Right Arrow 78">
            <a:extLst>
              <a:ext uri="{FF2B5EF4-FFF2-40B4-BE49-F238E27FC236}">
                <a16:creationId xmlns="" xmlns:a16="http://schemas.microsoft.com/office/drawing/2014/main" id="{B0826904-76F1-490B-A50F-5683F4B6B7A8}"/>
              </a:ext>
            </a:extLst>
          </p:cNvPr>
          <p:cNvSpPr/>
          <p:nvPr/>
        </p:nvSpPr>
        <p:spPr>
          <a:xfrm>
            <a:off x="214313" y="3571875"/>
            <a:ext cx="428625" cy="150018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schemeClr val="tx1"/>
              </a:solidFill>
            </a:endParaRPr>
          </a:p>
        </p:txBody>
      </p:sp>
      <p:cxnSp>
        <p:nvCxnSpPr>
          <p:cNvPr id="81" name="Straight Arrow Connector 80">
            <a:extLst>
              <a:ext uri="{FF2B5EF4-FFF2-40B4-BE49-F238E27FC236}">
                <a16:creationId xmlns="" xmlns:a16="http://schemas.microsoft.com/office/drawing/2014/main" id="{4D8B9565-C22C-4024-A4BF-3500B1560838}"/>
              </a:ext>
            </a:extLst>
          </p:cNvPr>
          <p:cNvCxnSpPr/>
          <p:nvPr/>
        </p:nvCxnSpPr>
        <p:spPr>
          <a:xfrm rot="16200000" flipH="1">
            <a:off x="3071813" y="4357688"/>
            <a:ext cx="1071562" cy="785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 xmlns:a16="http://schemas.microsoft.com/office/drawing/2014/main" id="{19181928-62CD-4E8C-A4FB-383167169951}"/>
              </a:ext>
            </a:extLst>
          </p:cNvPr>
          <p:cNvCxnSpPr/>
          <p:nvPr/>
        </p:nvCxnSpPr>
        <p:spPr>
          <a:xfrm rot="10800000" flipV="1">
            <a:off x="4214813" y="3857625"/>
            <a:ext cx="1428750" cy="1428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 xmlns:a16="http://schemas.microsoft.com/office/drawing/2014/main" id="{A1BF4A05-4C0D-4924-B7BD-159D51313854}"/>
              </a:ext>
            </a:extLst>
          </p:cNvPr>
          <p:cNvSpPr txBox="1">
            <a:spLocks noChangeArrowheads="1"/>
          </p:cNvSpPr>
          <p:nvPr/>
        </p:nvSpPr>
        <p:spPr bwMode="auto">
          <a:xfrm>
            <a:off x="3571875" y="5357813"/>
            <a:ext cx="8001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800">
                <a:latin typeface="Times New Roman" panose="02020603050405020304" pitchFamily="18" charset="0"/>
              </a:rPr>
              <a:t>Values</a:t>
            </a:r>
          </a:p>
        </p:txBody>
      </p:sp>
      <p:graphicFrame>
        <p:nvGraphicFramePr>
          <p:cNvPr id="89" name="Table 88">
            <a:extLst>
              <a:ext uri="{FF2B5EF4-FFF2-40B4-BE49-F238E27FC236}">
                <a16:creationId xmlns="" xmlns:a16="http://schemas.microsoft.com/office/drawing/2014/main" id="{42BD6E76-9897-4D33-961A-CA59BC702459}"/>
              </a:ext>
            </a:extLst>
          </p:cNvPr>
          <p:cNvGraphicFramePr>
            <a:graphicFrameLocks noGrp="1"/>
          </p:cNvGraphicFramePr>
          <p:nvPr/>
        </p:nvGraphicFramePr>
        <p:xfrm>
          <a:off x="5715000" y="4643438"/>
          <a:ext cx="2286001" cy="1463676"/>
        </p:xfrm>
        <a:graphic>
          <a:graphicData uri="http://schemas.openxmlformats.org/drawingml/2006/table">
            <a:tbl>
              <a:tblPr firstRow="1" bandRow="1">
                <a:tableStyleId>{5C22544A-7EE6-4342-B048-85BDC9FD1C3A}</a:tableStyleId>
              </a:tblPr>
              <a:tblGrid>
                <a:gridCol w="571500">
                  <a:extLst>
                    <a:ext uri="{9D8B030D-6E8A-4147-A177-3AD203B41FA5}">
                      <a16:colId xmlns="" xmlns:a16="http://schemas.microsoft.com/office/drawing/2014/main" val="20000"/>
                    </a:ext>
                  </a:extLst>
                </a:gridCol>
                <a:gridCol w="571500">
                  <a:extLst>
                    <a:ext uri="{9D8B030D-6E8A-4147-A177-3AD203B41FA5}">
                      <a16:colId xmlns="" xmlns:a16="http://schemas.microsoft.com/office/drawing/2014/main" val="20001"/>
                    </a:ext>
                  </a:extLst>
                </a:gridCol>
                <a:gridCol w="500063">
                  <a:extLst>
                    <a:ext uri="{9D8B030D-6E8A-4147-A177-3AD203B41FA5}">
                      <a16:colId xmlns="" xmlns:a16="http://schemas.microsoft.com/office/drawing/2014/main" val="20002"/>
                    </a:ext>
                  </a:extLst>
                </a:gridCol>
                <a:gridCol w="642938">
                  <a:extLst>
                    <a:ext uri="{9D8B030D-6E8A-4147-A177-3AD203B41FA5}">
                      <a16:colId xmlns="" xmlns:a16="http://schemas.microsoft.com/office/drawing/2014/main" val="20003"/>
                    </a:ext>
                  </a:extLst>
                </a:gridCol>
              </a:tblGrid>
              <a:tr h="365919">
                <a:tc gridSpan="4">
                  <a:txBody>
                    <a:bodyPr/>
                    <a:lstStyle/>
                    <a:p>
                      <a:pPr algn="ctr"/>
                      <a:r>
                        <a:rPr lang="en-IN" sz="1800" b="0" dirty="0">
                          <a:latin typeface="Times New Roman" pitchFamily="18" charset="0"/>
                          <a:cs typeface="Times New Roman" pitchFamily="18" charset="0"/>
                        </a:rPr>
                        <a:t>Student</a:t>
                      </a:r>
                    </a:p>
                  </a:txBody>
                  <a:tcPr marL="91439" marR="91439" marT="45740" marB="45740"/>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 xmlns:a16="http://schemas.microsoft.com/office/drawing/2014/main" val="10000"/>
                  </a:ext>
                </a:extLst>
              </a:tr>
              <a:tr h="365919">
                <a:tc>
                  <a:txBody>
                    <a:bodyPr/>
                    <a:lstStyle/>
                    <a:p>
                      <a:endParaRPr lang="en-IN" sz="1800"/>
                    </a:p>
                  </a:txBody>
                  <a:tcPr marL="91439" marR="91439" marT="45740" marB="45740"/>
                </a:tc>
                <a:tc>
                  <a:txBody>
                    <a:bodyPr/>
                    <a:lstStyle/>
                    <a:p>
                      <a:endParaRPr lang="en-IN" sz="1800"/>
                    </a:p>
                  </a:txBody>
                  <a:tcPr marL="91439" marR="91439" marT="45740" marB="45740"/>
                </a:tc>
                <a:tc>
                  <a:txBody>
                    <a:bodyPr/>
                    <a:lstStyle/>
                    <a:p>
                      <a:endParaRPr lang="en-IN" sz="1800"/>
                    </a:p>
                  </a:txBody>
                  <a:tcPr marL="91439" marR="91439" marT="45740" marB="45740"/>
                </a:tc>
                <a:tc>
                  <a:txBody>
                    <a:bodyPr/>
                    <a:lstStyle/>
                    <a:p>
                      <a:endParaRPr lang="en-IN" sz="1800"/>
                    </a:p>
                  </a:txBody>
                  <a:tcPr marL="91439" marR="91439" marT="45740" marB="45740"/>
                </a:tc>
                <a:extLst>
                  <a:ext uri="{0D108BD9-81ED-4DB2-BD59-A6C34878D82A}">
                    <a16:rowId xmlns="" xmlns:a16="http://schemas.microsoft.com/office/drawing/2014/main" val="10001"/>
                  </a:ext>
                </a:extLst>
              </a:tr>
              <a:tr h="365919">
                <a:tc>
                  <a:txBody>
                    <a:bodyPr/>
                    <a:lstStyle/>
                    <a:p>
                      <a:endParaRPr lang="en-IN" sz="1800"/>
                    </a:p>
                  </a:txBody>
                  <a:tcPr marL="91439" marR="91439" marT="45740" marB="45740"/>
                </a:tc>
                <a:tc>
                  <a:txBody>
                    <a:bodyPr/>
                    <a:lstStyle/>
                    <a:p>
                      <a:endParaRPr lang="en-IN" sz="1800"/>
                    </a:p>
                  </a:txBody>
                  <a:tcPr marL="91439" marR="91439" marT="45740" marB="45740"/>
                </a:tc>
                <a:tc>
                  <a:txBody>
                    <a:bodyPr/>
                    <a:lstStyle/>
                    <a:p>
                      <a:endParaRPr lang="en-IN" sz="1800"/>
                    </a:p>
                  </a:txBody>
                  <a:tcPr marL="91439" marR="91439" marT="45740" marB="45740"/>
                </a:tc>
                <a:tc>
                  <a:txBody>
                    <a:bodyPr/>
                    <a:lstStyle/>
                    <a:p>
                      <a:endParaRPr lang="en-IN" sz="1800"/>
                    </a:p>
                  </a:txBody>
                  <a:tcPr marL="91439" marR="91439" marT="45740" marB="45740"/>
                </a:tc>
                <a:extLst>
                  <a:ext uri="{0D108BD9-81ED-4DB2-BD59-A6C34878D82A}">
                    <a16:rowId xmlns="" xmlns:a16="http://schemas.microsoft.com/office/drawing/2014/main" val="10002"/>
                  </a:ext>
                </a:extLst>
              </a:tr>
              <a:tr h="365919">
                <a:tc>
                  <a:txBody>
                    <a:bodyPr/>
                    <a:lstStyle/>
                    <a:p>
                      <a:endParaRPr lang="en-IN" sz="1800"/>
                    </a:p>
                  </a:txBody>
                  <a:tcPr marL="91439" marR="91439" marT="45740" marB="45740"/>
                </a:tc>
                <a:tc>
                  <a:txBody>
                    <a:bodyPr/>
                    <a:lstStyle/>
                    <a:p>
                      <a:endParaRPr lang="en-IN" sz="1800"/>
                    </a:p>
                  </a:txBody>
                  <a:tcPr marL="91439" marR="91439" marT="45740" marB="45740"/>
                </a:tc>
                <a:tc>
                  <a:txBody>
                    <a:bodyPr/>
                    <a:lstStyle/>
                    <a:p>
                      <a:endParaRPr lang="en-IN" sz="1800"/>
                    </a:p>
                  </a:txBody>
                  <a:tcPr marL="91439" marR="91439" marT="45740" marB="45740"/>
                </a:tc>
                <a:tc>
                  <a:txBody>
                    <a:bodyPr/>
                    <a:lstStyle/>
                    <a:p>
                      <a:endParaRPr lang="en-IN" sz="1800" dirty="0"/>
                    </a:p>
                  </a:txBody>
                  <a:tcPr marL="91439" marR="91439" marT="45740" marB="45740"/>
                </a:tc>
                <a:extLst>
                  <a:ext uri="{0D108BD9-81ED-4DB2-BD59-A6C34878D82A}">
                    <a16:rowId xmlns="" xmlns:a16="http://schemas.microsoft.com/office/drawing/2014/main" val="10003"/>
                  </a:ext>
                </a:extLst>
              </a:tr>
            </a:tbl>
          </a:graphicData>
        </a:graphic>
      </p:graphicFrame>
      <p:sp>
        <p:nvSpPr>
          <p:cNvPr id="90" name="Curved Left Arrow 89">
            <a:extLst>
              <a:ext uri="{FF2B5EF4-FFF2-40B4-BE49-F238E27FC236}">
                <a16:creationId xmlns="" xmlns:a16="http://schemas.microsoft.com/office/drawing/2014/main" id="{8C222AAC-693C-42B9-879F-CF330469B38B}"/>
              </a:ext>
            </a:extLst>
          </p:cNvPr>
          <p:cNvSpPr/>
          <p:nvPr/>
        </p:nvSpPr>
        <p:spPr>
          <a:xfrm>
            <a:off x="8143875" y="4929188"/>
            <a:ext cx="731838" cy="142875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schemeClr val="tx1"/>
              </a:solidFill>
            </a:endParaRPr>
          </a:p>
        </p:txBody>
      </p:sp>
      <p:sp>
        <p:nvSpPr>
          <p:cNvPr id="91" name="TextBox 90">
            <a:extLst>
              <a:ext uri="{FF2B5EF4-FFF2-40B4-BE49-F238E27FC236}">
                <a16:creationId xmlns="" xmlns:a16="http://schemas.microsoft.com/office/drawing/2014/main" id="{6DF9E130-0ACE-4A0B-9ABF-59081CAD4C56}"/>
              </a:ext>
            </a:extLst>
          </p:cNvPr>
          <p:cNvSpPr txBox="1">
            <a:spLocks noChangeArrowheads="1"/>
          </p:cNvSpPr>
          <p:nvPr/>
        </p:nvSpPr>
        <p:spPr bwMode="auto">
          <a:xfrm>
            <a:off x="7143750" y="6072188"/>
            <a:ext cx="91598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800">
                <a:latin typeface="Times New Roman" panose="02020603050405020304" pitchFamily="18" charset="0"/>
              </a:rPr>
              <a:t>Schema</a:t>
            </a:r>
          </a:p>
        </p:txBody>
      </p:sp>
      <p:sp>
        <p:nvSpPr>
          <p:cNvPr id="40" name="TextBox 39">
            <a:extLst>
              <a:ext uri="{FF2B5EF4-FFF2-40B4-BE49-F238E27FC236}">
                <a16:creationId xmlns="" xmlns:a16="http://schemas.microsoft.com/office/drawing/2014/main" id="{7BD2E9EC-FF2D-487E-8B71-BE97A885F1E3}"/>
              </a:ext>
            </a:extLst>
          </p:cNvPr>
          <p:cNvSpPr txBox="1">
            <a:spLocks noChangeArrowheads="1"/>
          </p:cNvSpPr>
          <p:nvPr/>
        </p:nvSpPr>
        <p:spPr bwMode="auto">
          <a:xfrm>
            <a:off x="3643313" y="4214813"/>
            <a:ext cx="92551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800">
                <a:latin typeface="Times New Roman" panose="02020603050405020304" pitchFamily="18" charset="0"/>
              </a:rPr>
              <a:t>Degree</a:t>
            </a:r>
          </a:p>
        </p:txBody>
      </p:sp>
      <p:cxnSp>
        <p:nvCxnSpPr>
          <p:cNvPr id="44" name="Straight Arrow Connector 43">
            <a:extLst>
              <a:ext uri="{FF2B5EF4-FFF2-40B4-BE49-F238E27FC236}">
                <a16:creationId xmlns="" xmlns:a16="http://schemas.microsoft.com/office/drawing/2014/main" id="{C08C4F6C-84D3-4DB0-A128-48B720EEFE6E}"/>
              </a:ext>
            </a:extLst>
          </p:cNvPr>
          <p:cNvCxnSpPr/>
          <p:nvPr/>
        </p:nvCxnSpPr>
        <p:spPr>
          <a:xfrm>
            <a:off x="4643438" y="4429125"/>
            <a:ext cx="1571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 xmlns:a16="http://schemas.microsoft.com/office/drawing/2014/main" id="{7CFDE792-EF9B-423F-B5EF-AA830208FAD4}"/>
              </a:ext>
            </a:extLst>
          </p:cNvPr>
          <p:cNvCxnSpPr/>
          <p:nvPr/>
        </p:nvCxnSpPr>
        <p:spPr>
          <a:xfrm rot="10800000">
            <a:off x="1143000" y="4429125"/>
            <a:ext cx="24288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 xmlns:a16="http://schemas.microsoft.com/office/drawing/2014/main" id="{FE29A22B-DB7E-4245-B043-76CB2E80A2D6}"/>
              </a:ext>
            </a:extLst>
          </p:cNvPr>
          <p:cNvSpPr txBox="1">
            <a:spLocks noChangeArrowheads="1"/>
          </p:cNvSpPr>
          <p:nvPr/>
        </p:nvSpPr>
        <p:spPr bwMode="auto">
          <a:xfrm>
            <a:off x="8358188" y="2000250"/>
            <a:ext cx="304800" cy="246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400">
                <a:latin typeface="Times New Roman" panose="02020603050405020304" pitchFamily="18" charset="0"/>
              </a:rPr>
              <a:t>C</a:t>
            </a:r>
          </a:p>
          <a:p>
            <a:pPr algn="ctr" eaLnBrk="1" hangingPunct="1">
              <a:spcBef>
                <a:spcPct val="0"/>
              </a:spcBef>
              <a:buClrTx/>
              <a:buSzTx/>
              <a:buFontTx/>
              <a:buNone/>
            </a:pPr>
            <a:r>
              <a:rPr lang="en-IN" altLang="en-US" sz="1400">
                <a:latin typeface="Times New Roman" panose="02020603050405020304" pitchFamily="18" charset="0"/>
              </a:rPr>
              <a:t>a</a:t>
            </a:r>
          </a:p>
          <a:p>
            <a:pPr algn="ctr" eaLnBrk="1" hangingPunct="1">
              <a:spcBef>
                <a:spcPct val="0"/>
              </a:spcBef>
              <a:buClrTx/>
              <a:buSzTx/>
              <a:buFontTx/>
              <a:buNone/>
            </a:pPr>
            <a:r>
              <a:rPr lang="en-IN" altLang="en-US" sz="1400">
                <a:latin typeface="Times New Roman" panose="02020603050405020304" pitchFamily="18" charset="0"/>
              </a:rPr>
              <a:t>r</a:t>
            </a:r>
          </a:p>
          <a:p>
            <a:pPr algn="ctr" eaLnBrk="1" hangingPunct="1">
              <a:spcBef>
                <a:spcPct val="0"/>
              </a:spcBef>
              <a:buClrTx/>
              <a:buSzTx/>
              <a:buFontTx/>
              <a:buNone/>
            </a:pPr>
            <a:r>
              <a:rPr lang="en-IN" altLang="en-US" sz="1400">
                <a:latin typeface="Times New Roman" panose="02020603050405020304" pitchFamily="18" charset="0"/>
              </a:rPr>
              <a:t>d</a:t>
            </a:r>
          </a:p>
          <a:p>
            <a:pPr algn="ctr" eaLnBrk="1" hangingPunct="1">
              <a:spcBef>
                <a:spcPct val="0"/>
              </a:spcBef>
              <a:buClrTx/>
              <a:buSzTx/>
              <a:buFontTx/>
              <a:buNone/>
            </a:pPr>
            <a:r>
              <a:rPr lang="en-IN" altLang="en-US" sz="1400">
                <a:latin typeface="Times New Roman" panose="02020603050405020304" pitchFamily="18" charset="0"/>
              </a:rPr>
              <a:t>i</a:t>
            </a:r>
          </a:p>
          <a:p>
            <a:pPr algn="ctr" eaLnBrk="1" hangingPunct="1">
              <a:spcBef>
                <a:spcPct val="0"/>
              </a:spcBef>
              <a:buClrTx/>
              <a:buSzTx/>
              <a:buFontTx/>
              <a:buNone/>
            </a:pPr>
            <a:r>
              <a:rPr lang="en-IN" altLang="en-US" sz="1400">
                <a:latin typeface="Times New Roman" panose="02020603050405020304" pitchFamily="18" charset="0"/>
              </a:rPr>
              <a:t>n</a:t>
            </a:r>
          </a:p>
          <a:p>
            <a:pPr algn="ctr" eaLnBrk="1" hangingPunct="1">
              <a:spcBef>
                <a:spcPct val="0"/>
              </a:spcBef>
              <a:buClrTx/>
              <a:buSzTx/>
              <a:buFontTx/>
              <a:buNone/>
            </a:pPr>
            <a:r>
              <a:rPr lang="en-IN" altLang="en-US" sz="1400">
                <a:latin typeface="Times New Roman" panose="02020603050405020304" pitchFamily="18" charset="0"/>
              </a:rPr>
              <a:t>a</a:t>
            </a:r>
          </a:p>
          <a:p>
            <a:pPr algn="ctr" eaLnBrk="1" hangingPunct="1">
              <a:spcBef>
                <a:spcPct val="0"/>
              </a:spcBef>
              <a:buClrTx/>
              <a:buSzTx/>
              <a:buFontTx/>
              <a:buNone/>
            </a:pPr>
            <a:r>
              <a:rPr lang="en-IN" altLang="en-US" sz="1400">
                <a:latin typeface="Times New Roman" panose="02020603050405020304" pitchFamily="18" charset="0"/>
              </a:rPr>
              <a:t>l</a:t>
            </a:r>
          </a:p>
          <a:p>
            <a:pPr algn="ctr" eaLnBrk="1" hangingPunct="1">
              <a:spcBef>
                <a:spcPct val="0"/>
              </a:spcBef>
              <a:buClrTx/>
              <a:buSzTx/>
              <a:buFontTx/>
              <a:buNone/>
            </a:pPr>
            <a:r>
              <a:rPr lang="en-IN" altLang="en-US" sz="1400">
                <a:latin typeface="Times New Roman" panose="02020603050405020304" pitchFamily="18" charset="0"/>
              </a:rPr>
              <a:t>i</a:t>
            </a:r>
          </a:p>
          <a:p>
            <a:pPr algn="ctr" eaLnBrk="1" hangingPunct="1">
              <a:spcBef>
                <a:spcPct val="0"/>
              </a:spcBef>
              <a:buClrTx/>
              <a:buSzTx/>
              <a:buFontTx/>
              <a:buNone/>
            </a:pPr>
            <a:r>
              <a:rPr lang="en-IN" altLang="en-US" sz="1400">
                <a:latin typeface="Times New Roman" panose="02020603050405020304" pitchFamily="18" charset="0"/>
              </a:rPr>
              <a:t>t</a:t>
            </a:r>
          </a:p>
          <a:p>
            <a:pPr algn="ctr" eaLnBrk="1" hangingPunct="1">
              <a:spcBef>
                <a:spcPct val="0"/>
              </a:spcBef>
              <a:buClrTx/>
              <a:buSzTx/>
              <a:buFontTx/>
              <a:buNone/>
            </a:pPr>
            <a:r>
              <a:rPr lang="en-IN" altLang="en-US" sz="1400">
                <a:latin typeface="Times New Roman" panose="02020603050405020304" pitchFamily="18" charset="0"/>
              </a:rPr>
              <a:t>y</a:t>
            </a:r>
          </a:p>
        </p:txBody>
      </p:sp>
      <p:cxnSp>
        <p:nvCxnSpPr>
          <p:cNvPr id="55" name="Straight Arrow Connector 54">
            <a:extLst>
              <a:ext uri="{FF2B5EF4-FFF2-40B4-BE49-F238E27FC236}">
                <a16:creationId xmlns="" xmlns:a16="http://schemas.microsoft.com/office/drawing/2014/main" id="{3360B9A3-F563-4CBA-883D-5BCBE82FBE3C}"/>
              </a:ext>
            </a:extLst>
          </p:cNvPr>
          <p:cNvCxnSpPr/>
          <p:nvPr/>
        </p:nvCxnSpPr>
        <p:spPr>
          <a:xfrm rot="5400000">
            <a:off x="7215982" y="3285331"/>
            <a:ext cx="2000250" cy="15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4112" name="Slide Number Placeholder 28">
            <a:extLst>
              <a:ext uri="{FF2B5EF4-FFF2-40B4-BE49-F238E27FC236}">
                <a16:creationId xmlns="" xmlns:a16="http://schemas.microsoft.com/office/drawing/2014/main" id="{08F0EAC9-BAD9-4FAA-BF8B-F2DFB0C76270}"/>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569E2924-590B-4E1B-B92B-494931185E16}" type="slidenum">
              <a:rPr lang="en-US" altLang="en-US" sz="1000">
                <a:latin typeface="Times New Roman" panose="02020603050405020304" pitchFamily="18" charset="0"/>
              </a:rPr>
              <a:pPr>
                <a:spcBef>
                  <a:spcPct val="0"/>
                </a:spcBef>
                <a:buClrTx/>
                <a:buSzTx/>
                <a:buFontTx/>
                <a:buNone/>
              </a:pPr>
              <a:t>22</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ppt_x"/>
                                          </p:val>
                                        </p:tav>
                                        <p:tav tm="100000">
                                          <p:val>
                                            <p:strVal val="#ppt_x"/>
                                          </p:val>
                                        </p:tav>
                                      </p:tavLst>
                                    </p:anim>
                                    <p:anim calcmode="lin" valueType="num">
                                      <p:cBhvr additive="base">
                                        <p:cTn id="12" dur="50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ppt_x"/>
                                          </p:val>
                                        </p:tav>
                                        <p:tav tm="100000">
                                          <p:val>
                                            <p:strVal val="#ppt_x"/>
                                          </p:val>
                                        </p:tav>
                                      </p:tavLst>
                                    </p:anim>
                                    <p:anim calcmode="lin" valueType="num">
                                      <p:cBhvr additive="base">
                                        <p:cTn id="16" dur="500" fill="hold"/>
                                        <p:tgtEl>
                                          <p:spTgt spid="4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ppt_x"/>
                                          </p:val>
                                        </p:tav>
                                        <p:tav tm="100000">
                                          <p:val>
                                            <p:strVal val="#ppt_x"/>
                                          </p:val>
                                        </p:tav>
                                      </p:tavLst>
                                    </p:anim>
                                    <p:anim calcmode="lin" valueType="num">
                                      <p:cBhvr additive="base">
                                        <p:cTn id="2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500" fill="hold"/>
                                        <p:tgtEl>
                                          <p:spTgt spid="56"/>
                                        </p:tgtEl>
                                        <p:attrNameLst>
                                          <p:attrName>ppt_x</p:attrName>
                                        </p:attrNameLst>
                                      </p:cBhvr>
                                      <p:tavLst>
                                        <p:tav tm="0">
                                          <p:val>
                                            <p:strVal val="#ppt_x"/>
                                          </p:val>
                                        </p:tav>
                                        <p:tav tm="100000">
                                          <p:val>
                                            <p:strVal val="#ppt_x"/>
                                          </p:val>
                                        </p:tav>
                                      </p:tavLst>
                                    </p:anim>
                                    <p:anim calcmode="lin" valueType="num">
                                      <p:cBhvr additive="base">
                                        <p:cTn id="2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ppt_x"/>
                                          </p:val>
                                        </p:tav>
                                        <p:tav tm="100000">
                                          <p:val>
                                            <p:strVal val="#ppt_x"/>
                                          </p:val>
                                        </p:tav>
                                      </p:tavLst>
                                    </p:anim>
                                    <p:anim calcmode="lin" valueType="num">
                                      <p:cBhvr additive="base">
                                        <p:cTn id="32" dur="500" fill="hold"/>
                                        <p:tgtEl>
                                          <p:spTgt spid="6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additive="base">
                                        <p:cTn id="35" dur="500" fill="hold"/>
                                        <p:tgtEl>
                                          <p:spTgt spid="64"/>
                                        </p:tgtEl>
                                        <p:attrNameLst>
                                          <p:attrName>ppt_x</p:attrName>
                                        </p:attrNameLst>
                                      </p:cBhvr>
                                      <p:tavLst>
                                        <p:tav tm="0">
                                          <p:val>
                                            <p:strVal val="#ppt_x"/>
                                          </p:val>
                                        </p:tav>
                                        <p:tav tm="100000">
                                          <p:val>
                                            <p:strVal val="#ppt_x"/>
                                          </p:val>
                                        </p:tav>
                                      </p:tavLst>
                                    </p:anim>
                                    <p:anim calcmode="lin" valueType="num">
                                      <p:cBhvr additive="base">
                                        <p:cTn id="36" dur="500" fill="hold"/>
                                        <p:tgtEl>
                                          <p:spTgt spid="6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additive="base">
                                        <p:cTn id="45" dur="500" fill="hold"/>
                                        <p:tgtEl>
                                          <p:spTgt spid="75"/>
                                        </p:tgtEl>
                                        <p:attrNameLst>
                                          <p:attrName>ppt_x</p:attrName>
                                        </p:attrNameLst>
                                      </p:cBhvr>
                                      <p:tavLst>
                                        <p:tav tm="0">
                                          <p:val>
                                            <p:strVal val="#ppt_x"/>
                                          </p:val>
                                        </p:tav>
                                        <p:tav tm="100000">
                                          <p:val>
                                            <p:strVal val="#ppt_x"/>
                                          </p:val>
                                        </p:tav>
                                      </p:tavLst>
                                    </p:anim>
                                    <p:anim calcmode="lin" valueType="num">
                                      <p:cBhvr additive="base">
                                        <p:cTn id="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anim calcmode="lin" valueType="num">
                                      <p:cBhvr additive="base">
                                        <p:cTn id="51" dur="500" fill="hold"/>
                                        <p:tgtEl>
                                          <p:spTgt spid="76"/>
                                        </p:tgtEl>
                                        <p:attrNameLst>
                                          <p:attrName>ppt_x</p:attrName>
                                        </p:attrNameLst>
                                      </p:cBhvr>
                                      <p:tavLst>
                                        <p:tav tm="0">
                                          <p:val>
                                            <p:strVal val="#ppt_x"/>
                                          </p:val>
                                        </p:tav>
                                        <p:tav tm="100000">
                                          <p:val>
                                            <p:strVal val="#ppt_x"/>
                                          </p:val>
                                        </p:tav>
                                      </p:tavLst>
                                    </p:anim>
                                    <p:anim calcmode="lin" valueType="num">
                                      <p:cBhvr additive="base">
                                        <p:cTn id="52" dur="500" fill="hold"/>
                                        <p:tgtEl>
                                          <p:spTgt spid="7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anim calcmode="lin" valueType="num">
                                      <p:cBhvr additive="base">
                                        <p:cTn id="55" dur="500" fill="hold"/>
                                        <p:tgtEl>
                                          <p:spTgt spid="79"/>
                                        </p:tgtEl>
                                        <p:attrNameLst>
                                          <p:attrName>ppt_x</p:attrName>
                                        </p:attrNameLst>
                                      </p:cBhvr>
                                      <p:tavLst>
                                        <p:tav tm="0">
                                          <p:val>
                                            <p:strVal val="#ppt_x"/>
                                          </p:val>
                                        </p:tav>
                                        <p:tav tm="100000">
                                          <p:val>
                                            <p:strVal val="#ppt_x"/>
                                          </p:val>
                                        </p:tav>
                                      </p:tavLst>
                                    </p:anim>
                                    <p:anim calcmode="lin" valueType="num">
                                      <p:cBhvr additive="base">
                                        <p:cTn id="56"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7"/>
                                        </p:tgtEl>
                                        <p:attrNameLst>
                                          <p:attrName>style.visibility</p:attrName>
                                        </p:attrNameLst>
                                      </p:cBhvr>
                                      <p:to>
                                        <p:strVal val="visible"/>
                                      </p:to>
                                    </p:set>
                                    <p:anim calcmode="lin" valueType="num">
                                      <p:cBhvr additive="base">
                                        <p:cTn id="61" dur="500" fill="hold"/>
                                        <p:tgtEl>
                                          <p:spTgt spid="77"/>
                                        </p:tgtEl>
                                        <p:attrNameLst>
                                          <p:attrName>ppt_x</p:attrName>
                                        </p:attrNameLst>
                                      </p:cBhvr>
                                      <p:tavLst>
                                        <p:tav tm="0">
                                          <p:val>
                                            <p:strVal val="#ppt_x"/>
                                          </p:val>
                                        </p:tav>
                                        <p:tav tm="100000">
                                          <p:val>
                                            <p:strVal val="#ppt_x"/>
                                          </p:val>
                                        </p:tav>
                                      </p:tavLst>
                                    </p:anim>
                                    <p:anim calcmode="lin" valueType="num">
                                      <p:cBhvr additive="base">
                                        <p:cTn id="6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83"/>
                                        </p:tgtEl>
                                        <p:attrNameLst>
                                          <p:attrName>style.visibility</p:attrName>
                                        </p:attrNameLst>
                                      </p:cBhvr>
                                      <p:to>
                                        <p:strVal val="visible"/>
                                      </p:to>
                                    </p:set>
                                    <p:anim calcmode="lin" valueType="num">
                                      <p:cBhvr additive="base">
                                        <p:cTn id="67" dur="500" fill="hold"/>
                                        <p:tgtEl>
                                          <p:spTgt spid="83"/>
                                        </p:tgtEl>
                                        <p:attrNameLst>
                                          <p:attrName>ppt_x</p:attrName>
                                        </p:attrNameLst>
                                      </p:cBhvr>
                                      <p:tavLst>
                                        <p:tav tm="0">
                                          <p:val>
                                            <p:strVal val="#ppt_x"/>
                                          </p:val>
                                        </p:tav>
                                        <p:tav tm="100000">
                                          <p:val>
                                            <p:strVal val="#ppt_x"/>
                                          </p:val>
                                        </p:tav>
                                      </p:tavLst>
                                    </p:anim>
                                    <p:anim calcmode="lin" valueType="num">
                                      <p:cBhvr additive="base">
                                        <p:cTn id="68" dur="500" fill="hold"/>
                                        <p:tgtEl>
                                          <p:spTgt spid="8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81"/>
                                        </p:tgtEl>
                                        <p:attrNameLst>
                                          <p:attrName>style.visibility</p:attrName>
                                        </p:attrNameLst>
                                      </p:cBhvr>
                                      <p:to>
                                        <p:strVal val="visible"/>
                                      </p:to>
                                    </p:set>
                                    <p:anim calcmode="lin" valueType="num">
                                      <p:cBhvr additive="base">
                                        <p:cTn id="71" dur="500" fill="hold"/>
                                        <p:tgtEl>
                                          <p:spTgt spid="81"/>
                                        </p:tgtEl>
                                        <p:attrNameLst>
                                          <p:attrName>ppt_x</p:attrName>
                                        </p:attrNameLst>
                                      </p:cBhvr>
                                      <p:tavLst>
                                        <p:tav tm="0">
                                          <p:val>
                                            <p:strVal val="#ppt_x"/>
                                          </p:val>
                                        </p:tav>
                                        <p:tav tm="100000">
                                          <p:val>
                                            <p:strVal val="#ppt_x"/>
                                          </p:val>
                                        </p:tav>
                                      </p:tavLst>
                                    </p:anim>
                                    <p:anim calcmode="lin" valueType="num">
                                      <p:cBhvr additive="base">
                                        <p:cTn id="72"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88"/>
                                        </p:tgtEl>
                                        <p:attrNameLst>
                                          <p:attrName>style.visibility</p:attrName>
                                        </p:attrNameLst>
                                      </p:cBhvr>
                                      <p:to>
                                        <p:strVal val="visible"/>
                                      </p:to>
                                    </p:set>
                                    <p:anim calcmode="lin" valueType="num">
                                      <p:cBhvr additive="base">
                                        <p:cTn id="77" dur="500" fill="hold"/>
                                        <p:tgtEl>
                                          <p:spTgt spid="88"/>
                                        </p:tgtEl>
                                        <p:attrNameLst>
                                          <p:attrName>ppt_x</p:attrName>
                                        </p:attrNameLst>
                                      </p:cBhvr>
                                      <p:tavLst>
                                        <p:tav tm="0">
                                          <p:val>
                                            <p:strVal val="#ppt_x"/>
                                          </p:val>
                                        </p:tav>
                                        <p:tav tm="100000">
                                          <p:val>
                                            <p:strVal val="#ppt_x"/>
                                          </p:val>
                                        </p:tav>
                                      </p:tavLst>
                                    </p:anim>
                                    <p:anim calcmode="lin" valueType="num">
                                      <p:cBhvr additive="base">
                                        <p:cTn id="7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89"/>
                                        </p:tgtEl>
                                        <p:attrNameLst>
                                          <p:attrName>style.visibility</p:attrName>
                                        </p:attrNameLst>
                                      </p:cBhvr>
                                      <p:to>
                                        <p:strVal val="visible"/>
                                      </p:to>
                                    </p:set>
                                    <p:anim calcmode="lin" valueType="num">
                                      <p:cBhvr additive="base">
                                        <p:cTn id="83" dur="500" fill="hold"/>
                                        <p:tgtEl>
                                          <p:spTgt spid="89"/>
                                        </p:tgtEl>
                                        <p:attrNameLst>
                                          <p:attrName>ppt_x</p:attrName>
                                        </p:attrNameLst>
                                      </p:cBhvr>
                                      <p:tavLst>
                                        <p:tav tm="0">
                                          <p:val>
                                            <p:strVal val="#ppt_x"/>
                                          </p:val>
                                        </p:tav>
                                        <p:tav tm="100000">
                                          <p:val>
                                            <p:strVal val="#ppt_x"/>
                                          </p:val>
                                        </p:tav>
                                      </p:tavLst>
                                    </p:anim>
                                    <p:anim calcmode="lin" valueType="num">
                                      <p:cBhvr additive="base">
                                        <p:cTn id="8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8" presetClass="emph" presetSubtype="0" fill="hold" nodeType="clickEffect">
                                  <p:stCondLst>
                                    <p:cond delay="0"/>
                                  </p:stCondLst>
                                  <p:childTnLst>
                                    <p:animRot by="21600000">
                                      <p:cBhvr>
                                        <p:cTn id="88" dur="2000" fill="hold"/>
                                        <p:tgtEl>
                                          <p:spTgt spid="89"/>
                                        </p:tgtEl>
                                        <p:attrNameLst>
                                          <p:attrName>r</p:attrName>
                                        </p:attrNameLst>
                                      </p:cBhvr>
                                    </p:animRo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90"/>
                                        </p:tgtEl>
                                        <p:attrNameLst>
                                          <p:attrName>style.visibility</p:attrName>
                                        </p:attrNameLst>
                                      </p:cBhvr>
                                      <p:to>
                                        <p:strVal val="visible"/>
                                      </p:to>
                                    </p:set>
                                    <p:anim calcmode="lin" valueType="num">
                                      <p:cBhvr additive="base">
                                        <p:cTn id="93" dur="500" fill="hold"/>
                                        <p:tgtEl>
                                          <p:spTgt spid="90"/>
                                        </p:tgtEl>
                                        <p:attrNameLst>
                                          <p:attrName>ppt_x</p:attrName>
                                        </p:attrNameLst>
                                      </p:cBhvr>
                                      <p:tavLst>
                                        <p:tav tm="0">
                                          <p:val>
                                            <p:strVal val="#ppt_x"/>
                                          </p:val>
                                        </p:tav>
                                        <p:tav tm="100000">
                                          <p:val>
                                            <p:strVal val="#ppt_x"/>
                                          </p:val>
                                        </p:tav>
                                      </p:tavLst>
                                    </p:anim>
                                    <p:anim calcmode="lin" valueType="num">
                                      <p:cBhvr additive="base">
                                        <p:cTn id="94"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91"/>
                                        </p:tgtEl>
                                        <p:attrNameLst>
                                          <p:attrName>style.visibility</p:attrName>
                                        </p:attrNameLst>
                                      </p:cBhvr>
                                      <p:to>
                                        <p:strVal val="visible"/>
                                      </p:to>
                                    </p:set>
                                    <p:anim calcmode="lin" valueType="num">
                                      <p:cBhvr additive="base">
                                        <p:cTn id="99" dur="500" fill="hold"/>
                                        <p:tgtEl>
                                          <p:spTgt spid="91"/>
                                        </p:tgtEl>
                                        <p:attrNameLst>
                                          <p:attrName>ppt_x</p:attrName>
                                        </p:attrNameLst>
                                      </p:cBhvr>
                                      <p:tavLst>
                                        <p:tav tm="0">
                                          <p:val>
                                            <p:strVal val="#ppt_x"/>
                                          </p:val>
                                        </p:tav>
                                        <p:tav tm="100000">
                                          <p:val>
                                            <p:strVal val="#ppt_x"/>
                                          </p:val>
                                        </p:tav>
                                      </p:tavLst>
                                    </p:anim>
                                    <p:anim calcmode="lin" valueType="num">
                                      <p:cBhvr additive="base">
                                        <p:cTn id="10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4" fill="hold" nodeType="clickEffect">
                                  <p:stCondLst>
                                    <p:cond delay="0"/>
                                  </p:stCondLst>
                                  <p:childTnLst>
                                    <p:set>
                                      <p:cBhvr>
                                        <p:cTn id="104" dur="1" fill="hold">
                                          <p:stCondLst>
                                            <p:cond delay="0"/>
                                          </p:stCondLst>
                                        </p:cTn>
                                        <p:tgtEl>
                                          <p:spTgt spid="47"/>
                                        </p:tgtEl>
                                        <p:attrNameLst>
                                          <p:attrName>style.visibility</p:attrName>
                                        </p:attrNameLst>
                                      </p:cBhvr>
                                      <p:to>
                                        <p:strVal val="visible"/>
                                      </p:to>
                                    </p:set>
                                    <p:anim calcmode="lin" valueType="num">
                                      <p:cBhvr additive="base">
                                        <p:cTn id="105" dur="500" fill="hold"/>
                                        <p:tgtEl>
                                          <p:spTgt spid="47"/>
                                        </p:tgtEl>
                                        <p:attrNameLst>
                                          <p:attrName>ppt_x</p:attrName>
                                        </p:attrNameLst>
                                      </p:cBhvr>
                                      <p:tavLst>
                                        <p:tav tm="0">
                                          <p:val>
                                            <p:strVal val="#ppt_x"/>
                                          </p:val>
                                        </p:tav>
                                        <p:tav tm="100000">
                                          <p:val>
                                            <p:strVal val="#ppt_x"/>
                                          </p:val>
                                        </p:tav>
                                      </p:tavLst>
                                    </p:anim>
                                    <p:anim calcmode="lin" valueType="num">
                                      <p:cBhvr additive="base">
                                        <p:cTn id="106" dur="500" fill="hold"/>
                                        <p:tgtEl>
                                          <p:spTgt spid="47"/>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44"/>
                                        </p:tgtEl>
                                        <p:attrNameLst>
                                          <p:attrName>style.visibility</p:attrName>
                                        </p:attrNameLst>
                                      </p:cBhvr>
                                      <p:to>
                                        <p:strVal val="visible"/>
                                      </p:to>
                                    </p:set>
                                    <p:anim calcmode="lin" valueType="num">
                                      <p:cBhvr additive="base">
                                        <p:cTn id="109" dur="500" fill="hold"/>
                                        <p:tgtEl>
                                          <p:spTgt spid="44"/>
                                        </p:tgtEl>
                                        <p:attrNameLst>
                                          <p:attrName>ppt_x</p:attrName>
                                        </p:attrNameLst>
                                      </p:cBhvr>
                                      <p:tavLst>
                                        <p:tav tm="0">
                                          <p:val>
                                            <p:strVal val="#ppt_x"/>
                                          </p:val>
                                        </p:tav>
                                        <p:tav tm="100000">
                                          <p:val>
                                            <p:strVal val="#ppt_x"/>
                                          </p:val>
                                        </p:tav>
                                      </p:tavLst>
                                    </p:anim>
                                    <p:anim calcmode="lin" valueType="num">
                                      <p:cBhvr additive="base">
                                        <p:cTn id="11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0"/>
                                        </p:tgtEl>
                                        <p:attrNameLst>
                                          <p:attrName>style.visibility</p:attrName>
                                        </p:attrNameLst>
                                      </p:cBhvr>
                                      <p:to>
                                        <p:strVal val="visible"/>
                                      </p:to>
                                    </p:set>
                                    <p:anim calcmode="lin" valueType="num">
                                      <p:cBhvr additive="base">
                                        <p:cTn id="115" dur="500" fill="hold"/>
                                        <p:tgtEl>
                                          <p:spTgt spid="40"/>
                                        </p:tgtEl>
                                        <p:attrNameLst>
                                          <p:attrName>ppt_x</p:attrName>
                                        </p:attrNameLst>
                                      </p:cBhvr>
                                      <p:tavLst>
                                        <p:tav tm="0">
                                          <p:val>
                                            <p:strVal val="#ppt_x"/>
                                          </p:val>
                                        </p:tav>
                                        <p:tav tm="100000">
                                          <p:val>
                                            <p:strVal val="#ppt_x"/>
                                          </p:val>
                                        </p:tav>
                                      </p:tavLst>
                                    </p:anim>
                                    <p:anim calcmode="lin" valueType="num">
                                      <p:cBhvr additive="base">
                                        <p:cTn id="11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nodeType="clickEffect">
                                  <p:stCondLst>
                                    <p:cond delay="0"/>
                                  </p:stCondLst>
                                  <p:childTnLst>
                                    <p:set>
                                      <p:cBhvr>
                                        <p:cTn id="120" dur="1" fill="hold">
                                          <p:stCondLst>
                                            <p:cond delay="0"/>
                                          </p:stCondLst>
                                        </p:cTn>
                                        <p:tgtEl>
                                          <p:spTgt spid="55"/>
                                        </p:tgtEl>
                                        <p:attrNameLst>
                                          <p:attrName>style.visibility</p:attrName>
                                        </p:attrNameLst>
                                      </p:cBhvr>
                                      <p:to>
                                        <p:strVal val="visible"/>
                                      </p:to>
                                    </p:set>
                                    <p:anim calcmode="lin" valueType="num">
                                      <p:cBhvr additive="base">
                                        <p:cTn id="121" dur="500" fill="hold"/>
                                        <p:tgtEl>
                                          <p:spTgt spid="55"/>
                                        </p:tgtEl>
                                        <p:attrNameLst>
                                          <p:attrName>ppt_x</p:attrName>
                                        </p:attrNameLst>
                                      </p:cBhvr>
                                      <p:tavLst>
                                        <p:tav tm="0">
                                          <p:val>
                                            <p:strVal val="#ppt_x"/>
                                          </p:val>
                                        </p:tav>
                                        <p:tav tm="100000">
                                          <p:val>
                                            <p:strVal val="#ppt_x"/>
                                          </p:val>
                                        </p:tav>
                                      </p:tavLst>
                                    </p:anim>
                                    <p:anim calcmode="lin" valueType="num">
                                      <p:cBhvr additive="base">
                                        <p:cTn id="12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53"/>
                                        </p:tgtEl>
                                        <p:attrNameLst>
                                          <p:attrName>style.visibility</p:attrName>
                                        </p:attrNameLst>
                                      </p:cBhvr>
                                      <p:to>
                                        <p:strVal val="visible"/>
                                      </p:to>
                                    </p:set>
                                    <p:anim calcmode="lin" valueType="num">
                                      <p:cBhvr additive="base">
                                        <p:cTn id="127" dur="500" fill="hold"/>
                                        <p:tgtEl>
                                          <p:spTgt spid="53"/>
                                        </p:tgtEl>
                                        <p:attrNameLst>
                                          <p:attrName>ppt_x</p:attrName>
                                        </p:attrNameLst>
                                      </p:cBhvr>
                                      <p:tavLst>
                                        <p:tav tm="0">
                                          <p:val>
                                            <p:strVal val="#ppt_x"/>
                                          </p:val>
                                        </p:tav>
                                        <p:tav tm="100000">
                                          <p:val>
                                            <p:strVal val="#ppt_x"/>
                                          </p:val>
                                        </p:tav>
                                      </p:tavLst>
                                    </p:anim>
                                    <p:anim calcmode="lin" valueType="num">
                                      <p:cBhvr additive="base">
                                        <p:cTn id="12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75" grpId="0"/>
      <p:bldP spid="76" grpId="0" animBg="1"/>
      <p:bldP spid="77" grpId="0"/>
      <p:bldP spid="79" grpId="0" animBg="1"/>
      <p:bldP spid="88" grpId="0"/>
      <p:bldP spid="90" grpId="0" animBg="1"/>
      <p:bldP spid="91" grpId="0"/>
      <p:bldP spid="40" grpId="0"/>
      <p:bldP spid="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 xmlns:a16="http://schemas.microsoft.com/office/drawing/2014/main" id="{65B05AC0-6FD8-4358-B91B-7B8C972D480A}"/>
              </a:ext>
            </a:extLst>
          </p:cNvPr>
          <p:cNvSpPr>
            <a:spLocks noGrp="1"/>
          </p:cNvSpPr>
          <p:nvPr>
            <p:ph idx="1"/>
          </p:nvPr>
        </p:nvSpPr>
        <p:spPr/>
        <p:txBody>
          <a:bodyPr/>
          <a:lstStyle/>
          <a:p>
            <a:pPr eaLnBrk="1" hangingPunct="1"/>
            <a:r>
              <a:rPr lang="en-US" altLang="en-US" sz="1800" b="1">
                <a:latin typeface="Times New Roman" panose="02020603050405020304" pitchFamily="18" charset="0"/>
                <a:cs typeface="Times New Roman" panose="02020603050405020304" pitchFamily="18" charset="0"/>
              </a:rPr>
              <a:t>Schema</a:t>
            </a:r>
            <a:r>
              <a:rPr lang="en-US" altLang="en-US" sz="1800">
                <a:latin typeface="Times New Roman" panose="02020603050405020304" pitchFamily="18" charset="0"/>
                <a:cs typeface="Times New Roman" panose="02020603050405020304" pitchFamily="18" charset="0"/>
              </a:rPr>
              <a:t> – the logical structure of the database (e.g., set of customers and accounts and the relationship between them).</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b="1">
                <a:latin typeface="Times New Roman" panose="02020603050405020304" pitchFamily="18" charset="0"/>
                <a:cs typeface="Times New Roman" panose="02020603050405020304" pitchFamily="18" charset="0"/>
              </a:rPr>
              <a:t>Instance</a:t>
            </a:r>
            <a:r>
              <a:rPr lang="en-US" altLang="en-US" sz="1800">
                <a:latin typeface="Times New Roman" panose="02020603050405020304" pitchFamily="18" charset="0"/>
                <a:cs typeface="Times New Roman" panose="02020603050405020304" pitchFamily="18" charset="0"/>
              </a:rPr>
              <a:t> – the actual content of the database at a particular point in time.</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b="1">
                <a:latin typeface="Times New Roman" panose="02020603050405020304" pitchFamily="18" charset="0"/>
                <a:cs typeface="Times New Roman" panose="02020603050405020304" pitchFamily="18" charset="0"/>
              </a:rPr>
              <a:t>Degree</a:t>
            </a:r>
            <a:r>
              <a:rPr lang="en-US" altLang="en-US" sz="1800">
                <a:latin typeface="Times New Roman" panose="02020603050405020304" pitchFamily="18" charset="0"/>
                <a:cs typeface="Times New Roman" panose="02020603050405020304" pitchFamily="18" charset="0"/>
              </a:rPr>
              <a:t> – the number of columns associated with a relation or table.</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b="1">
                <a:latin typeface="Times New Roman" panose="02020603050405020304" pitchFamily="18" charset="0"/>
                <a:cs typeface="Times New Roman" panose="02020603050405020304" pitchFamily="18" charset="0"/>
              </a:rPr>
              <a:t>Cardinality</a:t>
            </a:r>
            <a:r>
              <a:rPr lang="en-US" altLang="en-US" sz="1800">
                <a:latin typeface="Times New Roman" panose="02020603050405020304" pitchFamily="18" charset="0"/>
                <a:cs typeface="Times New Roman" panose="02020603050405020304" pitchFamily="18" charset="0"/>
              </a:rPr>
              <a:t> – the number of rows in a table.</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b="1">
                <a:latin typeface="Times New Roman" panose="02020603050405020304" pitchFamily="18" charset="0"/>
                <a:cs typeface="Times New Roman" panose="02020603050405020304" pitchFamily="18" charset="0"/>
              </a:rPr>
              <a:t>Domain</a:t>
            </a:r>
            <a:r>
              <a:rPr lang="en-US" altLang="en-US" sz="1800">
                <a:latin typeface="Times New Roman" panose="02020603050405020304" pitchFamily="18" charset="0"/>
                <a:cs typeface="Times New Roman" panose="02020603050405020304" pitchFamily="18" charset="0"/>
              </a:rPr>
              <a:t> – the range of possible values for an attribute.</a:t>
            </a:r>
          </a:p>
          <a:p>
            <a:pPr eaLnBrk="1" hangingPunct="1">
              <a:buFont typeface="Wingdings 3" panose="05040102010807070707" pitchFamily="18" charset="2"/>
              <a:buNone/>
            </a:pPr>
            <a:r>
              <a:rPr lang="en-US" altLang="en-US" sz="1800">
                <a:latin typeface="Times New Roman" panose="02020603050405020304" pitchFamily="18" charset="0"/>
                <a:cs typeface="Times New Roman" panose="02020603050405020304" pitchFamily="18" charset="0"/>
              </a:rPr>
              <a:t>	e.g. – the domain for the attribute gender may be {‘M’, ‘F’}</a:t>
            </a:r>
            <a:endParaRPr lang="en-US" altLang="en-US" sz="1000">
              <a:latin typeface="Times New Roman" panose="02020603050405020304" pitchFamily="18" charset="0"/>
              <a:cs typeface="Times New Roman" panose="02020603050405020304" pitchFamily="18" charset="0"/>
            </a:endParaRPr>
          </a:p>
          <a:p>
            <a:pPr lvl="3" eaLnBrk="1" hangingPunct="1">
              <a:buFont typeface="Wingdings 2" panose="05020102010507070707" pitchFamily="18" charset="2"/>
              <a:buNone/>
            </a:pPr>
            <a:r>
              <a:rPr lang="en-US" altLang="en-US" sz="1800">
                <a:latin typeface="Times New Roman" panose="02020603050405020304" pitchFamily="18" charset="0"/>
                <a:cs typeface="Times New Roman" panose="02020603050405020304" pitchFamily="18" charset="0"/>
              </a:rPr>
              <a:t>the domain for the attribute title may be { ‘Mr.’, “Ms.’, ‘Mrs.’, ‘Dr.’}</a:t>
            </a:r>
          </a:p>
        </p:txBody>
      </p:sp>
      <p:sp>
        <p:nvSpPr>
          <p:cNvPr id="45059" name="Date Placeholder 3">
            <a:extLst>
              <a:ext uri="{FF2B5EF4-FFF2-40B4-BE49-F238E27FC236}">
                <a16:creationId xmlns="" xmlns:a16="http://schemas.microsoft.com/office/drawing/2014/main" id="{EBD58EB1-82F3-4736-95A5-DC5227F0EB0B}"/>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7170" name="Rectangle 2">
            <a:extLst>
              <a:ext uri="{FF2B5EF4-FFF2-40B4-BE49-F238E27FC236}">
                <a16:creationId xmlns="" xmlns:a16="http://schemas.microsoft.com/office/drawing/2014/main" id="{92356347-A71B-4A64-83C4-0270959F4AC1}"/>
              </a:ext>
            </a:extLst>
          </p:cNvPr>
          <p:cNvSpPr>
            <a:spLocks noGrp="1" noChangeArrowheads="1"/>
          </p:cNvSpPr>
          <p:nvPr>
            <p:ph type="title"/>
          </p:nvPr>
        </p:nvSpPr>
        <p:spPr/>
        <p:txBody>
          <a:bodyPr/>
          <a:lstStyle/>
          <a:p>
            <a:pPr eaLnBrk="1" fontAlgn="auto" hangingPunct="1">
              <a:spcAft>
                <a:spcPts val="0"/>
              </a:spcAft>
              <a:defRPr/>
            </a:pPr>
            <a:r>
              <a:rPr lang="en-US" dirty="0"/>
              <a:t>Few Terminologies</a:t>
            </a:r>
          </a:p>
        </p:txBody>
      </p:sp>
      <p:sp>
        <p:nvSpPr>
          <p:cNvPr id="45061" name="Footer Placeholder 6">
            <a:extLst>
              <a:ext uri="{FF2B5EF4-FFF2-40B4-BE49-F238E27FC236}">
                <a16:creationId xmlns="" xmlns:a16="http://schemas.microsoft.com/office/drawing/2014/main" id="{62EE91A5-DC23-496E-A150-79BB814194C8}"/>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45062" name="Slide Number Placeholder 5">
            <a:extLst>
              <a:ext uri="{FF2B5EF4-FFF2-40B4-BE49-F238E27FC236}">
                <a16:creationId xmlns="" xmlns:a16="http://schemas.microsoft.com/office/drawing/2014/main" id="{040272CF-967D-42DB-B6EC-1E3A1E154267}"/>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C63285C3-FB09-4D86-87E6-F9CE875F5927}" type="slidenum">
              <a:rPr lang="en-US" altLang="en-US" sz="1000">
                <a:latin typeface="Times New Roman" panose="02020603050405020304" pitchFamily="18" charset="0"/>
              </a:rPr>
              <a:pPr>
                <a:spcBef>
                  <a:spcPct val="0"/>
                </a:spcBef>
                <a:buClrTx/>
                <a:buSzTx/>
                <a:buFontTx/>
                <a:buNone/>
              </a:pPr>
              <a:t>23</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a:extLst>
              <a:ext uri="{FF2B5EF4-FFF2-40B4-BE49-F238E27FC236}">
                <a16:creationId xmlns="" xmlns:a16="http://schemas.microsoft.com/office/drawing/2014/main" id="{675886BD-AEE7-4EFF-95C7-1ECC940373CE}"/>
              </a:ext>
            </a:extLst>
          </p:cNvPr>
          <p:cNvSpPr>
            <a:spLocks noGrp="1"/>
          </p:cNvSpPr>
          <p:nvPr>
            <p:ph idx="1"/>
          </p:nvPr>
        </p:nvSpPr>
        <p:spPr/>
        <p:txBody>
          <a:bodyPr/>
          <a:lstStyle/>
          <a:p>
            <a:pPr eaLnBrk="1" hangingPunct="1"/>
            <a:r>
              <a:rPr lang="en-IN" altLang="en-US" sz="1800" b="1">
                <a:latin typeface="Times New Roman" panose="02020603050405020304" pitchFamily="18" charset="0"/>
                <a:cs typeface="Times New Roman" panose="02020603050405020304" pitchFamily="18" charset="0"/>
              </a:rPr>
              <a:t>Extension</a:t>
            </a:r>
            <a:r>
              <a:rPr lang="en-IN" altLang="en-US" sz="1800">
                <a:latin typeface="Times New Roman" panose="02020603050405020304" pitchFamily="18" charset="0"/>
                <a:cs typeface="Times New Roman" panose="02020603050405020304" pitchFamily="18" charset="0"/>
              </a:rPr>
              <a:t> - The extension of a given relation is the set of tuples appearing in that relation at any given instance. The extension thus varies with time. It changes as tuples are created, destroyed, and updated.</a:t>
            </a:r>
          </a:p>
          <a:p>
            <a:pPr eaLnBrk="1" hangingPunct="1"/>
            <a:endParaRPr lang="en-IN" altLang="en-US" sz="1800">
              <a:latin typeface="Times New Roman" panose="02020603050405020304" pitchFamily="18" charset="0"/>
              <a:cs typeface="Times New Roman" panose="02020603050405020304" pitchFamily="18" charset="0"/>
            </a:endParaRPr>
          </a:p>
        </p:txBody>
      </p:sp>
      <p:sp>
        <p:nvSpPr>
          <p:cNvPr id="46083" name="Date Placeholder 2">
            <a:extLst>
              <a:ext uri="{FF2B5EF4-FFF2-40B4-BE49-F238E27FC236}">
                <a16:creationId xmlns="" xmlns:a16="http://schemas.microsoft.com/office/drawing/2014/main" id="{15B8266D-6020-4141-A25A-5D0D6B66F4E0}"/>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46084" name="Footer Placeholder 3">
            <a:extLst>
              <a:ext uri="{FF2B5EF4-FFF2-40B4-BE49-F238E27FC236}">
                <a16:creationId xmlns="" xmlns:a16="http://schemas.microsoft.com/office/drawing/2014/main" id="{2C785BFA-06EC-48D4-8E59-B27FB36F24F9}"/>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5" name="Title 4">
            <a:extLst>
              <a:ext uri="{FF2B5EF4-FFF2-40B4-BE49-F238E27FC236}">
                <a16:creationId xmlns="" xmlns:a16="http://schemas.microsoft.com/office/drawing/2014/main" id="{D2E29323-A52F-4B5D-A63B-AEDD0ABAEB24}"/>
              </a:ext>
            </a:extLst>
          </p:cNvPr>
          <p:cNvSpPr>
            <a:spLocks noGrp="1"/>
          </p:cNvSpPr>
          <p:nvPr>
            <p:ph type="title"/>
          </p:nvPr>
        </p:nvSpPr>
        <p:spPr/>
        <p:txBody>
          <a:bodyPr/>
          <a:lstStyle/>
          <a:p>
            <a:pPr eaLnBrk="1" fontAlgn="auto" hangingPunct="1">
              <a:spcAft>
                <a:spcPts val="0"/>
              </a:spcAft>
              <a:defRPr/>
            </a:pPr>
            <a:r>
              <a:rPr lang="en-US" dirty="0"/>
              <a:t>Few Terminologies (Contd..)</a:t>
            </a:r>
            <a:endParaRPr lang="en-IN" dirty="0"/>
          </a:p>
        </p:txBody>
      </p:sp>
      <p:graphicFrame>
        <p:nvGraphicFramePr>
          <p:cNvPr id="6" name="Table 5">
            <a:extLst>
              <a:ext uri="{FF2B5EF4-FFF2-40B4-BE49-F238E27FC236}">
                <a16:creationId xmlns="" xmlns:a16="http://schemas.microsoft.com/office/drawing/2014/main" id="{DAB145C6-5912-46DF-AFBB-988C874AF070}"/>
              </a:ext>
            </a:extLst>
          </p:cNvPr>
          <p:cNvGraphicFramePr>
            <a:graphicFrameLocks noGrp="1"/>
          </p:cNvGraphicFramePr>
          <p:nvPr/>
        </p:nvGraphicFramePr>
        <p:xfrm>
          <a:off x="1071563" y="2571750"/>
          <a:ext cx="5500686" cy="1006476"/>
        </p:xfrm>
        <a:graphic>
          <a:graphicData uri="http://schemas.openxmlformats.org/drawingml/2006/table">
            <a:tbl>
              <a:tblPr firstRow="1" bandRow="1">
                <a:tableStyleId>{5C22544A-7EE6-4342-B048-85BDC9FD1C3A}</a:tableStyleId>
              </a:tblPr>
              <a:tblGrid>
                <a:gridCol w="1833562">
                  <a:extLst>
                    <a:ext uri="{9D8B030D-6E8A-4147-A177-3AD203B41FA5}">
                      <a16:colId xmlns="" xmlns:a16="http://schemas.microsoft.com/office/drawing/2014/main" val="20000"/>
                    </a:ext>
                  </a:extLst>
                </a:gridCol>
                <a:gridCol w="1833562">
                  <a:extLst>
                    <a:ext uri="{9D8B030D-6E8A-4147-A177-3AD203B41FA5}">
                      <a16:colId xmlns="" xmlns:a16="http://schemas.microsoft.com/office/drawing/2014/main" val="20001"/>
                    </a:ext>
                  </a:extLst>
                </a:gridCol>
                <a:gridCol w="1833562">
                  <a:extLst>
                    <a:ext uri="{9D8B030D-6E8A-4147-A177-3AD203B41FA5}">
                      <a16:colId xmlns="" xmlns:a16="http://schemas.microsoft.com/office/drawing/2014/main" val="20002"/>
                    </a:ext>
                  </a:extLst>
                </a:gridCol>
              </a:tblGrid>
              <a:tr h="335492">
                <a:tc>
                  <a:txBody>
                    <a:bodyPr/>
                    <a:lstStyle/>
                    <a:p>
                      <a:pPr algn="ctr"/>
                      <a:r>
                        <a:rPr lang="en-IN" sz="1600" dirty="0" err="1">
                          <a:latin typeface="Times New Roman" pitchFamily="18" charset="0"/>
                          <a:cs typeface="Times New Roman" pitchFamily="18" charset="0"/>
                        </a:rPr>
                        <a:t>EmpNo</a:t>
                      </a:r>
                      <a:endParaRPr lang="en-IN" sz="1600" dirty="0">
                        <a:latin typeface="Times New Roman" pitchFamily="18" charset="0"/>
                        <a:cs typeface="Times New Roman" pitchFamily="18" charset="0"/>
                      </a:endParaRPr>
                    </a:p>
                  </a:txBody>
                  <a:tcPr marL="91439" marR="91439" marT="45749" marB="45749"/>
                </a:tc>
                <a:tc>
                  <a:txBody>
                    <a:bodyPr/>
                    <a:lstStyle/>
                    <a:p>
                      <a:pPr algn="ctr"/>
                      <a:r>
                        <a:rPr lang="en-IN" sz="1600" dirty="0" err="1">
                          <a:latin typeface="Times New Roman" pitchFamily="18" charset="0"/>
                          <a:cs typeface="Times New Roman" pitchFamily="18" charset="0"/>
                        </a:rPr>
                        <a:t>EmpName</a:t>
                      </a:r>
                      <a:endParaRPr lang="en-IN" sz="1600" dirty="0">
                        <a:latin typeface="Times New Roman" pitchFamily="18" charset="0"/>
                        <a:cs typeface="Times New Roman" pitchFamily="18" charset="0"/>
                      </a:endParaRPr>
                    </a:p>
                  </a:txBody>
                  <a:tcPr marL="91439" marR="91439" marT="45749" marB="45749"/>
                </a:tc>
                <a:tc>
                  <a:txBody>
                    <a:bodyPr/>
                    <a:lstStyle/>
                    <a:p>
                      <a:pPr algn="ctr"/>
                      <a:r>
                        <a:rPr lang="en-IN" sz="1600" dirty="0">
                          <a:latin typeface="Times New Roman" pitchFamily="18" charset="0"/>
                          <a:cs typeface="Times New Roman" pitchFamily="18" charset="0"/>
                        </a:rPr>
                        <a:t>Dept</a:t>
                      </a:r>
                    </a:p>
                  </a:txBody>
                  <a:tcPr marL="91439" marR="91439" marT="45749" marB="45749"/>
                </a:tc>
                <a:extLst>
                  <a:ext uri="{0D108BD9-81ED-4DB2-BD59-A6C34878D82A}">
                    <a16:rowId xmlns="" xmlns:a16="http://schemas.microsoft.com/office/drawing/2014/main" val="10000"/>
                  </a:ext>
                </a:extLst>
              </a:tr>
              <a:tr h="335492">
                <a:tc>
                  <a:txBody>
                    <a:bodyPr/>
                    <a:lstStyle/>
                    <a:p>
                      <a:pPr algn="ctr"/>
                      <a:r>
                        <a:rPr lang="en-IN" sz="1600" dirty="0">
                          <a:latin typeface="Times New Roman" pitchFamily="18" charset="0"/>
                          <a:cs typeface="Times New Roman" pitchFamily="18" charset="0"/>
                        </a:rPr>
                        <a:t>1001</a:t>
                      </a:r>
                    </a:p>
                  </a:txBody>
                  <a:tcPr marL="91439" marR="91439" marT="45749" marB="45749"/>
                </a:tc>
                <a:tc>
                  <a:txBody>
                    <a:bodyPr/>
                    <a:lstStyle/>
                    <a:p>
                      <a:pPr algn="ctr"/>
                      <a:r>
                        <a:rPr lang="en-IN" sz="1600" dirty="0" err="1">
                          <a:latin typeface="Times New Roman" pitchFamily="18" charset="0"/>
                          <a:cs typeface="Times New Roman" pitchFamily="18" charset="0"/>
                        </a:rPr>
                        <a:t>Ramesh</a:t>
                      </a:r>
                      <a:endParaRPr lang="en-IN" sz="1600" dirty="0">
                        <a:latin typeface="Times New Roman" pitchFamily="18" charset="0"/>
                        <a:cs typeface="Times New Roman" pitchFamily="18" charset="0"/>
                      </a:endParaRPr>
                    </a:p>
                  </a:txBody>
                  <a:tcPr marL="91439" marR="91439" marT="45749" marB="45749"/>
                </a:tc>
                <a:tc>
                  <a:txBody>
                    <a:bodyPr/>
                    <a:lstStyle/>
                    <a:p>
                      <a:pPr algn="ctr"/>
                      <a:r>
                        <a:rPr lang="en-IN" sz="1600" dirty="0">
                          <a:latin typeface="Times New Roman" pitchFamily="18" charset="0"/>
                          <a:cs typeface="Times New Roman" pitchFamily="18" charset="0"/>
                        </a:rPr>
                        <a:t>Marketing</a:t>
                      </a:r>
                    </a:p>
                  </a:txBody>
                  <a:tcPr marL="91439" marR="91439" marT="45749" marB="45749"/>
                </a:tc>
                <a:extLst>
                  <a:ext uri="{0D108BD9-81ED-4DB2-BD59-A6C34878D82A}">
                    <a16:rowId xmlns="" xmlns:a16="http://schemas.microsoft.com/office/drawing/2014/main" val="10001"/>
                  </a:ext>
                </a:extLst>
              </a:tr>
              <a:tr h="335492">
                <a:tc>
                  <a:txBody>
                    <a:bodyPr/>
                    <a:lstStyle/>
                    <a:p>
                      <a:pPr algn="ctr"/>
                      <a:r>
                        <a:rPr lang="en-IN" sz="1600" dirty="0">
                          <a:latin typeface="Times New Roman" pitchFamily="18" charset="0"/>
                          <a:cs typeface="Times New Roman" pitchFamily="18" charset="0"/>
                        </a:rPr>
                        <a:t>1002</a:t>
                      </a:r>
                    </a:p>
                  </a:txBody>
                  <a:tcPr marL="91439" marR="91439" marT="45749" marB="45749"/>
                </a:tc>
                <a:tc>
                  <a:txBody>
                    <a:bodyPr/>
                    <a:lstStyle/>
                    <a:p>
                      <a:pPr algn="ctr"/>
                      <a:r>
                        <a:rPr lang="en-IN" sz="1600" dirty="0">
                          <a:latin typeface="Times New Roman" pitchFamily="18" charset="0"/>
                          <a:cs typeface="Times New Roman" pitchFamily="18" charset="0"/>
                        </a:rPr>
                        <a:t>Suresh</a:t>
                      </a:r>
                    </a:p>
                  </a:txBody>
                  <a:tcPr marL="91439" marR="91439" marT="45749" marB="45749"/>
                </a:tc>
                <a:tc>
                  <a:txBody>
                    <a:bodyPr/>
                    <a:lstStyle/>
                    <a:p>
                      <a:pPr algn="ctr"/>
                      <a:r>
                        <a:rPr lang="en-IN" sz="1600" dirty="0">
                          <a:latin typeface="Times New Roman" pitchFamily="18" charset="0"/>
                          <a:cs typeface="Times New Roman" pitchFamily="18" charset="0"/>
                        </a:rPr>
                        <a:t>Finance</a:t>
                      </a:r>
                    </a:p>
                  </a:txBody>
                  <a:tcPr marL="91439" marR="91439" marT="45749" marB="45749"/>
                </a:tc>
                <a:extLst>
                  <a:ext uri="{0D108BD9-81ED-4DB2-BD59-A6C34878D82A}">
                    <a16:rowId xmlns="" xmlns:a16="http://schemas.microsoft.com/office/drawing/2014/main" val="10002"/>
                  </a:ext>
                </a:extLst>
              </a:tr>
            </a:tbl>
          </a:graphicData>
        </a:graphic>
      </p:graphicFrame>
      <p:graphicFrame>
        <p:nvGraphicFramePr>
          <p:cNvPr id="7" name="Table 6">
            <a:extLst>
              <a:ext uri="{FF2B5EF4-FFF2-40B4-BE49-F238E27FC236}">
                <a16:creationId xmlns="" xmlns:a16="http://schemas.microsoft.com/office/drawing/2014/main" id="{F91FF533-7A83-4805-93C3-9FAC5AED0C27}"/>
              </a:ext>
            </a:extLst>
          </p:cNvPr>
          <p:cNvGraphicFramePr>
            <a:graphicFrameLocks noGrp="1"/>
          </p:cNvGraphicFramePr>
          <p:nvPr/>
        </p:nvGraphicFramePr>
        <p:xfrm>
          <a:off x="1071563" y="3786188"/>
          <a:ext cx="5429250" cy="2011536"/>
        </p:xfrm>
        <a:graphic>
          <a:graphicData uri="http://schemas.openxmlformats.org/drawingml/2006/table">
            <a:tbl>
              <a:tblPr firstRow="1" bandRow="1">
                <a:tableStyleId>{5C22544A-7EE6-4342-B048-85BDC9FD1C3A}</a:tableStyleId>
              </a:tblPr>
              <a:tblGrid>
                <a:gridCol w="1809750">
                  <a:extLst>
                    <a:ext uri="{9D8B030D-6E8A-4147-A177-3AD203B41FA5}">
                      <a16:colId xmlns="" xmlns:a16="http://schemas.microsoft.com/office/drawing/2014/main" val="20000"/>
                    </a:ext>
                  </a:extLst>
                </a:gridCol>
                <a:gridCol w="1809750">
                  <a:extLst>
                    <a:ext uri="{9D8B030D-6E8A-4147-A177-3AD203B41FA5}">
                      <a16:colId xmlns="" xmlns:a16="http://schemas.microsoft.com/office/drawing/2014/main" val="20001"/>
                    </a:ext>
                  </a:extLst>
                </a:gridCol>
                <a:gridCol w="1809750">
                  <a:extLst>
                    <a:ext uri="{9D8B030D-6E8A-4147-A177-3AD203B41FA5}">
                      <a16:colId xmlns="" xmlns:a16="http://schemas.microsoft.com/office/drawing/2014/main" val="20002"/>
                    </a:ext>
                  </a:extLst>
                </a:gridCol>
              </a:tblGrid>
              <a:tr h="335227">
                <a:tc>
                  <a:txBody>
                    <a:bodyPr/>
                    <a:lstStyle/>
                    <a:p>
                      <a:pPr algn="ctr"/>
                      <a:r>
                        <a:rPr lang="en-IN" sz="1600" dirty="0" err="1">
                          <a:latin typeface="Times New Roman" pitchFamily="18" charset="0"/>
                          <a:cs typeface="Times New Roman" pitchFamily="18" charset="0"/>
                        </a:rPr>
                        <a:t>EmpNo</a:t>
                      </a:r>
                      <a:endParaRPr lang="en-IN" sz="1600" dirty="0">
                        <a:latin typeface="Times New Roman" pitchFamily="18" charset="0"/>
                        <a:cs typeface="Times New Roman" pitchFamily="18" charset="0"/>
                      </a:endParaRPr>
                    </a:p>
                  </a:txBody>
                  <a:tcPr marL="91439" marR="91439" marT="45708" marB="45708"/>
                </a:tc>
                <a:tc>
                  <a:txBody>
                    <a:bodyPr/>
                    <a:lstStyle/>
                    <a:p>
                      <a:pPr algn="ctr"/>
                      <a:r>
                        <a:rPr lang="en-IN" sz="1600" dirty="0" err="1">
                          <a:latin typeface="Times New Roman" pitchFamily="18" charset="0"/>
                          <a:cs typeface="Times New Roman" pitchFamily="18" charset="0"/>
                        </a:rPr>
                        <a:t>EmpName</a:t>
                      </a:r>
                      <a:endParaRPr lang="en-IN" sz="1600" dirty="0">
                        <a:latin typeface="Times New Roman" pitchFamily="18" charset="0"/>
                        <a:cs typeface="Times New Roman" pitchFamily="18" charset="0"/>
                      </a:endParaRPr>
                    </a:p>
                  </a:txBody>
                  <a:tcPr marL="91439" marR="91439" marT="45708" marB="45708"/>
                </a:tc>
                <a:tc>
                  <a:txBody>
                    <a:bodyPr/>
                    <a:lstStyle/>
                    <a:p>
                      <a:pPr algn="ctr"/>
                      <a:r>
                        <a:rPr lang="en-IN" sz="1600" dirty="0">
                          <a:latin typeface="Times New Roman" pitchFamily="18" charset="0"/>
                          <a:cs typeface="Times New Roman" pitchFamily="18" charset="0"/>
                        </a:rPr>
                        <a:t>Dept</a:t>
                      </a:r>
                    </a:p>
                  </a:txBody>
                  <a:tcPr marL="91439" marR="91439" marT="45708" marB="45708"/>
                </a:tc>
                <a:extLst>
                  <a:ext uri="{0D108BD9-81ED-4DB2-BD59-A6C34878D82A}">
                    <a16:rowId xmlns="" xmlns:a16="http://schemas.microsoft.com/office/drawing/2014/main" val="10000"/>
                  </a:ext>
                </a:extLst>
              </a:tr>
              <a:tr h="335227">
                <a:tc>
                  <a:txBody>
                    <a:bodyPr/>
                    <a:lstStyle/>
                    <a:p>
                      <a:pPr algn="ctr"/>
                      <a:r>
                        <a:rPr lang="en-IN" sz="1600" dirty="0">
                          <a:latin typeface="Times New Roman" pitchFamily="18" charset="0"/>
                          <a:cs typeface="Times New Roman" pitchFamily="18" charset="0"/>
                        </a:rPr>
                        <a:t>1001</a:t>
                      </a:r>
                    </a:p>
                  </a:txBody>
                  <a:tcPr marL="91439" marR="91439" marT="45708" marB="45708"/>
                </a:tc>
                <a:tc>
                  <a:txBody>
                    <a:bodyPr/>
                    <a:lstStyle/>
                    <a:p>
                      <a:pPr algn="ctr"/>
                      <a:r>
                        <a:rPr lang="en-IN" sz="1600" dirty="0" err="1">
                          <a:latin typeface="Times New Roman" pitchFamily="18" charset="0"/>
                          <a:cs typeface="Times New Roman" pitchFamily="18" charset="0"/>
                        </a:rPr>
                        <a:t>Ramesh</a:t>
                      </a:r>
                      <a:endParaRPr lang="en-IN" sz="1600" dirty="0">
                        <a:latin typeface="Times New Roman" pitchFamily="18" charset="0"/>
                        <a:cs typeface="Times New Roman" pitchFamily="18" charset="0"/>
                      </a:endParaRPr>
                    </a:p>
                  </a:txBody>
                  <a:tcPr marL="91439" marR="91439" marT="45708" marB="45708"/>
                </a:tc>
                <a:tc>
                  <a:txBody>
                    <a:bodyPr/>
                    <a:lstStyle/>
                    <a:p>
                      <a:pPr algn="ctr"/>
                      <a:r>
                        <a:rPr lang="en-IN" sz="1600" dirty="0">
                          <a:latin typeface="Times New Roman" pitchFamily="18" charset="0"/>
                          <a:cs typeface="Times New Roman" pitchFamily="18" charset="0"/>
                        </a:rPr>
                        <a:t>Marketing</a:t>
                      </a:r>
                    </a:p>
                  </a:txBody>
                  <a:tcPr marL="91439" marR="91439" marT="45708" marB="45708"/>
                </a:tc>
                <a:extLst>
                  <a:ext uri="{0D108BD9-81ED-4DB2-BD59-A6C34878D82A}">
                    <a16:rowId xmlns="" xmlns:a16="http://schemas.microsoft.com/office/drawing/2014/main" val="10001"/>
                  </a:ext>
                </a:extLst>
              </a:tr>
              <a:tr h="335227">
                <a:tc>
                  <a:txBody>
                    <a:bodyPr/>
                    <a:lstStyle/>
                    <a:p>
                      <a:pPr algn="ctr"/>
                      <a:r>
                        <a:rPr lang="en-IN" sz="1600" dirty="0">
                          <a:latin typeface="Times New Roman" pitchFamily="18" charset="0"/>
                          <a:cs typeface="Times New Roman" pitchFamily="18" charset="0"/>
                        </a:rPr>
                        <a:t>1002</a:t>
                      </a:r>
                    </a:p>
                  </a:txBody>
                  <a:tcPr marL="91439" marR="91439" marT="45708" marB="45708"/>
                </a:tc>
                <a:tc>
                  <a:txBody>
                    <a:bodyPr/>
                    <a:lstStyle/>
                    <a:p>
                      <a:pPr algn="ctr"/>
                      <a:r>
                        <a:rPr lang="en-IN" sz="1600" dirty="0">
                          <a:latin typeface="Times New Roman" pitchFamily="18" charset="0"/>
                          <a:cs typeface="Times New Roman" pitchFamily="18" charset="0"/>
                        </a:rPr>
                        <a:t>Suresh</a:t>
                      </a:r>
                    </a:p>
                  </a:txBody>
                  <a:tcPr marL="91439" marR="91439" marT="45708" marB="45708"/>
                </a:tc>
                <a:tc>
                  <a:txBody>
                    <a:bodyPr/>
                    <a:lstStyle/>
                    <a:p>
                      <a:pPr algn="ctr"/>
                      <a:r>
                        <a:rPr lang="en-IN" sz="1600" dirty="0">
                          <a:latin typeface="Times New Roman" pitchFamily="18" charset="0"/>
                          <a:cs typeface="Times New Roman" pitchFamily="18" charset="0"/>
                        </a:rPr>
                        <a:t>Finance</a:t>
                      </a:r>
                    </a:p>
                  </a:txBody>
                  <a:tcPr marL="91439" marR="91439" marT="45708" marB="45708"/>
                </a:tc>
                <a:extLst>
                  <a:ext uri="{0D108BD9-81ED-4DB2-BD59-A6C34878D82A}">
                    <a16:rowId xmlns="" xmlns:a16="http://schemas.microsoft.com/office/drawing/2014/main" val="10002"/>
                  </a:ext>
                </a:extLst>
              </a:tr>
              <a:tr h="335227">
                <a:tc>
                  <a:txBody>
                    <a:bodyPr/>
                    <a:lstStyle/>
                    <a:p>
                      <a:pPr algn="ctr"/>
                      <a:r>
                        <a:rPr lang="en-IN" sz="1600" dirty="0">
                          <a:latin typeface="Times New Roman" pitchFamily="18" charset="0"/>
                          <a:cs typeface="Times New Roman" pitchFamily="18" charset="0"/>
                        </a:rPr>
                        <a:t>1003</a:t>
                      </a:r>
                    </a:p>
                  </a:txBody>
                  <a:tcPr marL="91439" marR="91439" marT="45708" marB="45708"/>
                </a:tc>
                <a:tc>
                  <a:txBody>
                    <a:bodyPr/>
                    <a:lstStyle/>
                    <a:p>
                      <a:pPr algn="ctr"/>
                      <a:r>
                        <a:rPr lang="en-IN" sz="1600" dirty="0" err="1">
                          <a:latin typeface="Times New Roman" pitchFamily="18" charset="0"/>
                          <a:cs typeface="Times New Roman" pitchFamily="18" charset="0"/>
                        </a:rPr>
                        <a:t>Amar</a:t>
                      </a:r>
                      <a:endParaRPr lang="en-IN" sz="1600" dirty="0">
                        <a:latin typeface="Times New Roman" pitchFamily="18" charset="0"/>
                        <a:cs typeface="Times New Roman" pitchFamily="18" charset="0"/>
                      </a:endParaRPr>
                    </a:p>
                  </a:txBody>
                  <a:tcPr marL="91439" marR="91439" marT="45708" marB="45708"/>
                </a:tc>
                <a:tc>
                  <a:txBody>
                    <a:bodyPr/>
                    <a:lstStyle/>
                    <a:p>
                      <a:pPr algn="ctr"/>
                      <a:r>
                        <a:rPr lang="en-IN" sz="1600" dirty="0">
                          <a:latin typeface="Times New Roman" pitchFamily="18" charset="0"/>
                          <a:cs typeface="Times New Roman" pitchFamily="18" charset="0"/>
                        </a:rPr>
                        <a:t>Sales</a:t>
                      </a:r>
                    </a:p>
                  </a:txBody>
                  <a:tcPr marL="91439" marR="91439" marT="45708" marB="45708"/>
                </a:tc>
                <a:extLst>
                  <a:ext uri="{0D108BD9-81ED-4DB2-BD59-A6C34878D82A}">
                    <a16:rowId xmlns="" xmlns:a16="http://schemas.microsoft.com/office/drawing/2014/main" val="10003"/>
                  </a:ext>
                </a:extLst>
              </a:tr>
              <a:tr h="335227">
                <a:tc>
                  <a:txBody>
                    <a:bodyPr/>
                    <a:lstStyle/>
                    <a:p>
                      <a:pPr algn="ctr"/>
                      <a:r>
                        <a:rPr lang="en-IN" sz="1600" dirty="0">
                          <a:latin typeface="Times New Roman" pitchFamily="18" charset="0"/>
                          <a:cs typeface="Times New Roman" pitchFamily="18" charset="0"/>
                        </a:rPr>
                        <a:t>1004</a:t>
                      </a:r>
                    </a:p>
                  </a:txBody>
                  <a:tcPr marL="91439" marR="91439" marT="45708" marB="45708"/>
                </a:tc>
                <a:tc>
                  <a:txBody>
                    <a:bodyPr/>
                    <a:lstStyle/>
                    <a:p>
                      <a:pPr algn="ctr"/>
                      <a:r>
                        <a:rPr lang="en-IN" sz="1600" dirty="0">
                          <a:latin typeface="Times New Roman" pitchFamily="18" charset="0"/>
                          <a:cs typeface="Times New Roman" pitchFamily="18" charset="0"/>
                        </a:rPr>
                        <a:t>Akbar</a:t>
                      </a:r>
                    </a:p>
                  </a:txBody>
                  <a:tcPr marL="91439" marR="91439" marT="45708" marB="45708"/>
                </a:tc>
                <a:tc>
                  <a:txBody>
                    <a:bodyPr/>
                    <a:lstStyle/>
                    <a:p>
                      <a:pPr algn="ctr"/>
                      <a:r>
                        <a:rPr lang="en-IN" sz="1600" dirty="0">
                          <a:latin typeface="Times New Roman" pitchFamily="18" charset="0"/>
                          <a:cs typeface="Times New Roman" pitchFamily="18" charset="0"/>
                        </a:rPr>
                        <a:t>HR</a:t>
                      </a:r>
                    </a:p>
                  </a:txBody>
                  <a:tcPr marL="91439" marR="91439" marT="45708" marB="45708"/>
                </a:tc>
                <a:extLst>
                  <a:ext uri="{0D108BD9-81ED-4DB2-BD59-A6C34878D82A}">
                    <a16:rowId xmlns="" xmlns:a16="http://schemas.microsoft.com/office/drawing/2014/main" val="10004"/>
                  </a:ext>
                </a:extLst>
              </a:tr>
              <a:tr h="335227">
                <a:tc>
                  <a:txBody>
                    <a:bodyPr/>
                    <a:lstStyle/>
                    <a:p>
                      <a:pPr algn="ctr"/>
                      <a:r>
                        <a:rPr lang="en-IN" sz="1600" dirty="0">
                          <a:latin typeface="Times New Roman" pitchFamily="18" charset="0"/>
                          <a:cs typeface="Times New Roman" pitchFamily="18" charset="0"/>
                        </a:rPr>
                        <a:t>1005</a:t>
                      </a:r>
                    </a:p>
                  </a:txBody>
                  <a:tcPr marL="91439" marR="91439" marT="45708" marB="45708"/>
                </a:tc>
                <a:tc>
                  <a:txBody>
                    <a:bodyPr/>
                    <a:lstStyle/>
                    <a:p>
                      <a:pPr algn="ctr"/>
                      <a:r>
                        <a:rPr lang="en-IN" sz="1600" dirty="0">
                          <a:latin typeface="Times New Roman" pitchFamily="18" charset="0"/>
                          <a:cs typeface="Times New Roman" pitchFamily="18" charset="0"/>
                        </a:rPr>
                        <a:t>Antony</a:t>
                      </a:r>
                    </a:p>
                  </a:txBody>
                  <a:tcPr marL="91439" marR="91439" marT="45708" marB="45708"/>
                </a:tc>
                <a:tc>
                  <a:txBody>
                    <a:bodyPr/>
                    <a:lstStyle/>
                    <a:p>
                      <a:pPr algn="ctr"/>
                      <a:r>
                        <a:rPr lang="en-IN" sz="1600" dirty="0">
                          <a:latin typeface="Times New Roman" pitchFamily="18" charset="0"/>
                          <a:cs typeface="Times New Roman" pitchFamily="18" charset="0"/>
                        </a:rPr>
                        <a:t>Finance</a:t>
                      </a:r>
                    </a:p>
                  </a:txBody>
                  <a:tcPr marL="91439" marR="91439" marT="45708" marB="45708"/>
                </a:tc>
                <a:extLst>
                  <a:ext uri="{0D108BD9-81ED-4DB2-BD59-A6C34878D82A}">
                    <a16:rowId xmlns="" xmlns:a16="http://schemas.microsoft.com/office/drawing/2014/main" val="10005"/>
                  </a:ext>
                </a:extLst>
              </a:tr>
            </a:tbl>
          </a:graphicData>
        </a:graphic>
      </p:graphicFrame>
      <p:sp>
        <p:nvSpPr>
          <p:cNvPr id="46134" name="TextBox 7">
            <a:extLst>
              <a:ext uri="{FF2B5EF4-FFF2-40B4-BE49-F238E27FC236}">
                <a16:creationId xmlns="" xmlns:a16="http://schemas.microsoft.com/office/drawing/2014/main" id="{FC5ACB1C-1544-4AE7-A717-F366058E0965}"/>
              </a:ext>
            </a:extLst>
          </p:cNvPr>
          <p:cNvSpPr txBox="1">
            <a:spLocks noChangeArrowheads="1"/>
          </p:cNvSpPr>
          <p:nvPr/>
        </p:nvSpPr>
        <p:spPr bwMode="auto">
          <a:xfrm>
            <a:off x="7072313" y="2928938"/>
            <a:ext cx="963612"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600">
                <a:latin typeface="Times New Roman" panose="02020603050405020304" pitchFamily="18" charset="0"/>
              </a:rPr>
              <a:t>at time t1</a:t>
            </a:r>
          </a:p>
        </p:txBody>
      </p:sp>
      <p:sp>
        <p:nvSpPr>
          <p:cNvPr id="46135" name="TextBox 8">
            <a:extLst>
              <a:ext uri="{FF2B5EF4-FFF2-40B4-BE49-F238E27FC236}">
                <a16:creationId xmlns="" xmlns:a16="http://schemas.microsoft.com/office/drawing/2014/main" id="{B1244345-3199-4E3F-B608-54EBCDC3DB5C}"/>
              </a:ext>
            </a:extLst>
          </p:cNvPr>
          <p:cNvSpPr txBox="1">
            <a:spLocks noChangeArrowheads="1"/>
          </p:cNvSpPr>
          <p:nvPr/>
        </p:nvSpPr>
        <p:spPr bwMode="auto">
          <a:xfrm>
            <a:off x="7143750" y="4643438"/>
            <a:ext cx="963613"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600">
                <a:latin typeface="Times New Roman" panose="02020603050405020304" pitchFamily="18" charset="0"/>
              </a:rPr>
              <a:t>at time t2</a:t>
            </a:r>
          </a:p>
        </p:txBody>
      </p:sp>
      <p:sp>
        <p:nvSpPr>
          <p:cNvPr id="46136" name="Slide Number Placeholder 9">
            <a:extLst>
              <a:ext uri="{FF2B5EF4-FFF2-40B4-BE49-F238E27FC236}">
                <a16:creationId xmlns="" xmlns:a16="http://schemas.microsoft.com/office/drawing/2014/main" id="{937BA15A-9D0A-4F8D-9278-95609F37DB4F}"/>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7F0AD171-73A2-4C14-8F13-C717E894614F}" type="slidenum">
              <a:rPr lang="en-US" altLang="en-US" sz="1000">
                <a:latin typeface="Times New Roman" panose="02020603050405020304" pitchFamily="18" charset="0"/>
              </a:rPr>
              <a:pPr>
                <a:spcBef>
                  <a:spcPct val="0"/>
                </a:spcBef>
                <a:buClrTx/>
                <a:buSzTx/>
                <a:buFontTx/>
                <a:buNone/>
              </a:pPr>
              <a:t>24</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a:extLst>
              <a:ext uri="{FF2B5EF4-FFF2-40B4-BE49-F238E27FC236}">
                <a16:creationId xmlns="" xmlns:a16="http://schemas.microsoft.com/office/drawing/2014/main" id="{C6943770-FADD-4BF4-A53C-D720F606B070}"/>
              </a:ext>
            </a:extLst>
          </p:cNvPr>
          <p:cNvSpPr>
            <a:spLocks noGrp="1"/>
          </p:cNvSpPr>
          <p:nvPr>
            <p:ph idx="1"/>
          </p:nvPr>
        </p:nvSpPr>
        <p:spPr>
          <a:xfrm>
            <a:off x="457200" y="1403350"/>
            <a:ext cx="8229600" cy="4525963"/>
          </a:xfrm>
        </p:spPr>
        <p:txBody>
          <a:bodyPr/>
          <a:lstStyle/>
          <a:p>
            <a:pPr eaLnBrk="1" hangingPunct="1"/>
            <a:r>
              <a:rPr lang="en-IN" altLang="en-US" sz="1800" b="1">
                <a:latin typeface="Times New Roman" panose="02020603050405020304" pitchFamily="18" charset="0"/>
                <a:cs typeface="Times New Roman" panose="02020603050405020304" pitchFamily="18" charset="0"/>
              </a:rPr>
              <a:t>Intension </a:t>
            </a:r>
            <a:r>
              <a:rPr lang="en-IN" altLang="en-US" sz="1800">
                <a:latin typeface="Times New Roman" panose="02020603050405020304" pitchFamily="18" charset="0"/>
                <a:cs typeface="Times New Roman" panose="02020603050405020304" pitchFamily="18" charset="0"/>
              </a:rPr>
              <a:t>- The intension of a given relation is independent of time. It is the permanent part of the relation. It corresponds to what is specified in the relational schema. </a:t>
            </a:r>
          </a:p>
          <a:p>
            <a:pPr eaLnBrk="1" hangingPunct="1"/>
            <a:r>
              <a:rPr lang="en-IN" altLang="en-US" sz="1800">
                <a:latin typeface="Times New Roman" panose="02020603050405020304" pitchFamily="18" charset="0"/>
                <a:cs typeface="Times New Roman" panose="02020603050405020304" pitchFamily="18" charset="0"/>
              </a:rPr>
              <a:t>It is a combination of two things : a structure and a set of integrity constraints.</a:t>
            </a:r>
          </a:p>
          <a:p>
            <a:pPr>
              <a:buFont typeface="Wingdings 3" panose="05040102010807070707" pitchFamily="18" charset="2"/>
              <a:buNone/>
            </a:pPr>
            <a:r>
              <a:rPr lang="en-IN" altLang="en-US" sz="1800">
                <a:latin typeface="Times New Roman" panose="02020603050405020304" pitchFamily="18" charset="0"/>
                <a:cs typeface="Times New Roman" panose="02020603050405020304" pitchFamily="18" charset="0"/>
              </a:rPr>
              <a:t>	</a:t>
            </a:r>
          </a:p>
          <a:p>
            <a:pPr>
              <a:buFont typeface="Wingdings 3" panose="05040102010807070707" pitchFamily="18" charset="2"/>
              <a:buNone/>
            </a:pPr>
            <a:r>
              <a:rPr lang="en-IN" altLang="en-US" sz="1800">
                <a:latin typeface="Times New Roman" panose="02020603050405020304" pitchFamily="18" charset="0"/>
                <a:cs typeface="Times New Roman" panose="02020603050405020304" pitchFamily="18" charset="0"/>
              </a:rPr>
              <a:t>	Example -</a:t>
            </a:r>
          </a:p>
          <a:p>
            <a:pPr>
              <a:buFont typeface="Wingdings 3" panose="05040102010807070707" pitchFamily="18" charset="2"/>
              <a:buNone/>
            </a:pPr>
            <a:r>
              <a:rPr lang="en-IN" altLang="en-US" sz="1800">
                <a:latin typeface="Times New Roman" panose="02020603050405020304" pitchFamily="18" charset="0"/>
                <a:cs typeface="Times New Roman" panose="02020603050405020304" pitchFamily="18" charset="0"/>
              </a:rPr>
              <a:t>		Employee (EmpNo Number(4) Not NULL, EmpName Char(20), Dept 	Char(10) )</a:t>
            </a:r>
          </a:p>
          <a:p>
            <a:pPr>
              <a:buFont typeface="Wingdings 3" panose="05040102010807070707" pitchFamily="18" charset="2"/>
              <a:buNone/>
            </a:pPr>
            <a:r>
              <a:rPr lang="en-IN" altLang="en-US" sz="1800">
                <a:latin typeface="Times New Roman" panose="02020603050405020304" pitchFamily="18" charset="0"/>
                <a:cs typeface="Times New Roman" panose="02020603050405020304" pitchFamily="18" charset="0"/>
              </a:rPr>
              <a:t>	This is the intension of Employee relation.</a:t>
            </a:r>
          </a:p>
          <a:p>
            <a:pPr>
              <a:buFont typeface="Wingdings 3" panose="05040102010807070707" pitchFamily="18" charset="2"/>
              <a:buNone/>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1800" b="1">
                <a:latin typeface="Times New Roman" panose="02020603050405020304" pitchFamily="18" charset="0"/>
                <a:cs typeface="Times New Roman" panose="02020603050405020304" pitchFamily="18" charset="0"/>
              </a:rPr>
              <a:t>Control Redundancy</a:t>
            </a:r>
            <a:r>
              <a:rPr lang="en-IN" altLang="en-US" sz="1800">
                <a:latin typeface="Times New Roman" panose="02020603050405020304" pitchFamily="18" charset="0"/>
                <a:cs typeface="Times New Roman" panose="02020603050405020304" pitchFamily="18" charset="0"/>
              </a:rPr>
              <a:t> – Read only data is repeated sometimes to increase availability.</a:t>
            </a:r>
          </a:p>
          <a:p>
            <a:pPr>
              <a:buFont typeface="Wingdings 3" panose="05040102010807070707" pitchFamily="18" charset="2"/>
              <a:buNone/>
            </a:pPr>
            <a:endParaRPr lang="en-IN" altLang="en-US" sz="1800">
              <a:latin typeface="Times New Roman" panose="02020603050405020304" pitchFamily="18" charset="0"/>
              <a:cs typeface="Times New Roman" panose="02020603050405020304" pitchFamily="18" charset="0"/>
            </a:endParaRPr>
          </a:p>
          <a:p>
            <a:pPr eaLnBrk="1" hangingPunct="1"/>
            <a:endParaRPr lang="en-IN" altLang="en-US" sz="1800">
              <a:latin typeface="Times New Roman" panose="02020603050405020304" pitchFamily="18" charset="0"/>
              <a:cs typeface="Times New Roman" panose="02020603050405020304" pitchFamily="18" charset="0"/>
            </a:endParaRPr>
          </a:p>
        </p:txBody>
      </p:sp>
      <p:sp>
        <p:nvSpPr>
          <p:cNvPr id="47107" name="Date Placeholder 2">
            <a:extLst>
              <a:ext uri="{FF2B5EF4-FFF2-40B4-BE49-F238E27FC236}">
                <a16:creationId xmlns="" xmlns:a16="http://schemas.microsoft.com/office/drawing/2014/main" id="{1001A731-A364-4210-9A2B-C1CC203F21D1}"/>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47108" name="Footer Placeholder 3">
            <a:extLst>
              <a:ext uri="{FF2B5EF4-FFF2-40B4-BE49-F238E27FC236}">
                <a16:creationId xmlns="" xmlns:a16="http://schemas.microsoft.com/office/drawing/2014/main" id="{71D68971-BFC7-4DF3-85B3-C690758D612D}"/>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11" name="Title 4">
            <a:extLst>
              <a:ext uri="{FF2B5EF4-FFF2-40B4-BE49-F238E27FC236}">
                <a16:creationId xmlns="" xmlns:a16="http://schemas.microsoft.com/office/drawing/2014/main" id="{48B34D06-8878-4A12-AB6A-FD87977F4CF9}"/>
              </a:ext>
            </a:extLst>
          </p:cNvPr>
          <p:cNvSpPr txBox="1">
            <a:spLocks/>
          </p:cNvSpPr>
          <p:nvPr/>
        </p:nvSpPr>
        <p:spPr>
          <a:xfrm>
            <a:off x="571472" y="357166"/>
            <a:ext cx="8229600" cy="1143000"/>
          </a:xfrm>
          <a:prstGeom prst="rect">
            <a:avLst/>
          </a:prstGeom>
        </p:spPr>
        <p:txBody>
          <a:bodyPr anchor="ctr">
            <a:normAutofit/>
            <a:scene3d>
              <a:camera prst="orthographicFront"/>
              <a:lightRig rig="soft" dir="t"/>
            </a:scene3d>
            <a:sp3d prstMaterial="softEdge">
              <a:bevelT w="25400" h="25400"/>
            </a:sp3d>
          </a:bodyPr>
          <a:lstStyle/>
          <a:p>
            <a:pPr eaLnBrk="1" fontAlgn="auto" hangingPunct="1">
              <a:spcAft>
                <a:spcPts val="0"/>
              </a:spcAft>
              <a:defRPr/>
            </a:pP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Few Terminologies (Contd..)</a:t>
            </a:r>
            <a:endParaRPr lang="en-IN" sz="41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47110" name="Slide Number Placeholder 5">
            <a:extLst>
              <a:ext uri="{FF2B5EF4-FFF2-40B4-BE49-F238E27FC236}">
                <a16:creationId xmlns="" xmlns:a16="http://schemas.microsoft.com/office/drawing/2014/main" id="{D520B120-408D-4616-B907-E0814F1EE455}"/>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1FE58AEB-7EF4-4757-A758-5658DD74EDA7}" type="slidenum">
              <a:rPr lang="en-US" altLang="en-US" sz="1000">
                <a:latin typeface="Times New Roman" panose="02020603050405020304" pitchFamily="18" charset="0"/>
              </a:rPr>
              <a:pPr>
                <a:spcBef>
                  <a:spcPct val="0"/>
                </a:spcBef>
                <a:buClrTx/>
                <a:buSzTx/>
                <a:buFontTx/>
                <a:buNone/>
              </a:pPr>
              <a:t>25</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a:extLst>
              <a:ext uri="{FF2B5EF4-FFF2-40B4-BE49-F238E27FC236}">
                <a16:creationId xmlns="" xmlns:a16="http://schemas.microsoft.com/office/drawing/2014/main" id="{C4F43873-8F44-4527-BE5F-926CCAB22D50}"/>
              </a:ext>
            </a:extLst>
          </p:cNvPr>
          <p:cNvSpPr>
            <a:spLocks noGrp="1"/>
          </p:cNvSpPr>
          <p:nvPr>
            <p:ph idx="1"/>
          </p:nvPr>
        </p:nvSpPr>
        <p:spPr/>
        <p:txBody>
          <a:bodyPr/>
          <a:lstStyle/>
          <a:p>
            <a:pPr eaLnBrk="1" hangingPunct="1"/>
            <a:r>
              <a:rPr lang="en-IN" altLang="en-US" sz="1800" b="1">
                <a:latin typeface="Times New Roman" panose="02020603050405020304" pitchFamily="18" charset="0"/>
                <a:cs typeface="Times New Roman" panose="02020603050405020304" pitchFamily="18" charset="0"/>
              </a:rPr>
              <a:t>Simple attribute </a:t>
            </a:r>
            <a:r>
              <a:rPr lang="en-IN" altLang="en-US" sz="1800">
                <a:latin typeface="Times New Roman" panose="02020603050405020304" pitchFamily="18" charset="0"/>
                <a:cs typeface="Times New Roman" panose="02020603050405020304" pitchFamily="18" charset="0"/>
              </a:rPr>
              <a:t>– attribute that consist of a single atomic value.</a:t>
            </a:r>
          </a:p>
          <a:p>
            <a:pPr lvl="2" eaLnBrk="1" hangingPunct="1">
              <a:buFont typeface="Wingdings 2" panose="05020102010507070707" pitchFamily="18" charset="2"/>
              <a:buNone/>
            </a:pPr>
            <a:r>
              <a:rPr lang="en-IN" altLang="en-US" sz="1800">
                <a:latin typeface="Times New Roman" panose="02020603050405020304" pitchFamily="18" charset="0"/>
                <a:cs typeface="Times New Roman" panose="02020603050405020304" pitchFamily="18" charset="0"/>
              </a:rPr>
              <a:t>		e.g. – Roll, Marks, Salary, etc.</a:t>
            </a:r>
          </a:p>
          <a:p>
            <a:pPr eaLnBrk="1" hangingPunct="1"/>
            <a:r>
              <a:rPr lang="en-IN" altLang="en-US" sz="1800" b="1">
                <a:latin typeface="Times New Roman" panose="02020603050405020304" pitchFamily="18" charset="0"/>
                <a:cs typeface="Times New Roman" panose="02020603050405020304" pitchFamily="18" charset="0"/>
              </a:rPr>
              <a:t>Composite Attribute </a:t>
            </a:r>
            <a:r>
              <a:rPr lang="en-IN" altLang="en-US" sz="1800">
                <a:latin typeface="Times New Roman" panose="02020603050405020304" pitchFamily="18" charset="0"/>
                <a:cs typeface="Times New Roman" panose="02020603050405020304" pitchFamily="18" charset="0"/>
              </a:rPr>
              <a:t>– attributes which can be decomposed further</a:t>
            </a:r>
          </a:p>
          <a:p>
            <a:pPr lvl="1" eaLnBrk="1" hangingPunct="1">
              <a:buFont typeface="Verdana" panose="020B0604030504040204" pitchFamily="34" charset="0"/>
              <a:buNone/>
            </a:pPr>
            <a:r>
              <a:rPr lang="en-IN" altLang="en-US" sz="1800">
                <a:latin typeface="Times New Roman" panose="02020603050405020304" pitchFamily="18" charset="0"/>
                <a:cs typeface="Times New Roman" panose="02020603050405020304" pitchFamily="18" charset="0"/>
              </a:rPr>
              <a:t>		e.g. – Name (First Name, Middle Name, Last Name)</a:t>
            </a:r>
          </a:p>
          <a:p>
            <a:pPr lvl="3" eaLnBrk="1" hangingPunct="1">
              <a:buFont typeface="Wingdings 2" panose="05020102010507070707" pitchFamily="18" charset="2"/>
              <a:buNone/>
            </a:pPr>
            <a:r>
              <a:rPr lang="en-IN" altLang="en-US" sz="1800">
                <a:latin typeface="Times New Roman" panose="02020603050405020304" pitchFamily="18" charset="0"/>
                <a:cs typeface="Times New Roman" panose="02020603050405020304" pitchFamily="18" charset="0"/>
              </a:rPr>
              <a:t>	      Address (House No., Street, City, State)</a:t>
            </a:r>
          </a:p>
          <a:p>
            <a:pPr eaLnBrk="1" hangingPunct="1"/>
            <a:r>
              <a:rPr lang="en-IN" altLang="en-US" sz="1800" b="1">
                <a:latin typeface="Times New Roman" panose="02020603050405020304" pitchFamily="18" charset="0"/>
                <a:cs typeface="Times New Roman" panose="02020603050405020304" pitchFamily="18" charset="0"/>
              </a:rPr>
              <a:t>Single-valued atribute </a:t>
            </a:r>
            <a:r>
              <a:rPr lang="en-IN" altLang="en-US" sz="1800">
                <a:latin typeface="Times New Roman" panose="02020603050405020304" pitchFamily="18" charset="0"/>
                <a:cs typeface="Times New Roman" panose="02020603050405020304" pitchFamily="18" charset="0"/>
              </a:rPr>
              <a:t>– attribute that hold a single value</a:t>
            </a:r>
          </a:p>
          <a:p>
            <a:pPr lvl="1" eaLnBrk="1" hangingPunct="1">
              <a:buFont typeface="Verdana" panose="020B0604030504040204" pitchFamily="34" charset="0"/>
              <a:buNone/>
            </a:pPr>
            <a:r>
              <a:rPr lang="en-IN" altLang="en-US" sz="1800">
                <a:latin typeface="Times New Roman" panose="02020603050405020304" pitchFamily="18" charset="0"/>
                <a:cs typeface="Times New Roman" panose="02020603050405020304" pitchFamily="18" charset="0"/>
              </a:rPr>
              <a:t>		e.g. – City, EmpId, Salary, etc.</a:t>
            </a:r>
          </a:p>
          <a:p>
            <a:pPr eaLnBrk="1" hangingPunct="1"/>
            <a:r>
              <a:rPr lang="en-IN" altLang="en-US" sz="1800" b="1">
                <a:latin typeface="Times New Roman" panose="02020603050405020304" pitchFamily="18" charset="0"/>
                <a:cs typeface="Times New Roman" panose="02020603050405020304" pitchFamily="18" charset="0"/>
              </a:rPr>
              <a:t>Multi-valued attribute </a:t>
            </a:r>
            <a:r>
              <a:rPr lang="en-IN" altLang="en-US" sz="1800">
                <a:latin typeface="Times New Roman" panose="02020603050405020304" pitchFamily="18" charset="0"/>
                <a:cs typeface="Times New Roman" panose="02020603050405020304" pitchFamily="18" charset="0"/>
              </a:rPr>
              <a:t>– attribute that hold multiple values</a:t>
            </a:r>
          </a:p>
          <a:p>
            <a:pPr lvl="1" eaLnBrk="1" hangingPunct="1">
              <a:buFont typeface="Verdana" panose="020B0604030504040204" pitchFamily="34" charset="0"/>
              <a:buNone/>
            </a:pPr>
            <a:r>
              <a:rPr lang="en-IN" altLang="en-US" sz="1800">
                <a:latin typeface="Times New Roman" panose="02020603050405020304" pitchFamily="18" charset="0"/>
                <a:cs typeface="Times New Roman" panose="02020603050405020304" pitchFamily="18" charset="0"/>
              </a:rPr>
              <a:t>		e.g. – Phone no., EmailID</a:t>
            </a:r>
          </a:p>
          <a:p>
            <a:pPr eaLnBrk="1" hangingPunct="1"/>
            <a:r>
              <a:rPr lang="en-IN" altLang="en-US" sz="1800" b="1">
                <a:latin typeface="Times New Roman" panose="02020603050405020304" pitchFamily="18" charset="0"/>
                <a:cs typeface="Times New Roman" panose="02020603050405020304" pitchFamily="18" charset="0"/>
              </a:rPr>
              <a:t>Derived attribute </a:t>
            </a:r>
            <a:r>
              <a:rPr lang="en-IN" altLang="en-US" sz="1800">
                <a:latin typeface="Times New Roman" panose="02020603050405020304" pitchFamily="18" charset="0"/>
                <a:cs typeface="Times New Roman" panose="02020603050405020304" pitchFamily="18" charset="0"/>
              </a:rPr>
              <a:t>– an attribute that can be calculated or derived from another attribute</a:t>
            </a:r>
          </a:p>
          <a:p>
            <a:pPr lvl="1" eaLnBrk="1" hangingPunct="1">
              <a:buFont typeface="Verdana" panose="020B0604030504040204" pitchFamily="34" charset="0"/>
              <a:buNone/>
            </a:pPr>
            <a:r>
              <a:rPr lang="en-IN" altLang="en-US" sz="1800">
                <a:latin typeface="Times New Roman" panose="02020603050405020304" pitchFamily="18" charset="0"/>
                <a:cs typeface="Times New Roman" panose="02020603050405020304" pitchFamily="18" charset="0"/>
              </a:rPr>
              <a:t>		e.g. – Age (derived from DOB)</a:t>
            </a:r>
          </a:p>
          <a:p>
            <a:pPr eaLnBrk="1" hangingPunct="1"/>
            <a:r>
              <a:rPr lang="en-IN" altLang="en-US" sz="1800" b="1">
                <a:latin typeface="Times New Roman" panose="02020603050405020304" pitchFamily="18" charset="0"/>
                <a:cs typeface="Times New Roman" panose="02020603050405020304" pitchFamily="18" charset="0"/>
              </a:rPr>
              <a:t>Null attribute </a:t>
            </a:r>
            <a:r>
              <a:rPr lang="en-IN" altLang="en-US" sz="1800">
                <a:latin typeface="Times New Roman" panose="02020603050405020304" pitchFamily="18" charset="0"/>
                <a:cs typeface="Times New Roman" panose="02020603050405020304" pitchFamily="18" charset="0"/>
              </a:rPr>
              <a:t>– an attribute whose value is missing for a record.</a:t>
            </a:r>
          </a:p>
          <a:p>
            <a:pPr eaLnBrk="1" hangingPunct="1">
              <a:buFont typeface="Wingdings 3" panose="05040102010807070707" pitchFamily="18" charset="2"/>
              <a:buNone/>
            </a:pPr>
            <a:r>
              <a:rPr lang="en-IN" altLang="en-US" sz="1800">
                <a:latin typeface="Times New Roman" panose="02020603050405020304" pitchFamily="18" charset="0"/>
                <a:cs typeface="Times New Roman" panose="02020603050405020304" pitchFamily="18" charset="0"/>
              </a:rPr>
              <a:t>		e.g. - if a record does not contain an assignment for the Price attribute</a:t>
            </a:r>
          </a:p>
          <a:p>
            <a:pPr eaLnBrk="1" hangingPunct="1"/>
            <a:endParaRPr lang="en-IN" altLang="en-US" sz="1800">
              <a:latin typeface="Times New Roman" panose="02020603050405020304" pitchFamily="18" charset="0"/>
              <a:cs typeface="Times New Roman" panose="02020603050405020304" pitchFamily="18" charset="0"/>
            </a:endParaRPr>
          </a:p>
          <a:p>
            <a:pPr eaLnBrk="1" hangingPunct="1"/>
            <a:endParaRPr lang="en-IN" altLang="en-US" sz="1800">
              <a:latin typeface="Times New Roman" panose="02020603050405020304" pitchFamily="18" charset="0"/>
              <a:cs typeface="Times New Roman" panose="02020603050405020304" pitchFamily="18" charset="0"/>
            </a:endParaRPr>
          </a:p>
        </p:txBody>
      </p:sp>
      <p:sp>
        <p:nvSpPr>
          <p:cNvPr id="48131" name="Date Placeholder 2">
            <a:extLst>
              <a:ext uri="{FF2B5EF4-FFF2-40B4-BE49-F238E27FC236}">
                <a16:creationId xmlns="" xmlns:a16="http://schemas.microsoft.com/office/drawing/2014/main" id="{398144A5-88F6-4654-B0C2-B8DC1B7881C7}"/>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48132" name="Footer Placeholder 3">
            <a:extLst>
              <a:ext uri="{FF2B5EF4-FFF2-40B4-BE49-F238E27FC236}">
                <a16:creationId xmlns="" xmlns:a16="http://schemas.microsoft.com/office/drawing/2014/main" id="{D22E9CF3-6F1B-4507-B472-5AF2F0F38666}"/>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11" name="Title 4">
            <a:extLst>
              <a:ext uri="{FF2B5EF4-FFF2-40B4-BE49-F238E27FC236}">
                <a16:creationId xmlns="" xmlns:a16="http://schemas.microsoft.com/office/drawing/2014/main" id="{B0D0C180-DB7E-4306-8BE0-5EFF8822C00A}"/>
              </a:ext>
            </a:extLst>
          </p:cNvPr>
          <p:cNvSpPr txBox="1">
            <a:spLocks/>
          </p:cNvSpPr>
          <p:nvPr/>
        </p:nvSpPr>
        <p:spPr>
          <a:xfrm>
            <a:off x="571472" y="357166"/>
            <a:ext cx="8229600" cy="1143000"/>
          </a:xfrm>
          <a:prstGeom prst="rect">
            <a:avLst/>
          </a:prstGeom>
        </p:spPr>
        <p:txBody>
          <a:bodyPr anchor="ctr">
            <a:normAutofit/>
            <a:scene3d>
              <a:camera prst="orthographicFront"/>
              <a:lightRig rig="soft" dir="t"/>
            </a:scene3d>
            <a:sp3d prstMaterial="softEdge">
              <a:bevelT w="25400" h="25400"/>
            </a:sp3d>
          </a:bodyPr>
          <a:lstStyle/>
          <a:p>
            <a:pPr eaLnBrk="1" fontAlgn="auto" hangingPunct="1">
              <a:spcAft>
                <a:spcPts val="0"/>
              </a:spcAft>
              <a:defRPr/>
            </a:pP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Types of </a:t>
            </a:r>
            <a:r>
              <a:rPr lang="en-US" sz="4100" b="1" dirty="0" err="1">
                <a:solidFill>
                  <a:schemeClr val="tx2"/>
                </a:solidFill>
                <a:effectLst>
                  <a:outerShdw blurRad="31750" dist="25400" dir="5400000" algn="tl" rotWithShape="0">
                    <a:srgbClr val="000000">
                      <a:alpha val="25000"/>
                    </a:srgbClr>
                  </a:outerShdw>
                </a:effectLst>
                <a:latin typeface="+mj-lt"/>
                <a:ea typeface="+mj-ea"/>
                <a:cs typeface="+mj-cs"/>
              </a:rPr>
              <a:t>Atrributes</a:t>
            </a:r>
            <a:endParaRPr lang="en-IN" sz="41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48134" name="Slide Number Placeholder 5">
            <a:extLst>
              <a:ext uri="{FF2B5EF4-FFF2-40B4-BE49-F238E27FC236}">
                <a16:creationId xmlns="" xmlns:a16="http://schemas.microsoft.com/office/drawing/2014/main" id="{8A042B86-E21F-429C-8F43-A07B32426C94}"/>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0CB0F2BE-3524-455D-8BF7-6DCDA26A8A9E}" type="slidenum">
              <a:rPr lang="en-US" altLang="en-US" sz="1000">
                <a:latin typeface="Times New Roman" panose="02020603050405020304" pitchFamily="18" charset="0"/>
              </a:rPr>
              <a:pPr>
                <a:spcBef>
                  <a:spcPct val="0"/>
                </a:spcBef>
                <a:buClrTx/>
                <a:buSzTx/>
                <a:buFontTx/>
                <a:buNone/>
              </a:pPr>
              <a:t>26</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2">
            <a:extLst>
              <a:ext uri="{FF2B5EF4-FFF2-40B4-BE49-F238E27FC236}">
                <a16:creationId xmlns="" xmlns:a16="http://schemas.microsoft.com/office/drawing/2014/main" id="{5DAF6932-D61B-49E9-88B1-9F78F1A39B32}"/>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49155" name="Footer Placeholder 3">
            <a:extLst>
              <a:ext uri="{FF2B5EF4-FFF2-40B4-BE49-F238E27FC236}">
                <a16:creationId xmlns="" xmlns:a16="http://schemas.microsoft.com/office/drawing/2014/main" id="{20A62B57-8FE1-436E-BFA8-8656D2BF4E18}"/>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5" name="Title 4">
            <a:extLst>
              <a:ext uri="{FF2B5EF4-FFF2-40B4-BE49-F238E27FC236}">
                <a16:creationId xmlns="" xmlns:a16="http://schemas.microsoft.com/office/drawing/2014/main" id="{F7B59689-8E51-4612-9F35-08BCA842E819}"/>
              </a:ext>
            </a:extLst>
          </p:cNvPr>
          <p:cNvSpPr>
            <a:spLocks noGrp="1"/>
          </p:cNvSpPr>
          <p:nvPr>
            <p:ph type="title"/>
          </p:nvPr>
        </p:nvSpPr>
        <p:spPr>
          <a:xfrm>
            <a:off x="500034" y="2357430"/>
            <a:ext cx="8229600" cy="1143000"/>
          </a:xfrm>
        </p:spPr>
        <p:txBody>
          <a:bodyPr/>
          <a:lstStyle/>
          <a:p>
            <a:pPr algn="ctr" eaLnBrk="1" fontAlgn="auto" hangingPunct="1">
              <a:spcAft>
                <a:spcPts val="0"/>
              </a:spcAft>
              <a:defRPr/>
            </a:pPr>
            <a:r>
              <a:rPr lang="en-IN" sz="6000" dirty="0"/>
              <a:t>Concept Of Keys</a:t>
            </a:r>
          </a:p>
        </p:txBody>
      </p:sp>
      <p:sp>
        <p:nvSpPr>
          <p:cNvPr id="49157" name="Slide Number Placeholder 5">
            <a:extLst>
              <a:ext uri="{FF2B5EF4-FFF2-40B4-BE49-F238E27FC236}">
                <a16:creationId xmlns="" xmlns:a16="http://schemas.microsoft.com/office/drawing/2014/main" id="{F956F042-4BA8-43D3-9CE3-A41006FA5894}"/>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381C207E-0B8F-4DE0-AA45-0AD2F7C17010}" type="slidenum">
              <a:rPr lang="en-US" altLang="en-US" sz="1000">
                <a:latin typeface="Times New Roman" panose="02020603050405020304" pitchFamily="18" charset="0"/>
              </a:rPr>
              <a:pPr>
                <a:spcBef>
                  <a:spcPct val="0"/>
                </a:spcBef>
                <a:buClrTx/>
                <a:buSzTx/>
                <a:buFontTx/>
                <a:buNone/>
              </a:pPr>
              <a:t>27</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a:extLst>
              <a:ext uri="{FF2B5EF4-FFF2-40B4-BE49-F238E27FC236}">
                <a16:creationId xmlns="" xmlns:a16="http://schemas.microsoft.com/office/drawing/2014/main" id="{955590B8-D343-4E93-95E0-3F05EF9F3977}"/>
              </a:ext>
            </a:extLst>
          </p:cNvPr>
          <p:cNvSpPr>
            <a:spLocks noGrp="1"/>
          </p:cNvSpPr>
          <p:nvPr>
            <p:ph idx="1"/>
          </p:nvPr>
        </p:nvSpPr>
        <p:spPr>
          <a:xfrm>
            <a:off x="428625" y="1357313"/>
            <a:ext cx="8229600" cy="4525962"/>
          </a:xfrm>
        </p:spPr>
        <p:txBody>
          <a:bodyPr/>
          <a:lstStyle/>
          <a:p>
            <a:pPr eaLnBrk="1" hangingPunct="1">
              <a:defRPr/>
            </a:pPr>
            <a:r>
              <a:rPr lang="en-IN" sz="1800" b="1" dirty="0">
                <a:latin typeface="Times New Roman" pitchFamily="18" charset="0"/>
                <a:cs typeface="Times New Roman" pitchFamily="18" charset="0"/>
              </a:rPr>
              <a:t>Super Key </a:t>
            </a:r>
            <a:r>
              <a:rPr lang="en-IN" sz="1800" dirty="0">
                <a:latin typeface="Times New Roman" pitchFamily="18" charset="0"/>
                <a:cs typeface="Times New Roman" pitchFamily="18" charset="0"/>
              </a:rPr>
              <a:t>– An attribute or a group of attribute that can uniquely identify a </a:t>
            </a:r>
            <a:r>
              <a:rPr lang="en-IN" sz="1800" dirty="0" err="1">
                <a:latin typeface="Times New Roman" pitchFamily="18" charset="0"/>
                <a:cs typeface="Times New Roman" pitchFamily="18" charset="0"/>
              </a:rPr>
              <a:t>tuple</a:t>
            </a:r>
            <a:r>
              <a:rPr lang="en-IN" sz="1800" dirty="0">
                <a:latin typeface="Times New Roman" pitchFamily="18" charset="0"/>
                <a:cs typeface="Times New Roman" pitchFamily="18" charset="0"/>
              </a:rPr>
              <a:t> from a relational schema.</a:t>
            </a:r>
          </a:p>
          <a:p>
            <a:pPr eaLnBrk="1" hangingPunct="1">
              <a:defRPr/>
            </a:pPr>
            <a:endParaRPr lang="en-IN" sz="1800" dirty="0">
              <a:latin typeface="Times New Roman" pitchFamily="18" charset="0"/>
              <a:cs typeface="Times New Roman" pitchFamily="18" charset="0"/>
            </a:endParaRPr>
          </a:p>
          <a:p>
            <a:pPr eaLnBrk="1" hangingPunct="1">
              <a:defRPr/>
            </a:pPr>
            <a:r>
              <a:rPr lang="en-IN" sz="1800" b="1" dirty="0">
                <a:latin typeface="Times New Roman" pitchFamily="18" charset="0"/>
                <a:cs typeface="Times New Roman" pitchFamily="18" charset="0"/>
              </a:rPr>
              <a:t>Candidate Key </a:t>
            </a:r>
            <a:r>
              <a:rPr lang="en-IN" sz="1800" dirty="0">
                <a:latin typeface="Times New Roman" pitchFamily="18" charset="0"/>
                <a:cs typeface="Times New Roman" pitchFamily="18" charset="0"/>
              </a:rPr>
              <a:t>– Minimal Super key.</a:t>
            </a:r>
          </a:p>
          <a:p>
            <a:pPr eaLnBrk="1" hangingPunct="1">
              <a:buFont typeface="Wingdings 3" panose="05040102010807070707" pitchFamily="18" charset="2"/>
              <a:buNone/>
              <a:defRPr/>
            </a:pPr>
            <a:r>
              <a:rPr lang="en-IN" sz="1800" dirty="0">
                <a:latin typeface="Times New Roman" pitchFamily="18" charset="0"/>
                <a:cs typeface="Times New Roman" pitchFamily="18" charset="0"/>
              </a:rPr>
              <a:t>	</a:t>
            </a:r>
            <a:r>
              <a:rPr lang="en-IN" sz="1800" b="1" i="1" dirty="0">
                <a:solidFill>
                  <a:schemeClr val="bg2">
                    <a:lumMod val="50000"/>
                  </a:schemeClr>
                </a:solidFill>
                <a:latin typeface="Times New Roman" pitchFamily="18" charset="0"/>
                <a:cs typeface="Times New Roman" pitchFamily="18" charset="0"/>
              </a:rPr>
              <a:t>Prime attribute </a:t>
            </a:r>
            <a:r>
              <a:rPr lang="en-IN" sz="1800" i="1" dirty="0">
                <a:solidFill>
                  <a:schemeClr val="bg2">
                    <a:lumMod val="50000"/>
                  </a:schemeClr>
                </a:solidFill>
                <a:latin typeface="Times New Roman" pitchFamily="18" charset="0"/>
                <a:cs typeface="Times New Roman" pitchFamily="18" charset="0"/>
              </a:rPr>
              <a:t>– Member of some candidate key</a:t>
            </a:r>
          </a:p>
          <a:p>
            <a:pPr eaLnBrk="1" hangingPunct="1">
              <a:defRPr/>
            </a:pPr>
            <a:endParaRPr lang="en-IN" sz="1800" dirty="0">
              <a:latin typeface="Times New Roman" pitchFamily="18" charset="0"/>
              <a:cs typeface="Times New Roman" pitchFamily="18" charset="0"/>
            </a:endParaRPr>
          </a:p>
          <a:p>
            <a:pPr eaLnBrk="1" hangingPunct="1">
              <a:defRPr/>
            </a:pPr>
            <a:r>
              <a:rPr lang="en-IN" sz="1800" b="1" dirty="0">
                <a:latin typeface="Times New Roman" pitchFamily="18" charset="0"/>
                <a:cs typeface="Times New Roman" pitchFamily="18" charset="0"/>
              </a:rPr>
              <a:t>Primary Key </a:t>
            </a:r>
            <a:r>
              <a:rPr lang="en-IN" sz="1800" dirty="0">
                <a:latin typeface="Times New Roman" pitchFamily="18" charset="0"/>
                <a:cs typeface="Times New Roman" pitchFamily="18" charset="0"/>
              </a:rPr>
              <a:t>– One of the Candidate keys (usually the most powerful one, depends on the choice of the user) that can uniquely fetch a </a:t>
            </a:r>
            <a:r>
              <a:rPr lang="en-IN" sz="1800" dirty="0" err="1">
                <a:latin typeface="Times New Roman" pitchFamily="18" charset="0"/>
                <a:cs typeface="Times New Roman" pitchFamily="18" charset="0"/>
              </a:rPr>
              <a:t>tuple</a:t>
            </a:r>
            <a:r>
              <a:rPr lang="en-IN" sz="1800" dirty="0">
                <a:latin typeface="Times New Roman" pitchFamily="18" charset="0"/>
                <a:cs typeface="Times New Roman" pitchFamily="18" charset="0"/>
              </a:rPr>
              <a:t> from a relational schema.</a:t>
            </a:r>
          </a:p>
          <a:p>
            <a:pPr eaLnBrk="1" hangingPunct="1">
              <a:buFont typeface="Wingdings 3" panose="05040102010807070707" pitchFamily="18" charset="2"/>
              <a:buNone/>
              <a:defRPr/>
            </a:pPr>
            <a:r>
              <a:rPr lang="en-IN" sz="1800" b="1" dirty="0">
                <a:latin typeface="Times New Roman" pitchFamily="18" charset="0"/>
                <a:cs typeface="Times New Roman" pitchFamily="18" charset="0"/>
              </a:rPr>
              <a:t>	</a:t>
            </a:r>
            <a:r>
              <a:rPr lang="en-IN" sz="1800" b="1" i="1" dirty="0">
                <a:solidFill>
                  <a:schemeClr val="bg2">
                    <a:lumMod val="50000"/>
                  </a:schemeClr>
                </a:solidFill>
                <a:latin typeface="Times New Roman" pitchFamily="18" charset="0"/>
                <a:cs typeface="Times New Roman" pitchFamily="18" charset="0"/>
              </a:rPr>
              <a:t>A primary key cannot accept NULL values</a:t>
            </a:r>
            <a:r>
              <a:rPr lang="en-IN" sz="1800" b="1" i="1" dirty="0">
                <a:latin typeface="Times New Roman" pitchFamily="18" charset="0"/>
                <a:cs typeface="Times New Roman" pitchFamily="18" charset="0"/>
              </a:rPr>
              <a:t>.</a:t>
            </a:r>
          </a:p>
          <a:p>
            <a:pPr eaLnBrk="1" hangingPunct="1">
              <a:buFont typeface="Wingdings 3" panose="05040102010807070707" pitchFamily="18" charset="2"/>
              <a:buNone/>
              <a:defRPr/>
            </a:pPr>
            <a:r>
              <a:rPr lang="en-IN" sz="1800" i="1" dirty="0">
                <a:latin typeface="Times New Roman" pitchFamily="18" charset="0"/>
                <a:cs typeface="Times New Roman" pitchFamily="18" charset="0"/>
              </a:rPr>
              <a:t>	</a:t>
            </a:r>
            <a:r>
              <a:rPr lang="en-IN" sz="1800" dirty="0">
                <a:latin typeface="Times New Roman" pitchFamily="18" charset="0"/>
                <a:cs typeface="Times New Roman" pitchFamily="18" charset="0"/>
              </a:rPr>
              <a:t>A </a:t>
            </a:r>
            <a:r>
              <a:rPr lang="en-IN" sz="1800" b="1" dirty="0">
                <a:latin typeface="Times New Roman" pitchFamily="18" charset="0"/>
                <a:cs typeface="Times New Roman" pitchFamily="18" charset="0"/>
              </a:rPr>
              <a:t>composite primary key </a:t>
            </a:r>
            <a:r>
              <a:rPr lang="en-IN" sz="1800" dirty="0">
                <a:latin typeface="Times New Roman" pitchFamily="18" charset="0"/>
                <a:cs typeface="Times New Roman" pitchFamily="18" charset="0"/>
              </a:rPr>
              <a:t>is a primary key comprising of more than one attributes.</a:t>
            </a:r>
          </a:p>
          <a:p>
            <a:pPr eaLnBrk="1" hangingPunct="1">
              <a:buFont typeface="Wingdings 3" panose="05040102010807070707" pitchFamily="18" charset="2"/>
              <a:buNone/>
              <a:defRPr/>
            </a:pPr>
            <a:endParaRPr lang="en-IN" sz="1800" i="1" dirty="0">
              <a:latin typeface="Times New Roman" pitchFamily="18" charset="0"/>
              <a:cs typeface="Times New Roman" pitchFamily="18" charset="0"/>
            </a:endParaRPr>
          </a:p>
          <a:p>
            <a:pPr eaLnBrk="1" hangingPunct="1">
              <a:defRPr/>
            </a:pPr>
            <a:r>
              <a:rPr lang="en-IN" sz="1800" b="1" dirty="0">
                <a:latin typeface="Times New Roman" pitchFamily="18" charset="0"/>
                <a:cs typeface="Times New Roman" pitchFamily="18" charset="0"/>
              </a:rPr>
              <a:t>Alternate / Secondary Key </a:t>
            </a:r>
            <a:r>
              <a:rPr lang="en-IN" sz="1800" dirty="0">
                <a:latin typeface="Times New Roman" pitchFamily="18" charset="0"/>
                <a:cs typeface="Times New Roman" pitchFamily="18" charset="0"/>
              </a:rPr>
              <a:t>– Rest all candidate keys.</a:t>
            </a:r>
          </a:p>
          <a:p>
            <a:pPr eaLnBrk="1" hangingPunct="1">
              <a:defRPr/>
            </a:pPr>
            <a:endParaRPr lang="en-IN" sz="1800" dirty="0">
              <a:latin typeface="Times New Roman" pitchFamily="18" charset="0"/>
              <a:cs typeface="Times New Roman" pitchFamily="18" charset="0"/>
            </a:endParaRPr>
          </a:p>
          <a:p>
            <a:pPr eaLnBrk="1" hangingPunct="1">
              <a:defRPr/>
            </a:pPr>
            <a:r>
              <a:rPr lang="en-IN" sz="1800" b="1" dirty="0">
                <a:latin typeface="Times New Roman" pitchFamily="18" charset="0"/>
                <a:cs typeface="Times New Roman" pitchFamily="18" charset="0"/>
              </a:rPr>
              <a:t>Unique Key </a:t>
            </a:r>
            <a:r>
              <a:rPr lang="en-IN" sz="1800" dirty="0">
                <a:latin typeface="Times New Roman" pitchFamily="18" charset="0"/>
                <a:cs typeface="Times New Roman" pitchFamily="18" charset="0"/>
              </a:rPr>
              <a:t>– same as primary key, but can accept NULL values.</a:t>
            </a:r>
          </a:p>
          <a:p>
            <a:pPr eaLnBrk="1" hangingPunct="1">
              <a:defRPr/>
            </a:pPr>
            <a:endParaRPr lang="en-IN" sz="1800" dirty="0">
              <a:latin typeface="Times New Roman" pitchFamily="18" charset="0"/>
              <a:cs typeface="Times New Roman" pitchFamily="18" charset="0"/>
            </a:endParaRPr>
          </a:p>
        </p:txBody>
      </p:sp>
      <p:sp>
        <p:nvSpPr>
          <p:cNvPr id="50179" name="Date Placeholder 2">
            <a:extLst>
              <a:ext uri="{FF2B5EF4-FFF2-40B4-BE49-F238E27FC236}">
                <a16:creationId xmlns="" xmlns:a16="http://schemas.microsoft.com/office/drawing/2014/main" id="{682F79E1-38A0-4B85-81D5-01EEA2529CB9}"/>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50180" name="Footer Placeholder 3">
            <a:extLst>
              <a:ext uri="{FF2B5EF4-FFF2-40B4-BE49-F238E27FC236}">
                <a16:creationId xmlns="" xmlns:a16="http://schemas.microsoft.com/office/drawing/2014/main" id="{ACB7A7EC-CDFB-4D2B-91D7-3815AF907BAF}"/>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11" name="Title 4">
            <a:extLst>
              <a:ext uri="{FF2B5EF4-FFF2-40B4-BE49-F238E27FC236}">
                <a16:creationId xmlns="" xmlns:a16="http://schemas.microsoft.com/office/drawing/2014/main" id="{4B116613-C76B-44A1-98E5-028FC2E80CAE}"/>
              </a:ext>
            </a:extLst>
          </p:cNvPr>
          <p:cNvSpPr txBox="1">
            <a:spLocks/>
          </p:cNvSpPr>
          <p:nvPr/>
        </p:nvSpPr>
        <p:spPr>
          <a:xfrm>
            <a:off x="571472" y="357166"/>
            <a:ext cx="8229600" cy="1143000"/>
          </a:xfrm>
          <a:prstGeom prst="rect">
            <a:avLst/>
          </a:prstGeom>
        </p:spPr>
        <p:txBody>
          <a:bodyPr anchor="ctr">
            <a:normAutofit/>
            <a:scene3d>
              <a:camera prst="orthographicFront"/>
              <a:lightRig rig="soft" dir="t"/>
            </a:scene3d>
            <a:sp3d prstMaterial="softEdge">
              <a:bevelT w="25400" h="25400"/>
            </a:sp3d>
          </a:bodyPr>
          <a:lstStyle/>
          <a:p>
            <a:pPr eaLnBrk="1" fontAlgn="auto" hangingPunct="1">
              <a:spcAft>
                <a:spcPts val="0"/>
              </a:spcAft>
              <a:defRPr/>
            </a:pP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Keys</a:t>
            </a:r>
            <a:endParaRPr lang="en-IN" sz="41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50182" name="Slide Number Placeholder 5">
            <a:extLst>
              <a:ext uri="{FF2B5EF4-FFF2-40B4-BE49-F238E27FC236}">
                <a16:creationId xmlns="" xmlns:a16="http://schemas.microsoft.com/office/drawing/2014/main" id="{57F98861-ED52-4F95-AD15-B0F328C71517}"/>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C5E994D6-5B3B-424C-BE56-96CF559F3259}" type="slidenum">
              <a:rPr lang="en-US" altLang="en-US" sz="1000">
                <a:latin typeface="Times New Roman" panose="02020603050405020304" pitchFamily="18" charset="0"/>
              </a:rPr>
              <a:pPr>
                <a:spcBef>
                  <a:spcPct val="0"/>
                </a:spcBef>
                <a:buClrTx/>
                <a:buSzTx/>
                <a:buFontTx/>
                <a:buNone/>
              </a:pPr>
              <a:t>28</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
            <a:extLst>
              <a:ext uri="{FF2B5EF4-FFF2-40B4-BE49-F238E27FC236}">
                <a16:creationId xmlns="" xmlns:a16="http://schemas.microsoft.com/office/drawing/2014/main" id="{6BCA1116-800F-4611-BC3C-EB8B01DFA092}"/>
              </a:ext>
            </a:extLst>
          </p:cNvPr>
          <p:cNvSpPr>
            <a:spLocks noGrp="1"/>
          </p:cNvSpPr>
          <p:nvPr>
            <p:ph idx="1"/>
          </p:nvPr>
        </p:nvSpPr>
        <p:spPr>
          <a:xfrm>
            <a:off x="500063" y="1285875"/>
            <a:ext cx="8229600" cy="4948238"/>
          </a:xfrm>
        </p:spPr>
        <p:txBody>
          <a:bodyPr/>
          <a:lstStyle/>
          <a:p>
            <a:pPr eaLnBrk="1" hangingPunct="1"/>
            <a:r>
              <a:rPr lang="en-IN" altLang="en-US" sz="1800" b="1">
                <a:latin typeface="Times New Roman" panose="02020603050405020304" pitchFamily="18" charset="0"/>
                <a:cs typeface="Times New Roman" panose="02020603050405020304" pitchFamily="18" charset="0"/>
              </a:rPr>
              <a:t>Foreign Key </a:t>
            </a:r>
            <a:r>
              <a:rPr lang="en-IN" altLang="en-US" sz="1800">
                <a:latin typeface="Times New Roman" panose="02020603050405020304" pitchFamily="18" charset="0"/>
                <a:cs typeface="Times New Roman" panose="02020603050405020304" pitchFamily="18" charset="0"/>
              </a:rPr>
              <a:t>– An attribute of an entity set E, which is dependant on the primary key of another entity set E1.</a:t>
            </a:r>
          </a:p>
          <a:p>
            <a:pPr eaLnBrk="1" hangingPunct="1"/>
            <a:endParaRPr lang="en-IN" altLang="en-US" sz="180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q"/>
            </a:pPr>
            <a:r>
              <a:rPr lang="en-IN" altLang="en-US" sz="1800">
                <a:latin typeface="Times New Roman" panose="02020603050405020304" pitchFamily="18" charset="0"/>
                <a:cs typeface="Times New Roman" panose="02020603050405020304" pitchFamily="18" charset="0"/>
              </a:rPr>
              <a:t>The former table is called the referencing table and the latter is called the referenced or derived table.</a:t>
            </a:r>
          </a:p>
          <a:p>
            <a:pPr lvl="1" eaLnBrk="1" hangingPunct="1">
              <a:buFont typeface="Wingdings" panose="05000000000000000000" pitchFamily="2" charset="2"/>
              <a:buChar char="q"/>
            </a:pPr>
            <a:endParaRPr lang="en-IN" altLang="en-US" sz="180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q"/>
            </a:pPr>
            <a:r>
              <a:rPr lang="en-IN" altLang="en-US" sz="1800">
                <a:latin typeface="Times New Roman" panose="02020603050405020304" pitchFamily="18" charset="0"/>
                <a:cs typeface="Times New Roman" panose="02020603050405020304" pitchFamily="18" charset="0"/>
              </a:rPr>
              <a:t>In such a case, E has to be constructed first and then E1. While deletion, E1 has to be deleted first and then E.</a:t>
            </a:r>
          </a:p>
          <a:p>
            <a:pPr eaLnBrk="1" hangingPunct="1"/>
            <a:endParaRPr lang="en-IN" altLang="en-US" sz="1800">
              <a:latin typeface="Times New Roman" panose="02020603050405020304" pitchFamily="18" charset="0"/>
              <a:cs typeface="Times New Roman" panose="02020603050405020304" pitchFamily="18" charset="0"/>
            </a:endParaRPr>
          </a:p>
          <a:p>
            <a:pPr eaLnBrk="1" hangingPunct="1">
              <a:buFont typeface="Wingdings 3" panose="05040102010807070707" pitchFamily="18" charset="2"/>
              <a:buNone/>
            </a:pPr>
            <a:r>
              <a:rPr lang="en-IN" altLang="en-US" sz="1800">
                <a:latin typeface="Times New Roman" panose="02020603050405020304" pitchFamily="18" charset="0"/>
                <a:cs typeface="Times New Roman" panose="02020603050405020304" pitchFamily="18" charset="0"/>
              </a:rPr>
              <a:t>	e.g. – Consider the below relations:</a:t>
            </a:r>
          </a:p>
          <a:p>
            <a:pPr lvl="1" eaLnBrk="1" hangingPunct="1">
              <a:buFont typeface="Verdana" panose="020B0604030504040204" pitchFamily="34" charset="0"/>
              <a:buNone/>
            </a:pPr>
            <a:r>
              <a:rPr lang="en-IN" altLang="en-US" sz="1400">
                <a:latin typeface="Times New Roman" panose="02020603050405020304" pitchFamily="18" charset="0"/>
                <a:cs typeface="Times New Roman" panose="02020603050405020304" pitchFamily="18" charset="0"/>
              </a:rPr>
              <a:t>	</a:t>
            </a:r>
            <a:r>
              <a:rPr lang="en-IN" altLang="en-US" sz="1800">
                <a:latin typeface="Times New Roman" panose="02020603050405020304" pitchFamily="18" charset="0"/>
                <a:cs typeface="Times New Roman" panose="02020603050405020304" pitchFamily="18" charset="0"/>
              </a:rPr>
              <a:t>student = (</a:t>
            </a:r>
            <a:r>
              <a:rPr lang="en-IN" altLang="en-US" sz="1800" u="sng">
                <a:latin typeface="Times New Roman" panose="02020603050405020304" pitchFamily="18" charset="0"/>
                <a:cs typeface="Times New Roman" panose="02020603050405020304" pitchFamily="18" charset="0"/>
              </a:rPr>
              <a:t>roll</a:t>
            </a:r>
            <a:r>
              <a:rPr lang="en-IN" altLang="en-US" sz="1800">
                <a:latin typeface="Times New Roman" panose="02020603050405020304" pitchFamily="18" charset="0"/>
                <a:cs typeface="Times New Roman" panose="02020603050405020304" pitchFamily="18" charset="0"/>
              </a:rPr>
              <a:t>, name, marks)</a:t>
            </a:r>
          </a:p>
          <a:p>
            <a:pPr lvl="1" eaLnBrk="1" hangingPunct="1">
              <a:buFont typeface="Verdana" panose="020B0604030504040204" pitchFamily="34" charset="0"/>
              <a:buNone/>
            </a:pPr>
            <a:r>
              <a:rPr lang="en-IN" altLang="en-US" sz="1800">
                <a:latin typeface="Times New Roman" panose="02020603050405020304" pitchFamily="18" charset="0"/>
                <a:cs typeface="Times New Roman" panose="02020603050405020304" pitchFamily="18" charset="0"/>
              </a:rPr>
              <a:t>	course = (</a:t>
            </a:r>
            <a:r>
              <a:rPr lang="en-IN" altLang="en-US" sz="1800" u="sng">
                <a:latin typeface="Times New Roman" panose="02020603050405020304" pitchFamily="18" charset="0"/>
                <a:cs typeface="Times New Roman" panose="02020603050405020304" pitchFamily="18" charset="0"/>
              </a:rPr>
              <a:t>cid</a:t>
            </a:r>
            <a:r>
              <a:rPr lang="en-IN" altLang="en-US" sz="1800">
                <a:latin typeface="Times New Roman" panose="02020603050405020304" pitchFamily="18" charset="0"/>
                <a:cs typeface="Times New Roman" panose="02020603050405020304" pitchFamily="18" charset="0"/>
              </a:rPr>
              <a:t>, cname)</a:t>
            </a:r>
          </a:p>
          <a:p>
            <a:pPr lvl="1" eaLnBrk="1" hangingPunct="1">
              <a:buFont typeface="Verdana" panose="020B0604030504040204" pitchFamily="34" charset="0"/>
              <a:buNone/>
            </a:pPr>
            <a:r>
              <a:rPr lang="en-IN" altLang="en-US" sz="1800">
                <a:latin typeface="Times New Roman" panose="02020603050405020304" pitchFamily="18" charset="0"/>
                <a:cs typeface="Times New Roman" panose="02020603050405020304" pitchFamily="18" charset="0"/>
              </a:rPr>
              <a:t>	enroll = (</a:t>
            </a:r>
            <a:r>
              <a:rPr lang="en-IN" altLang="en-US" sz="1800" u="sng">
                <a:latin typeface="Times New Roman" panose="02020603050405020304" pitchFamily="18" charset="0"/>
                <a:cs typeface="Times New Roman" panose="02020603050405020304" pitchFamily="18" charset="0"/>
              </a:rPr>
              <a:t>roll, cid</a:t>
            </a:r>
            <a:r>
              <a:rPr lang="en-IN" altLang="en-US" sz="1800">
                <a:latin typeface="Times New Roman" panose="02020603050405020304" pitchFamily="18" charset="0"/>
                <a:cs typeface="Times New Roman" panose="02020603050405020304" pitchFamily="18" charset="0"/>
              </a:rPr>
              <a:t>)</a:t>
            </a:r>
          </a:p>
          <a:p>
            <a:pPr lvl="1" eaLnBrk="1" hangingPunct="1">
              <a:buFont typeface="Verdana" panose="020B0604030504040204" pitchFamily="34" charset="0"/>
              <a:buNone/>
            </a:pPr>
            <a:r>
              <a:rPr lang="en-IN" altLang="en-US" sz="1800">
                <a:latin typeface="Times New Roman" panose="02020603050405020304" pitchFamily="18" charset="0"/>
                <a:cs typeface="Times New Roman" panose="02020603050405020304" pitchFamily="18" charset="0"/>
              </a:rPr>
              <a:t>	</a:t>
            </a:r>
          </a:p>
          <a:p>
            <a:pPr lvl="1" eaLnBrk="1" hangingPunct="1">
              <a:buFont typeface="Verdana" panose="020B0604030504040204" pitchFamily="34" charset="0"/>
              <a:buNone/>
            </a:pPr>
            <a:r>
              <a:rPr lang="en-IN" altLang="en-US" sz="1800">
                <a:latin typeface="Times New Roman" panose="02020603050405020304" pitchFamily="18" charset="0"/>
                <a:cs typeface="Times New Roman" panose="02020603050405020304" pitchFamily="18" charset="0"/>
              </a:rPr>
              <a:t>	roll, cid in the enroll relation are foreign keys and together form the composite primary key for the relation.</a:t>
            </a:r>
          </a:p>
        </p:txBody>
      </p:sp>
      <p:sp>
        <p:nvSpPr>
          <p:cNvPr id="51203" name="Date Placeholder 2">
            <a:extLst>
              <a:ext uri="{FF2B5EF4-FFF2-40B4-BE49-F238E27FC236}">
                <a16:creationId xmlns="" xmlns:a16="http://schemas.microsoft.com/office/drawing/2014/main" id="{9A95C34C-EEAF-48EA-83CA-A28493AEB14A}"/>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51204" name="Footer Placeholder 3">
            <a:extLst>
              <a:ext uri="{FF2B5EF4-FFF2-40B4-BE49-F238E27FC236}">
                <a16:creationId xmlns="" xmlns:a16="http://schemas.microsoft.com/office/drawing/2014/main" id="{EF7FE0CC-521A-4142-870A-294F0A14AC3A}"/>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11" name="Title 4">
            <a:extLst>
              <a:ext uri="{FF2B5EF4-FFF2-40B4-BE49-F238E27FC236}">
                <a16:creationId xmlns="" xmlns:a16="http://schemas.microsoft.com/office/drawing/2014/main" id="{AA1157CE-69BC-49E7-AF9C-9E7C67B81B93}"/>
              </a:ext>
            </a:extLst>
          </p:cNvPr>
          <p:cNvSpPr txBox="1">
            <a:spLocks/>
          </p:cNvSpPr>
          <p:nvPr/>
        </p:nvSpPr>
        <p:spPr>
          <a:xfrm>
            <a:off x="571472" y="357166"/>
            <a:ext cx="8229600" cy="1143000"/>
          </a:xfrm>
          <a:prstGeom prst="rect">
            <a:avLst/>
          </a:prstGeom>
        </p:spPr>
        <p:txBody>
          <a:bodyPr anchor="ctr">
            <a:normAutofit/>
            <a:scene3d>
              <a:camera prst="orthographicFront"/>
              <a:lightRig rig="soft" dir="t"/>
            </a:scene3d>
            <a:sp3d prstMaterial="softEdge">
              <a:bevelT w="25400" h="25400"/>
            </a:sp3d>
          </a:bodyPr>
          <a:lstStyle/>
          <a:p>
            <a:pPr eaLnBrk="1" fontAlgn="auto" hangingPunct="1">
              <a:spcAft>
                <a:spcPts val="0"/>
              </a:spcAft>
              <a:defRPr/>
            </a:pP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Keys (Contd..)</a:t>
            </a:r>
            <a:endParaRPr lang="en-IN" sz="41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51206" name="Slide Number Placeholder 5">
            <a:extLst>
              <a:ext uri="{FF2B5EF4-FFF2-40B4-BE49-F238E27FC236}">
                <a16:creationId xmlns="" xmlns:a16="http://schemas.microsoft.com/office/drawing/2014/main" id="{72719EB1-3AE4-4FAC-8747-3020FF0EEE07}"/>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01B935B9-330F-40D5-A498-673A1BB0082F}" type="slidenum">
              <a:rPr lang="en-US" altLang="en-US" sz="1000">
                <a:latin typeface="Times New Roman" panose="02020603050405020304" pitchFamily="18" charset="0"/>
              </a:rPr>
              <a:pPr>
                <a:spcBef>
                  <a:spcPct val="0"/>
                </a:spcBef>
                <a:buClrTx/>
                <a:buSzTx/>
                <a:buFontTx/>
                <a:buNone/>
              </a:pPr>
              <a:t>29</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a:extLst>
              <a:ext uri="{FF2B5EF4-FFF2-40B4-BE49-F238E27FC236}">
                <a16:creationId xmlns="" xmlns:a16="http://schemas.microsoft.com/office/drawing/2014/main" id="{595BAC03-6858-48DD-9209-E84FDEB82CC3}"/>
              </a:ext>
            </a:extLst>
          </p:cNvPr>
          <p:cNvSpPr>
            <a:spLocks noGrp="1"/>
          </p:cNvSpPr>
          <p:nvPr>
            <p:ph idx="1"/>
          </p:nvPr>
        </p:nvSpPr>
        <p:spPr>
          <a:xfrm>
            <a:off x="428625" y="928688"/>
            <a:ext cx="8401050" cy="5000625"/>
          </a:xfrm>
        </p:spPr>
        <p:txBody>
          <a:bodyPr/>
          <a:lstStyle/>
          <a:p>
            <a:pPr eaLnBrk="1" hangingPunct="1"/>
            <a:endParaRPr lang="en-IN" altLang="en-US" sz="1800">
              <a:latin typeface="Times New Roman" panose="02020603050405020304" pitchFamily="18" charset="0"/>
              <a:cs typeface="Times New Roman" panose="02020603050405020304" pitchFamily="18" charset="0"/>
            </a:endParaRPr>
          </a:p>
          <a:p>
            <a:pPr eaLnBrk="1" hangingPunct="1"/>
            <a:r>
              <a:rPr lang="en-IN" altLang="en-US" sz="1800" b="1">
                <a:latin typeface="Times New Roman" panose="02020603050405020304" pitchFamily="18" charset="0"/>
                <a:cs typeface="Times New Roman" panose="02020603050405020304" pitchFamily="18" charset="0"/>
              </a:rPr>
              <a:t>DBMS Softwares </a:t>
            </a:r>
            <a:r>
              <a:rPr lang="en-IN" altLang="en-US" sz="1800">
                <a:latin typeface="Times New Roman" panose="02020603050405020304" pitchFamily="18" charset="0"/>
                <a:cs typeface="Times New Roman" panose="02020603050405020304" pitchFamily="18" charset="0"/>
              </a:rPr>
              <a:t>– MS Access, Oracle, SQL Server, MySQL DB2, SYBASE, etc.</a:t>
            </a:r>
          </a:p>
          <a:p>
            <a:pPr eaLnBrk="1" hangingPunct="1">
              <a:buFont typeface="Wingdings 3" panose="05040102010807070707" pitchFamily="18" charset="2"/>
              <a:buNone/>
            </a:pPr>
            <a:r>
              <a:rPr lang="en-IN" altLang="en-US" sz="1800">
                <a:latin typeface="Times New Roman" panose="02020603050405020304" pitchFamily="18" charset="0"/>
                <a:cs typeface="Times New Roman" panose="02020603050405020304" pitchFamily="18" charset="0"/>
              </a:rPr>
              <a:t>	</a:t>
            </a:r>
            <a:r>
              <a:rPr lang="en-IN" altLang="en-US" sz="1600" i="1">
                <a:latin typeface="Times New Roman" panose="02020603050405020304" pitchFamily="18" charset="0"/>
                <a:cs typeface="Times New Roman" panose="02020603050405020304" pitchFamily="18" charset="0"/>
              </a:rPr>
              <a:t>MS Excel – Does possess data management capabilities, but not a pure DBMS.</a:t>
            </a:r>
          </a:p>
          <a:p>
            <a:pPr eaLnBrk="1" hangingPunct="1">
              <a:buFont typeface="Wingdings 3" panose="05040102010807070707" pitchFamily="18" charset="2"/>
              <a:buNone/>
            </a:pPr>
            <a:endParaRPr lang="en-IN" altLang="en-US" sz="1600" i="1">
              <a:latin typeface="Times New Roman" panose="02020603050405020304" pitchFamily="18" charset="0"/>
              <a:cs typeface="Times New Roman" panose="02020603050405020304" pitchFamily="18" charset="0"/>
            </a:endParaRPr>
          </a:p>
          <a:p>
            <a:pPr eaLnBrk="1" hangingPunct="1"/>
            <a:r>
              <a:rPr lang="en-IN" altLang="en-US" sz="1800" b="1">
                <a:latin typeface="Times New Roman" panose="02020603050405020304" pitchFamily="18" charset="0"/>
                <a:cs typeface="Times New Roman" panose="02020603050405020304" pitchFamily="18" charset="0"/>
              </a:rPr>
              <a:t>Languages used by DBMS Softwares</a:t>
            </a:r>
            <a:r>
              <a:rPr lang="en-IN" altLang="en-US" sz="1800">
                <a:latin typeface="Times New Roman" panose="02020603050405020304" pitchFamily="18" charset="0"/>
                <a:cs typeface="Times New Roman" panose="02020603050405020304" pitchFamily="18" charset="0"/>
              </a:rPr>
              <a:t> – SQL, PL/SQL</a:t>
            </a:r>
          </a:p>
          <a:p>
            <a:pPr eaLnBrk="1" hangingPunct="1"/>
            <a:endParaRPr lang="en-IN" altLang="en-US" sz="1800">
              <a:latin typeface="Times New Roman" panose="02020603050405020304" pitchFamily="18" charset="0"/>
              <a:cs typeface="Times New Roman" panose="02020603050405020304" pitchFamily="18" charset="0"/>
            </a:endParaRPr>
          </a:p>
          <a:p>
            <a:pPr eaLnBrk="1" hangingPunct="1"/>
            <a:r>
              <a:rPr lang="en-IN" altLang="en-US" sz="1800" b="1">
                <a:latin typeface="Times New Roman" panose="02020603050405020304" pitchFamily="18" charset="0"/>
                <a:cs typeface="Times New Roman" panose="02020603050405020304" pitchFamily="18" charset="0"/>
              </a:rPr>
              <a:t>Applications</a:t>
            </a:r>
            <a:r>
              <a:rPr lang="en-IN" altLang="en-US" sz="1800">
                <a:latin typeface="Times New Roman" panose="02020603050405020304" pitchFamily="18" charset="0"/>
                <a:cs typeface="Times New Roman" panose="02020603050405020304" pitchFamily="18" charset="0"/>
              </a:rPr>
              <a:t> – Banking, Airline, Retail, Manufacturing, Telecommunication, Universities, etc.</a:t>
            </a:r>
          </a:p>
          <a:p>
            <a:pPr eaLnBrk="1" hangingPunct="1"/>
            <a:endParaRPr lang="en-IN" altLang="en-US" sz="1800">
              <a:latin typeface="Times New Roman" panose="02020603050405020304" pitchFamily="18" charset="0"/>
              <a:cs typeface="Times New Roman" panose="02020603050405020304" pitchFamily="18" charset="0"/>
            </a:endParaRPr>
          </a:p>
          <a:p>
            <a:pPr eaLnBrk="1" hangingPunct="1"/>
            <a:r>
              <a:rPr lang="en-IN" altLang="en-US" sz="1800" b="1">
                <a:latin typeface="Times New Roman" panose="02020603050405020304" pitchFamily="18" charset="0"/>
                <a:cs typeface="Times New Roman" panose="02020603050405020304" pitchFamily="18" charset="0"/>
              </a:rPr>
              <a:t>Users of Database –</a:t>
            </a:r>
          </a:p>
          <a:p>
            <a:pPr lvl="2" eaLnBrk="1" hangingPunct="1">
              <a:buFont typeface="Wingdings" panose="05000000000000000000" pitchFamily="2" charset="2"/>
              <a:buChar char="§"/>
            </a:pPr>
            <a:r>
              <a:rPr lang="en-IN" altLang="en-US" sz="1800">
                <a:latin typeface="Times New Roman" panose="02020603050405020304" pitchFamily="18" charset="0"/>
                <a:cs typeface="Times New Roman" panose="02020603050405020304" pitchFamily="18" charset="0"/>
              </a:rPr>
              <a:t>	</a:t>
            </a:r>
            <a:r>
              <a:rPr lang="en-IN" altLang="en-US" sz="1700">
                <a:latin typeface="Times New Roman" panose="02020603050405020304" pitchFamily="18" charset="0"/>
                <a:cs typeface="Times New Roman" panose="02020603050405020304" pitchFamily="18" charset="0"/>
              </a:rPr>
              <a:t>Naive Users – Who knows nothing about the database but interacts with the system by invoking one of the application programs that have been written earlier. </a:t>
            </a:r>
          </a:p>
          <a:p>
            <a:pPr lvl="2" eaLnBrk="1" hangingPunct="1">
              <a:buFont typeface="Wingdings 2" panose="05020102010507070707" pitchFamily="18" charset="2"/>
              <a:buNone/>
            </a:pPr>
            <a:endParaRPr lang="en-IN" altLang="en-US" sz="1700">
              <a:latin typeface="Times New Roman" panose="02020603050405020304" pitchFamily="18" charset="0"/>
              <a:cs typeface="Times New Roman" panose="02020603050405020304" pitchFamily="18" charset="0"/>
            </a:endParaRPr>
          </a:p>
          <a:p>
            <a:pPr lvl="2" eaLnBrk="1" hangingPunct="1">
              <a:buFont typeface="Wingdings" panose="05000000000000000000" pitchFamily="2" charset="2"/>
              <a:buChar char="§"/>
            </a:pPr>
            <a:r>
              <a:rPr lang="en-IN" altLang="en-US" sz="1700">
                <a:latin typeface="Times New Roman" panose="02020603050405020304" pitchFamily="18" charset="0"/>
                <a:cs typeface="Times New Roman" panose="02020603050405020304" pitchFamily="18" charset="0"/>
              </a:rPr>
              <a:t>	Sophisticated Users – performs the same task of data entry not by using any application program, but by means of query language like SQL.</a:t>
            </a:r>
          </a:p>
        </p:txBody>
      </p:sp>
      <p:sp>
        <p:nvSpPr>
          <p:cNvPr id="14339" name="Date Placeholder 2">
            <a:extLst>
              <a:ext uri="{FF2B5EF4-FFF2-40B4-BE49-F238E27FC236}">
                <a16:creationId xmlns="" xmlns:a16="http://schemas.microsoft.com/office/drawing/2014/main" id="{E8E7481A-D787-4DBB-9082-615645D32966}"/>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5" name="Title 4">
            <a:extLst>
              <a:ext uri="{FF2B5EF4-FFF2-40B4-BE49-F238E27FC236}">
                <a16:creationId xmlns="" xmlns:a16="http://schemas.microsoft.com/office/drawing/2014/main" id="{E54965F6-A08A-479F-A81E-29C890F6C689}"/>
              </a:ext>
            </a:extLst>
          </p:cNvPr>
          <p:cNvSpPr>
            <a:spLocks noGrp="1"/>
          </p:cNvSpPr>
          <p:nvPr>
            <p:ph type="title"/>
          </p:nvPr>
        </p:nvSpPr>
        <p:spPr>
          <a:xfrm>
            <a:off x="500034" y="142852"/>
            <a:ext cx="8229600" cy="1143000"/>
          </a:xfrm>
        </p:spPr>
        <p:txBody>
          <a:bodyPr/>
          <a:lstStyle/>
          <a:p>
            <a:pPr eaLnBrk="1" fontAlgn="auto" hangingPunct="1">
              <a:spcAft>
                <a:spcPts val="0"/>
              </a:spcAft>
              <a:defRPr/>
            </a:pPr>
            <a:r>
              <a:rPr lang="en-IN" dirty="0"/>
              <a:t>Introduction (contd..)</a:t>
            </a:r>
          </a:p>
        </p:txBody>
      </p:sp>
      <p:sp>
        <p:nvSpPr>
          <p:cNvPr id="14341" name="Footer Placeholder 5">
            <a:extLst>
              <a:ext uri="{FF2B5EF4-FFF2-40B4-BE49-F238E27FC236}">
                <a16:creationId xmlns="" xmlns:a16="http://schemas.microsoft.com/office/drawing/2014/main" id="{0867EE94-4F2E-4B40-8D1F-92ECF4558720}"/>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14342" name="Slide Number Placeholder 5">
            <a:extLst>
              <a:ext uri="{FF2B5EF4-FFF2-40B4-BE49-F238E27FC236}">
                <a16:creationId xmlns="" xmlns:a16="http://schemas.microsoft.com/office/drawing/2014/main" id="{6B7AD902-9A52-4C39-89C9-9F1139CA1A92}"/>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97298D2F-EE1F-4BD3-BFB4-3FB60BACBD47}" type="slidenum">
              <a:rPr lang="en-US" altLang="en-US" sz="1000">
                <a:latin typeface="Times New Roman" panose="02020603050405020304" pitchFamily="18" charset="0"/>
              </a:rPr>
              <a:pPr>
                <a:spcBef>
                  <a:spcPct val="0"/>
                </a:spcBef>
                <a:buClrTx/>
                <a:buSzTx/>
                <a:buFontTx/>
                <a:buNone/>
              </a:pPr>
              <a:t>3</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a:extLst>
              <a:ext uri="{FF2B5EF4-FFF2-40B4-BE49-F238E27FC236}">
                <a16:creationId xmlns="" xmlns:a16="http://schemas.microsoft.com/office/drawing/2014/main" id="{479B902C-DC09-4898-8E12-E6006C5917CE}"/>
              </a:ext>
            </a:extLst>
          </p:cNvPr>
          <p:cNvSpPr>
            <a:spLocks noGrp="1"/>
          </p:cNvSpPr>
          <p:nvPr>
            <p:ph idx="1"/>
          </p:nvPr>
        </p:nvSpPr>
        <p:spPr>
          <a:xfrm>
            <a:off x="500063" y="1285875"/>
            <a:ext cx="8229600" cy="4948238"/>
          </a:xfrm>
        </p:spPr>
        <p:txBody>
          <a:bodyPr/>
          <a:lstStyle/>
          <a:p>
            <a:pPr eaLnBrk="1" hangingPunct="1">
              <a:buFont typeface="Wingdings" panose="05000000000000000000" pitchFamily="2" charset="2"/>
              <a:buChar char="Ø"/>
            </a:pPr>
            <a:r>
              <a:rPr lang="en-IN" altLang="en-US" sz="1800" b="1">
                <a:latin typeface="Times New Roman" panose="02020603050405020304" pitchFamily="18" charset="0"/>
                <a:cs typeface="Times New Roman" panose="02020603050405020304" pitchFamily="18" charset="0"/>
              </a:rPr>
              <a:t>Strong entity set </a:t>
            </a:r>
            <a:r>
              <a:rPr lang="en-IN" altLang="en-US" sz="1800">
                <a:latin typeface="Times New Roman" panose="02020603050405020304" pitchFamily="18" charset="0"/>
                <a:cs typeface="Times New Roman" panose="02020603050405020304" pitchFamily="18" charset="0"/>
              </a:rPr>
              <a:t>– An entity set that has a fixed entity set.</a:t>
            </a:r>
          </a:p>
          <a:p>
            <a:pPr eaLnBrk="1" hangingPunct="1"/>
            <a:endParaRPr lang="en-IN" altLang="en-US" sz="18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IN" altLang="en-US" sz="1800" b="1">
                <a:latin typeface="Times New Roman" panose="02020603050405020304" pitchFamily="18" charset="0"/>
                <a:cs typeface="Times New Roman" panose="02020603050405020304" pitchFamily="18" charset="0"/>
              </a:rPr>
              <a:t>Weak entity set </a:t>
            </a:r>
            <a:r>
              <a:rPr lang="en-IN" altLang="en-US" sz="1800">
                <a:latin typeface="Times New Roman" panose="02020603050405020304" pitchFamily="18" charset="0"/>
                <a:cs typeface="Times New Roman" panose="02020603050405020304" pitchFamily="18" charset="0"/>
              </a:rPr>
              <a:t>– An entity set that does not have sufficient attributes to form a primary key.</a:t>
            </a:r>
          </a:p>
          <a:p>
            <a:pPr eaLnBrk="1" hangingPunct="1">
              <a:buFont typeface="Wingdings 3" panose="05040102010807070707" pitchFamily="18" charset="2"/>
              <a:buNone/>
            </a:pPr>
            <a:r>
              <a:rPr lang="en-IN" altLang="en-US" sz="1800">
                <a:latin typeface="Times New Roman" panose="02020603050405020304" pitchFamily="18" charset="0"/>
                <a:cs typeface="Times New Roman" panose="02020603050405020304" pitchFamily="18" charset="0"/>
              </a:rPr>
              <a:t>	e.g. –</a:t>
            </a:r>
          </a:p>
          <a:p>
            <a:pPr lvl="1" eaLnBrk="1" hangingPunct="1">
              <a:buFont typeface="Verdana" panose="020B0604030504040204" pitchFamily="34" charset="0"/>
              <a:buNone/>
            </a:pPr>
            <a:r>
              <a:rPr lang="en-IN" altLang="en-US" sz="1400">
                <a:latin typeface="Times New Roman" panose="02020603050405020304" pitchFamily="18" charset="0"/>
                <a:cs typeface="Times New Roman" panose="02020603050405020304" pitchFamily="18" charset="0"/>
              </a:rPr>
              <a:t>	</a:t>
            </a:r>
            <a:r>
              <a:rPr lang="en-IN" altLang="en-US" sz="1800">
                <a:latin typeface="Times New Roman" panose="02020603050405020304" pitchFamily="18" charset="0"/>
                <a:cs typeface="Times New Roman" panose="02020603050405020304" pitchFamily="18" charset="0"/>
              </a:rPr>
              <a:t>loan = (</a:t>
            </a:r>
            <a:r>
              <a:rPr lang="en-IN" altLang="en-US" sz="1800" u="sng">
                <a:latin typeface="Times New Roman" panose="02020603050405020304" pitchFamily="18" charset="0"/>
                <a:cs typeface="Times New Roman" panose="02020603050405020304" pitchFamily="18" charset="0"/>
              </a:rPr>
              <a:t>loan_id</a:t>
            </a:r>
            <a:r>
              <a:rPr lang="en-IN" altLang="en-US" sz="1800">
                <a:latin typeface="Times New Roman" panose="02020603050405020304" pitchFamily="18" charset="0"/>
                <a:cs typeface="Times New Roman" panose="02020603050405020304" pitchFamily="18" charset="0"/>
              </a:rPr>
              <a:t>, loan_name, borrower, amount)</a:t>
            </a:r>
          </a:p>
          <a:p>
            <a:pPr lvl="1" eaLnBrk="1" hangingPunct="1">
              <a:buFont typeface="Verdana" panose="020B0604030504040204" pitchFamily="34" charset="0"/>
              <a:buNone/>
            </a:pPr>
            <a:r>
              <a:rPr lang="en-IN" altLang="en-US" sz="1800">
                <a:latin typeface="Times New Roman" panose="02020603050405020304" pitchFamily="18" charset="0"/>
                <a:cs typeface="Times New Roman" panose="02020603050405020304" pitchFamily="18" charset="0"/>
              </a:rPr>
              <a:t>	payment = (payment_id, payment_date, amount)</a:t>
            </a:r>
          </a:p>
          <a:p>
            <a:pPr lvl="1" eaLnBrk="1" hangingPunct="1">
              <a:buFont typeface="Verdana" panose="020B0604030504040204" pitchFamily="34" charset="0"/>
              <a:buNone/>
            </a:pPr>
            <a:endParaRPr lang="en-IN" altLang="en-US" sz="1800">
              <a:latin typeface="Times New Roman" panose="02020603050405020304" pitchFamily="18" charset="0"/>
              <a:cs typeface="Times New Roman" panose="02020603050405020304" pitchFamily="18" charset="0"/>
            </a:endParaRPr>
          </a:p>
          <a:p>
            <a:pPr lvl="1" eaLnBrk="1" hangingPunct="1">
              <a:buFont typeface="Verdana" panose="020B0604030504040204" pitchFamily="34" charset="0"/>
              <a:buNone/>
            </a:pPr>
            <a:r>
              <a:rPr lang="en-IN" altLang="en-US" sz="1800">
                <a:latin typeface="Times New Roman" panose="02020603050405020304" pitchFamily="18" charset="0"/>
                <a:cs typeface="Times New Roman" panose="02020603050405020304" pitchFamily="18" charset="0"/>
              </a:rPr>
              <a:t>	The payment relation does not have a primary key (payment_id cannot uniquely identify tuples) and hence is a weak entity set.</a:t>
            </a:r>
          </a:p>
          <a:p>
            <a:pPr lvl="1" eaLnBrk="1" hangingPunct="1">
              <a:buFont typeface="Verdana" panose="020B0604030504040204" pitchFamily="34" charset="0"/>
              <a:buNone/>
            </a:pPr>
            <a:endParaRPr lang="en-IN" altLang="en-US" sz="18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IN" altLang="en-US" sz="1800" b="1">
                <a:latin typeface="Times New Roman" panose="02020603050405020304" pitchFamily="18" charset="0"/>
                <a:cs typeface="Times New Roman" panose="02020603050405020304" pitchFamily="18" charset="0"/>
              </a:rPr>
              <a:t>Discriminator/Partial Key </a:t>
            </a:r>
            <a:r>
              <a:rPr lang="en-IN" altLang="en-US" sz="2200">
                <a:latin typeface="Times New Roman" panose="02020603050405020304" pitchFamily="18" charset="0"/>
                <a:cs typeface="Times New Roman" panose="02020603050405020304" pitchFamily="18" charset="0"/>
              </a:rPr>
              <a:t>– </a:t>
            </a:r>
            <a:r>
              <a:rPr lang="en-IN" altLang="en-US" sz="1800">
                <a:latin typeface="Times New Roman" panose="02020603050405020304" pitchFamily="18" charset="0"/>
                <a:cs typeface="Times New Roman" panose="02020603050405020304" pitchFamily="18" charset="0"/>
              </a:rPr>
              <a:t>An attribute of a weak entity set which normally </a:t>
            </a:r>
          </a:p>
          <a:p>
            <a:pPr lvl="1" eaLnBrk="1" hangingPunct="1">
              <a:buFont typeface="Verdana" panose="020B0604030504040204" pitchFamily="34" charset="0"/>
              <a:buNone/>
            </a:pPr>
            <a:r>
              <a:rPr lang="en-IN" altLang="en-US" sz="1800">
                <a:latin typeface="Times New Roman" panose="02020603050405020304" pitchFamily="18" charset="0"/>
                <a:cs typeface="Times New Roman" panose="02020603050405020304" pitchFamily="18" charset="0"/>
              </a:rPr>
              <a:t>does not show uniqueness, but shows uniqueness when combined with a strong </a:t>
            </a:r>
          </a:p>
          <a:p>
            <a:pPr lvl="1" eaLnBrk="1" hangingPunct="1">
              <a:buFont typeface="Verdana" panose="020B0604030504040204" pitchFamily="34" charset="0"/>
              <a:buNone/>
            </a:pPr>
            <a:r>
              <a:rPr lang="en-IN" altLang="en-US" sz="1800">
                <a:latin typeface="Times New Roman" panose="02020603050405020304" pitchFamily="18" charset="0"/>
                <a:cs typeface="Times New Roman" panose="02020603050405020304" pitchFamily="18" charset="0"/>
              </a:rPr>
              <a:t>Entity set.</a:t>
            </a:r>
          </a:p>
          <a:p>
            <a:pPr lvl="1" eaLnBrk="1" hangingPunct="1">
              <a:buFont typeface="Verdana" panose="020B0604030504040204" pitchFamily="34" charset="0"/>
              <a:buNone/>
            </a:pPr>
            <a:r>
              <a:rPr lang="en-IN" altLang="en-US" sz="1800">
                <a:latin typeface="Times New Roman" panose="02020603050405020304" pitchFamily="18" charset="0"/>
                <a:cs typeface="Times New Roman" panose="02020603050405020304" pitchFamily="18" charset="0"/>
              </a:rPr>
              <a:t>e.g. – payment_id when combined with loan_id, can uniquely identify tuples.</a:t>
            </a:r>
          </a:p>
          <a:p>
            <a:pPr lvl="1" eaLnBrk="1" hangingPunct="1">
              <a:buFont typeface="Verdana" panose="020B0604030504040204" pitchFamily="34" charset="0"/>
              <a:buNone/>
            </a:pPr>
            <a:endParaRPr lang="en-IN" altLang="en-US" sz="1800">
              <a:latin typeface="Times New Roman" panose="02020603050405020304" pitchFamily="18" charset="0"/>
              <a:cs typeface="Times New Roman" panose="02020603050405020304" pitchFamily="18" charset="0"/>
            </a:endParaRPr>
          </a:p>
        </p:txBody>
      </p:sp>
      <p:sp>
        <p:nvSpPr>
          <p:cNvPr id="52227" name="Date Placeholder 2">
            <a:extLst>
              <a:ext uri="{FF2B5EF4-FFF2-40B4-BE49-F238E27FC236}">
                <a16:creationId xmlns="" xmlns:a16="http://schemas.microsoft.com/office/drawing/2014/main" id="{52517BDB-8B58-44CE-8A82-AA873F20F37C}"/>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52228" name="Footer Placeholder 3">
            <a:extLst>
              <a:ext uri="{FF2B5EF4-FFF2-40B4-BE49-F238E27FC236}">
                <a16:creationId xmlns="" xmlns:a16="http://schemas.microsoft.com/office/drawing/2014/main" id="{2573E3B3-5E3D-4A68-B1DB-9B1FF61BE725}"/>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11" name="Title 4">
            <a:extLst>
              <a:ext uri="{FF2B5EF4-FFF2-40B4-BE49-F238E27FC236}">
                <a16:creationId xmlns="" xmlns:a16="http://schemas.microsoft.com/office/drawing/2014/main" id="{119383F0-1D29-4D7F-85E6-E4F1EC154639}"/>
              </a:ext>
            </a:extLst>
          </p:cNvPr>
          <p:cNvSpPr txBox="1">
            <a:spLocks/>
          </p:cNvSpPr>
          <p:nvPr/>
        </p:nvSpPr>
        <p:spPr>
          <a:xfrm>
            <a:off x="571472" y="357166"/>
            <a:ext cx="8229600" cy="1143000"/>
          </a:xfrm>
          <a:prstGeom prst="rect">
            <a:avLst/>
          </a:prstGeom>
        </p:spPr>
        <p:txBody>
          <a:bodyPr anchor="ctr">
            <a:normAutofit/>
            <a:scene3d>
              <a:camera prst="orthographicFront"/>
              <a:lightRig rig="soft" dir="t"/>
            </a:scene3d>
            <a:sp3d prstMaterial="softEdge">
              <a:bevelT w="25400" h="25400"/>
            </a:sp3d>
          </a:bodyPr>
          <a:lstStyle/>
          <a:p>
            <a:pPr eaLnBrk="1" fontAlgn="auto" hangingPunct="1">
              <a:spcAft>
                <a:spcPts val="0"/>
              </a:spcAft>
              <a:defRPr/>
            </a:pP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Strong and Weak Entity Set</a:t>
            </a:r>
            <a:endParaRPr lang="en-IN" sz="41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52230" name="Slide Number Placeholder 5">
            <a:extLst>
              <a:ext uri="{FF2B5EF4-FFF2-40B4-BE49-F238E27FC236}">
                <a16:creationId xmlns="" xmlns:a16="http://schemas.microsoft.com/office/drawing/2014/main" id="{13F348ED-9317-49EA-AC15-D46B20EAE5B3}"/>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797442D9-53FB-4C5C-B7D1-A43B914A3258}" type="slidenum">
              <a:rPr lang="en-US" altLang="en-US" sz="1000">
                <a:latin typeface="Times New Roman" panose="02020603050405020304" pitchFamily="18" charset="0"/>
              </a:rPr>
              <a:pPr>
                <a:spcBef>
                  <a:spcPct val="0"/>
                </a:spcBef>
                <a:buClrTx/>
                <a:buSzTx/>
                <a:buFontTx/>
                <a:buNone/>
              </a:pPr>
              <a:t>30</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1">
            <a:extLst>
              <a:ext uri="{FF2B5EF4-FFF2-40B4-BE49-F238E27FC236}">
                <a16:creationId xmlns="" xmlns:a16="http://schemas.microsoft.com/office/drawing/2014/main" id="{C55D791F-CF0A-4C98-A16C-4E48C1DC8877}"/>
              </a:ext>
            </a:extLst>
          </p:cNvPr>
          <p:cNvSpPr>
            <a:spLocks noGrp="1"/>
          </p:cNvSpPr>
          <p:nvPr>
            <p:ph idx="1"/>
          </p:nvPr>
        </p:nvSpPr>
        <p:spPr>
          <a:xfrm>
            <a:off x="500063" y="1285875"/>
            <a:ext cx="8229600" cy="4948238"/>
          </a:xfrm>
        </p:spPr>
        <p:txBody>
          <a:bodyPr/>
          <a:lstStyle/>
          <a:p>
            <a:pPr eaLnBrk="1" hangingPunct="1"/>
            <a:r>
              <a:rPr lang="en-IN" altLang="en-US" sz="1800" b="1">
                <a:latin typeface="Times New Roman" panose="02020603050405020304" pitchFamily="18" charset="0"/>
                <a:cs typeface="Times New Roman" panose="02020603050405020304" pitchFamily="18" charset="0"/>
              </a:rPr>
              <a:t>Entity Integrity </a:t>
            </a:r>
            <a:r>
              <a:rPr lang="en-IN" altLang="en-US" sz="1800">
                <a:latin typeface="Times New Roman" panose="02020603050405020304" pitchFamily="18" charset="0"/>
                <a:cs typeface="Times New Roman" panose="02020603050405020304" pitchFamily="18" charset="0"/>
              </a:rPr>
              <a:t>– If an attribute is a prime attribute, it cannot accept NULL values. In other words, no component of a primary key can be NULL.</a:t>
            </a:r>
          </a:p>
          <a:p>
            <a:pPr eaLnBrk="1" hangingPunct="1">
              <a:buFont typeface="Wingdings 3" panose="05040102010807070707" pitchFamily="18" charset="2"/>
              <a:buNone/>
            </a:pPr>
            <a:r>
              <a:rPr lang="en-IN" altLang="en-US" sz="1800">
                <a:latin typeface="Times New Roman" panose="02020603050405020304" pitchFamily="18" charset="0"/>
                <a:cs typeface="Times New Roman" panose="02020603050405020304" pitchFamily="18" charset="0"/>
              </a:rPr>
              <a:t>	</a:t>
            </a:r>
          </a:p>
          <a:p>
            <a:pPr eaLnBrk="1" hangingPunct="1">
              <a:buFont typeface="Wingdings 3" panose="05040102010807070707" pitchFamily="18" charset="2"/>
              <a:buNone/>
            </a:pPr>
            <a:r>
              <a:rPr lang="en-IN" altLang="en-US" sz="1800">
                <a:latin typeface="Times New Roman" panose="02020603050405020304" pitchFamily="18" charset="0"/>
                <a:cs typeface="Times New Roman" panose="02020603050405020304" pitchFamily="18" charset="0"/>
              </a:rPr>
              <a:t>	</a:t>
            </a:r>
            <a:r>
              <a:rPr lang="en-IN" altLang="en-US" sz="1800" i="1">
                <a:latin typeface="Times New Roman" panose="02020603050405020304" pitchFamily="18" charset="0"/>
                <a:cs typeface="Times New Roman" panose="02020603050405020304" pitchFamily="18" charset="0"/>
              </a:rPr>
              <a:t>Extension to the above rule - No non-key attribute can be referenced.</a:t>
            </a:r>
          </a:p>
          <a:p>
            <a:pPr eaLnBrk="1" hangingPunct="1">
              <a:buFont typeface="Wingdings 3" panose="05040102010807070707" pitchFamily="18" charset="2"/>
              <a:buNone/>
            </a:pPr>
            <a:endParaRPr lang="en-IN" altLang="en-US" sz="1800" i="1">
              <a:latin typeface="Times New Roman" panose="02020603050405020304" pitchFamily="18" charset="0"/>
              <a:cs typeface="Times New Roman" panose="02020603050405020304" pitchFamily="18" charset="0"/>
            </a:endParaRPr>
          </a:p>
          <a:p>
            <a:pPr eaLnBrk="1" hangingPunct="1"/>
            <a:r>
              <a:rPr lang="en-IN" altLang="en-US" sz="1800" b="1">
                <a:latin typeface="Times New Roman" panose="02020603050405020304" pitchFamily="18" charset="0"/>
                <a:cs typeface="Times New Roman" panose="02020603050405020304" pitchFamily="18" charset="0"/>
              </a:rPr>
              <a:t>Referential Integrity </a:t>
            </a:r>
            <a:r>
              <a:rPr lang="en-IN" altLang="en-US" sz="1800">
                <a:latin typeface="Times New Roman" panose="02020603050405020304" pitchFamily="18" charset="0"/>
                <a:cs typeface="Times New Roman" panose="02020603050405020304" pitchFamily="18" charset="0"/>
              </a:rPr>
              <a:t>– Ensures that a value that appears in one relation for a given set of attributes also appears for a certain set of attributes in another relation.</a:t>
            </a:r>
          </a:p>
          <a:p>
            <a:pPr eaLnBrk="1" hangingPunct="1">
              <a:buFont typeface="Wingdings 3" panose="05040102010807070707" pitchFamily="18" charset="2"/>
              <a:buNone/>
            </a:pPr>
            <a:r>
              <a:rPr lang="en-IN" altLang="en-US" sz="1800">
                <a:latin typeface="Times New Roman" panose="02020603050405020304" pitchFamily="18" charset="0"/>
                <a:cs typeface="Times New Roman" panose="02020603050405020304" pitchFamily="18" charset="0"/>
              </a:rPr>
              <a:t>	In other words, it states that any foreign key value must match a primary key value (or the foreign key value can be NULL).</a:t>
            </a:r>
          </a:p>
          <a:p>
            <a:pPr eaLnBrk="1" hangingPunct="1">
              <a:buFont typeface="Wingdings 3" panose="05040102010807070707" pitchFamily="18" charset="2"/>
              <a:buNone/>
            </a:pPr>
            <a:endParaRPr lang="en-IN" altLang="en-US" sz="1800">
              <a:latin typeface="Times New Roman" panose="02020603050405020304" pitchFamily="18" charset="0"/>
              <a:cs typeface="Times New Roman" panose="02020603050405020304" pitchFamily="18" charset="0"/>
            </a:endParaRPr>
          </a:p>
          <a:p>
            <a:pPr eaLnBrk="1" hangingPunct="1">
              <a:buFont typeface="Wingdings 3" panose="05040102010807070707" pitchFamily="18" charset="2"/>
              <a:buNone/>
            </a:pPr>
            <a:r>
              <a:rPr lang="en-IN" altLang="en-US" sz="1800">
                <a:latin typeface="Times New Roman" panose="02020603050405020304" pitchFamily="18" charset="0"/>
                <a:cs typeface="Times New Roman" panose="02020603050405020304" pitchFamily="18" charset="0"/>
              </a:rPr>
              <a:t>	e.g. –</a:t>
            </a:r>
          </a:p>
          <a:p>
            <a:pPr lvl="1" eaLnBrk="1" hangingPunct="1">
              <a:buFont typeface="Wingdings" panose="05000000000000000000" pitchFamily="2" charset="2"/>
              <a:buChar char="q"/>
            </a:pPr>
            <a:r>
              <a:rPr lang="en-IN" altLang="en-US" sz="1400">
                <a:latin typeface="Times New Roman" panose="02020603050405020304" pitchFamily="18" charset="0"/>
                <a:cs typeface="Times New Roman" panose="02020603050405020304" pitchFamily="18" charset="0"/>
              </a:rPr>
              <a:t>	</a:t>
            </a:r>
            <a:r>
              <a:rPr lang="en-IN" altLang="en-US" sz="1800" b="1">
                <a:latin typeface="Times New Roman" panose="02020603050405020304" pitchFamily="18" charset="0"/>
                <a:cs typeface="Times New Roman" panose="02020603050405020304" pitchFamily="18" charset="0"/>
              </a:rPr>
              <a:t>Restrict</a:t>
            </a:r>
            <a:r>
              <a:rPr lang="en-IN" altLang="en-US" sz="1800">
                <a:latin typeface="Times New Roman" panose="02020603050405020304" pitchFamily="18" charset="0"/>
                <a:cs typeface="Times New Roman" panose="02020603050405020304" pitchFamily="18" charset="0"/>
              </a:rPr>
              <a:t> – do not allow deletion of ‘parent’ side if related rows exist in 	‘dependant’ side.</a:t>
            </a:r>
          </a:p>
          <a:p>
            <a:pPr lvl="1" eaLnBrk="1" hangingPunct="1">
              <a:buFont typeface="Wingdings" panose="05000000000000000000" pitchFamily="2" charset="2"/>
              <a:buChar char="q"/>
            </a:pPr>
            <a:r>
              <a:rPr lang="en-IN" altLang="en-US" sz="1800">
                <a:latin typeface="Times New Roman" panose="02020603050405020304" pitchFamily="18" charset="0"/>
                <a:cs typeface="Times New Roman" panose="02020603050405020304" pitchFamily="18" charset="0"/>
              </a:rPr>
              <a:t>	</a:t>
            </a:r>
            <a:r>
              <a:rPr lang="en-IN" altLang="en-US" sz="1800" b="1">
                <a:latin typeface="Times New Roman" panose="02020603050405020304" pitchFamily="18" charset="0"/>
                <a:cs typeface="Times New Roman" panose="02020603050405020304" pitchFamily="18" charset="0"/>
              </a:rPr>
              <a:t>Cascade</a:t>
            </a:r>
            <a:r>
              <a:rPr lang="en-IN" altLang="en-US" sz="1800">
                <a:latin typeface="Times New Roman" panose="02020603050405020304" pitchFamily="18" charset="0"/>
                <a:cs typeface="Times New Roman" panose="02020603050405020304" pitchFamily="18" charset="0"/>
              </a:rPr>
              <a:t> – automatically delete ‘dependant’ side rows that correspond to the 	‘parent’ side row to be deleted.</a:t>
            </a:r>
          </a:p>
          <a:p>
            <a:pPr eaLnBrk="1" hangingPunct="1">
              <a:buFont typeface="Wingdings 3" panose="05040102010807070707" pitchFamily="18" charset="2"/>
              <a:buNone/>
            </a:pPr>
            <a:endParaRPr lang="en-IN" altLang="en-US" sz="1800">
              <a:latin typeface="Times New Roman" panose="02020603050405020304" pitchFamily="18" charset="0"/>
              <a:cs typeface="Times New Roman" panose="02020603050405020304" pitchFamily="18" charset="0"/>
            </a:endParaRPr>
          </a:p>
        </p:txBody>
      </p:sp>
      <p:sp>
        <p:nvSpPr>
          <p:cNvPr id="53251" name="Date Placeholder 2">
            <a:extLst>
              <a:ext uri="{FF2B5EF4-FFF2-40B4-BE49-F238E27FC236}">
                <a16:creationId xmlns="" xmlns:a16="http://schemas.microsoft.com/office/drawing/2014/main" id="{2D0FFC04-702C-4EB3-9DC6-C8512DD66BC9}"/>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53252" name="Footer Placeholder 3">
            <a:extLst>
              <a:ext uri="{FF2B5EF4-FFF2-40B4-BE49-F238E27FC236}">
                <a16:creationId xmlns="" xmlns:a16="http://schemas.microsoft.com/office/drawing/2014/main" id="{91B27077-A2F5-4E80-BA39-344128D1EB38}"/>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11" name="Title 4">
            <a:extLst>
              <a:ext uri="{FF2B5EF4-FFF2-40B4-BE49-F238E27FC236}">
                <a16:creationId xmlns="" xmlns:a16="http://schemas.microsoft.com/office/drawing/2014/main" id="{2B81635C-41F7-4A84-BD99-EC6820AD54DC}"/>
              </a:ext>
            </a:extLst>
          </p:cNvPr>
          <p:cNvSpPr txBox="1">
            <a:spLocks/>
          </p:cNvSpPr>
          <p:nvPr/>
        </p:nvSpPr>
        <p:spPr>
          <a:xfrm>
            <a:off x="571472" y="357166"/>
            <a:ext cx="8229600" cy="1143000"/>
          </a:xfrm>
          <a:prstGeom prst="rect">
            <a:avLst/>
          </a:prstGeom>
        </p:spPr>
        <p:txBody>
          <a:bodyPr anchor="ctr">
            <a:normAutofit/>
            <a:scene3d>
              <a:camera prst="orthographicFront"/>
              <a:lightRig rig="soft" dir="t"/>
            </a:scene3d>
            <a:sp3d prstMaterial="softEdge">
              <a:bevelT w="25400" h="25400"/>
            </a:sp3d>
          </a:bodyPr>
          <a:lstStyle/>
          <a:p>
            <a:pPr eaLnBrk="1" fontAlgn="auto" hangingPunct="1">
              <a:spcAft>
                <a:spcPts val="0"/>
              </a:spcAft>
              <a:defRPr/>
            </a:pP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Integrity Constraints</a:t>
            </a:r>
            <a:endParaRPr lang="en-IN" sz="41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53254" name="Slide Number Placeholder 5">
            <a:extLst>
              <a:ext uri="{FF2B5EF4-FFF2-40B4-BE49-F238E27FC236}">
                <a16:creationId xmlns="" xmlns:a16="http://schemas.microsoft.com/office/drawing/2014/main" id="{042D16E5-7700-44EC-994C-4C61A5651B4F}"/>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B6FA12C1-7887-47F0-A3F5-AE4FE12C8E29}" type="slidenum">
              <a:rPr lang="en-US" altLang="en-US" sz="1000">
                <a:latin typeface="Times New Roman" panose="02020603050405020304" pitchFamily="18" charset="0"/>
              </a:rPr>
              <a:pPr>
                <a:spcBef>
                  <a:spcPct val="0"/>
                </a:spcBef>
                <a:buClrTx/>
                <a:buSzTx/>
                <a:buFontTx/>
                <a:buNone/>
              </a:pPr>
              <a:t>31</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2">
            <a:extLst>
              <a:ext uri="{FF2B5EF4-FFF2-40B4-BE49-F238E27FC236}">
                <a16:creationId xmlns="" xmlns:a16="http://schemas.microsoft.com/office/drawing/2014/main" id="{263DF269-0143-41F4-8861-182BA2BC341F}"/>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54275" name="Footer Placeholder 3">
            <a:extLst>
              <a:ext uri="{FF2B5EF4-FFF2-40B4-BE49-F238E27FC236}">
                <a16:creationId xmlns="" xmlns:a16="http://schemas.microsoft.com/office/drawing/2014/main" id="{F7269E65-3CB5-42BA-824E-82EF542C8257}"/>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5" name="Title 4">
            <a:extLst>
              <a:ext uri="{FF2B5EF4-FFF2-40B4-BE49-F238E27FC236}">
                <a16:creationId xmlns="" xmlns:a16="http://schemas.microsoft.com/office/drawing/2014/main" id="{65A8D2A4-D3CD-44D1-A845-E1F9231F68B5}"/>
              </a:ext>
            </a:extLst>
          </p:cNvPr>
          <p:cNvSpPr>
            <a:spLocks noGrp="1"/>
          </p:cNvSpPr>
          <p:nvPr>
            <p:ph type="title"/>
          </p:nvPr>
        </p:nvSpPr>
        <p:spPr>
          <a:xfrm>
            <a:off x="500034" y="2357430"/>
            <a:ext cx="8229600" cy="1143000"/>
          </a:xfrm>
        </p:spPr>
        <p:txBody>
          <a:bodyPr>
            <a:normAutofit fontScale="90000"/>
          </a:bodyPr>
          <a:lstStyle/>
          <a:p>
            <a:pPr algn="ctr" eaLnBrk="1" fontAlgn="auto" hangingPunct="1">
              <a:spcAft>
                <a:spcPts val="0"/>
              </a:spcAft>
              <a:defRPr/>
            </a:pPr>
            <a:r>
              <a:rPr lang="en-IN" sz="6000" dirty="0"/>
              <a:t>Entity-Relationship Diagram</a:t>
            </a:r>
          </a:p>
        </p:txBody>
      </p:sp>
      <p:sp>
        <p:nvSpPr>
          <p:cNvPr id="54277" name="Slide Number Placeholder 5">
            <a:extLst>
              <a:ext uri="{FF2B5EF4-FFF2-40B4-BE49-F238E27FC236}">
                <a16:creationId xmlns="" xmlns:a16="http://schemas.microsoft.com/office/drawing/2014/main" id="{98655252-7F7A-4239-A628-8512E5017C36}"/>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C09DC406-2D98-47E7-AEDE-B388595B8017}" type="slidenum">
              <a:rPr lang="en-US" altLang="en-US" sz="1000">
                <a:latin typeface="Times New Roman" panose="02020603050405020304" pitchFamily="18" charset="0"/>
              </a:rPr>
              <a:pPr>
                <a:spcBef>
                  <a:spcPct val="0"/>
                </a:spcBef>
                <a:buClrTx/>
                <a:buSzTx/>
                <a:buFontTx/>
                <a:buNone/>
              </a:pPr>
              <a:t>32</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9A054F46-BC8C-4463-A5E2-DE1443C5BFA4}"/>
              </a:ext>
            </a:extLst>
          </p:cNvPr>
          <p:cNvSpPr>
            <a:spLocks noGrp="1" noRot="1" noChangeArrowheads="1"/>
          </p:cNvSpPr>
          <p:nvPr>
            <p:ph type="title"/>
          </p:nvPr>
        </p:nvSpPr>
        <p:spPr/>
        <p:txBody>
          <a:bodyPr/>
          <a:lstStyle/>
          <a:p>
            <a:pPr eaLnBrk="1" hangingPunct="1">
              <a:defRPr/>
            </a:pPr>
            <a:r>
              <a:rPr lang="en-US" dirty="0"/>
              <a:t>E-R Model</a:t>
            </a:r>
          </a:p>
        </p:txBody>
      </p:sp>
      <p:sp>
        <p:nvSpPr>
          <p:cNvPr id="55299" name="Rectangle 3">
            <a:extLst>
              <a:ext uri="{FF2B5EF4-FFF2-40B4-BE49-F238E27FC236}">
                <a16:creationId xmlns="" xmlns:a16="http://schemas.microsoft.com/office/drawing/2014/main" id="{4EE50523-F012-4967-AE71-16C0AC2B2DD3}"/>
              </a:ext>
            </a:extLst>
          </p:cNvPr>
          <p:cNvSpPr>
            <a:spLocks noGrp="1"/>
          </p:cNvSpPr>
          <p:nvPr>
            <p:ph type="body" idx="1"/>
          </p:nvPr>
        </p:nvSpPr>
        <p:spPr/>
        <p:txBody>
          <a:bodyPr/>
          <a:lstStyle/>
          <a:p>
            <a:pPr eaLnBrk="1" hangingPunct="1"/>
            <a:r>
              <a:rPr lang="en-US" altLang="en-US" sz="1800">
                <a:latin typeface="Times New Roman" panose="02020603050405020304" pitchFamily="18" charset="0"/>
                <a:cs typeface="Times New Roman" panose="02020603050405020304" pitchFamily="18" charset="0"/>
              </a:rPr>
              <a:t>Proposed by </a:t>
            </a:r>
            <a:r>
              <a:rPr lang="en-US" altLang="en-US" sz="1800" b="1">
                <a:latin typeface="Times New Roman" panose="02020603050405020304" pitchFamily="18" charset="0"/>
                <a:cs typeface="Times New Roman" panose="02020603050405020304" pitchFamily="18" charset="0"/>
              </a:rPr>
              <a:t>Peter Chen</a:t>
            </a:r>
            <a:r>
              <a:rPr lang="en-US" altLang="en-US" sz="1800">
                <a:latin typeface="Times New Roman" panose="02020603050405020304" pitchFamily="18" charset="0"/>
                <a:cs typeface="Times New Roman" panose="02020603050405020304" pitchFamily="18" charset="0"/>
              </a:rPr>
              <a:t> in 1976</a:t>
            </a:r>
          </a:p>
          <a:p>
            <a:pPr eaLnBrk="1" hangingPunct="1"/>
            <a:endParaRPr lang="en-US" altLang="zh-CN" sz="1800" b="1">
              <a:latin typeface="Times New Roman" panose="02020603050405020304" pitchFamily="18" charset="0"/>
              <a:ea typeface="SimSun" panose="02010600030101010101" pitchFamily="2" charset="-122"/>
              <a:cs typeface="Times New Roman" panose="02020603050405020304" pitchFamily="18" charset="0"/>
            </a:endParaRPr>
          </a:p>
          <a:p>
            <a:pPr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ER diagram is widely used in database design</a:t>
            </a:r>
          </a:p>
          <a:p>
            <a:pPr lvl="1"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Represent conceptual level of a database system</a:t>
            </a:r>
            <a:endParaRPr lang="en-US" altLang="zh-CN" sz="1800" b="1">
              <a:latin typeface="Times New Roman" panose="02020603050405020304" pitchFamily="18" charset="0"/>
              <a:ea typeface="SimSun" panose="02010600030101010101" pitchFamily="2" charset="-122"/>
              <a:cs typeface="Times New Roman" panose="02020603050405020304" pitchFamily="18" charset="0"/>
            </a:endParaRPr>
          </a:p>
          <a:p>
            <a:pPr lvl="1"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Describe things and their relationships in high level</a:t>
            </a:r>
          </a:p>
          <a:p>
            <a:pPr lvl="1" eaLnBrk="1" hangingPunct="1"/>
            <a:endParaRPr lang="en-US" altLang="zh-CN" sz="1800">
              <a:latin typeface="Times New Roman" panose="02020603050405020304" pitchFamily="18" charset="0"/>
              <a:ea typeface="SimSun" panose="02010600030101010101" pitchFamily="2" charset="-122"/>
              <a:cs typeface="Times New Roman" panose="02020603050405020304" pitchFamily="18" charset="0"/>
            </a:endParaRPr>
          </a:p>
          <a:p>
            <a:pPr eaLnBrk="1" hangingPunct="1"/>
            <a:r>
              <a:rPr lang="en-US" altLang="zh-CN" sz="1800" b="1">
                <a:latin typeface="Times New Roman" panose="02020603050405020304" pitchFamily="18" charset="0"/>
                <a:ea typeface="SimSun" panose="02010600030101010101" pitchFamily="2" charset="-122"/>
                <a:cs typeface="Times New Roman" panose="02020603050405020304" pitchFamily="18" charset="0"/>
              </a:rPr>
              <a:t>Entity set </a:t>
            </a:r>
            <a:r>
              <a:rPr lang="en-US" altLang="zh-CN" sz="1800">
                <a:latin typeface="Times New Roman" panose="02020603050405020304" pitchFamily="18" charset="0"/>
                <a:ea typeface="SimSun" panose="02010600030101010101" pitchFamily="2" charset="-122"/>
                <a:cs typeface="Times New Roman" panose="02020603050405020304" pitchFamily="18" charset="0"/>
              </a:rPr>
              <a:t>– an abstraction of similar things, e.g. cars, students </a:t>
            </a:r>
          </a:p>
          <a:p>
            <a:pPr lvl="1"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An entity set contains many entities</a:t>
            </a:r>
          </a:p>
          <a:p>
            <a:pPr lvl="1" eaLnBrk="1" hangingPunct="1"/>
            <a:endParaRPr lang="en-US" altLang="zh-CN" sz="1800">
              <a:latin typeface="Times New Roman" panose="02020603050405020304" pitchFamily="18" charset="0"/>
              <a:ea typeface="SimSun" panose="02010600030101010101" pitchFamily="2" charset="-122"/>
              <a:cs typeface="Times New Roman" panose="02020603050405020304" pitchFamily="18" charset="0"/>
            </a:endParaRPr>
          </a:p>
          <a:p>
            <a:pPr eaLnBrk="1" hangingPunct="1"/>
            <a:r>
              <a:rPr lang="en-US" altLang="zh-CN" sz="1800" b="1">
                <a:latin typeface="Times New Roman" panose="02020603050405020304" pitchFamily="18" charset="0"/>
                <a:ea typeface="SimSun" panose="02010600030101010101" pitchFamily="2" charset="-122"/>
                <a:cs typeface="Times New Roman" panose="02020603050405020304" pitchFamily="18" charset="0"/>
              </a:rPr>
              <a:t>Attributes –</a:t>
            </a:r>
            <a:r>
              <a:rPr lang="en-US" altLang="zh-CN" sz="1800">
                <a:latin typeface="Times New Roman" panose="02020603050405020304" pitchFamily="18" charset="0"/>
                <a:ea typeface="SimSun" panose="02010600030101010101" pitchFamily="2" charset="-122"/>
                <a:cs typeface="Times New Roman" panose="02020603050405020304" pitchFamily="18" charset="0"/>
              </a:rPr>
              <a:t> common properties of the entities in a entity sets</a:t>
            </a:r>
          </a:p>
          <a:p>
            <a:pPr eaLnBrk="1" hangingPunct="1"/>
            <a:endParaRPr lang="en-US" altLang="zh-CN" sz="1800" b="1">
              <a:latin typeface="Times New Roman" panose="02020603050405020304" pitchFamily="18" charset="0"/>
              <a:ea typeface="SimSun" panose="02010600030101010101" pitchFamily="2" charset="-122"/>
              <a:cs typeface="Times New Roman" panose="02020603050405020304" pitchFamily="18" charset="0"/>
            </a:endParaRPr>
          </a:p>
          <a:p>
            <a:pPr eaLnBrk="1" hangingPunct="1"/>
            <a:r>
              <a:rPr lang="en-US" altLang="zh-CN" sz="1800" b="1">
                <a:latin typeface="Times New Roman" panose="02020603050405020304" pitchFamily="18" charset="0"/>
                <a:ea typeface="SimSun" panose="02010600030101010101" pitchFamily="2" charset="-122"/>
                <a:cs typeface="Times New Roman" panose="02020603050405020304" pitchFamily="18" charset="0"/>
              </a:rPr>
              <a:t>Relationship</a:t>
            </a:r>
            <a:r>
              <a:rPr lang="en-US" altLang="zh-CN" sz="1800">
                <a:latin typeface="Times New Roman" panose="02020603050405020304" pitchFamily="18" charset="0"/>
                <a:ea typeface="SimSun" panose="02010600030101010101" pitchFamily="2" charset="-122"/>
                <a:cs typeface="Times New Roman" panose="02020603050405020304" pitchFamily="18" charset="0"/>
              </a:rPr>
              <a:t> – specify the relations among entities from two or more entity sets</a:t>
            </a:r>
          </a:p>
          <a:p>
            <a:pPr lvl="1" eaLnBrk="1" hangingPunct="1">
              <a:buFont typeface="Verdana" panose="020B0604030504040204" pitchFamily="34" charset="0"/>
              <a:buNone/>
            </a:pPr>
            <a:endParaRPr lang="en-US" altLang="zh-CN" sz="18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55300" name="Date Placeholder 6">
            <a:extLst>
              <a:ext uri="{FF2B5EF4-FFF2-40B4-BE49-F238E27FC236}">
                <a16:creationId xmlns="" xmlns:a16="http://schemas.microsoft.com/office/drawing/2014/main" id="{19ED138A-C4ED-4C67-9433-BF1581C30135}"/>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55301" name="Slide Number Placeholder 7">
            <a:extLst>
              <a:ext uri="{FF2B5EF4-FFF2-40B4-BE49-F238E27FC236}">
                <a16:creationId xmlns="" xmlns:a16="http://schemas.microsoft.com/office/drawing/2014/main" id="{0F95AF6A-8099-4232-A5B4-61162D1DA486}"/>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932F4ABD-90D1-4DC7-9243-9D16BEF2687E}" type="slidenum">
              <a:rPr lang="en-US" altLang="en-US" sz="1000">
                <a:latin typeface="Times New Roman" panose="02020603050405020304" pitchFamily="18" charset="0"/>
              </a:rPr>
              <a:pPr>
                <a:spcBef>
                  <a:spcPct val="0"/>
                </a:spcBef>
                <a:buClrTx/>
                <a:buSzTx/>
                <a:buFontTx/>
                <a:buNone/>
              </a:pPr>
              <a:t>33</a:t>
            </a:fld>
            <a:endParaRPr lang="en-US" altLang="en-US" sz="1000">
              <a:latin typeface="Times New Roman" panose="02020603050405020304" pitchFamily="18" charset="0"/>
            </a:endParaRPr>
          </a:p>
        </p:txBody>
      </p:sp>
      <p:sp>
        <p:nvSpPr>
          <p:cNvPr id="55302" name="Footer Placeholder 8">
            <a:extLst>
              <a:ext uri="{FF2B5EF4-FFF2-40B4-BE49-F238E27FC236}">
                <a16:creationId xmlns="" xmlns:a16="http://schemas.microsoft.com/office/drawing/2014/main" id="{7CF3CC63-36D8-4065-BF56-DF91FE54644D}"/>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 xmlns:a16="http://schemas.microsoft.com/office/drawing/2014/main" id="{275D6475-7BF6-479A-B1B7-55940DB3E024}"/>
              </a:ext>
            </a:extLst>
          </p:cNvPr>
          <p:cNvSpPr>
            <a:spLocks noGrp="1" noRot="1" noChangeArrowheads="1"/>
          </p:cNvSpPr>
          <p:nvPr>
            <p:ph type="title"/>
          </p:nvPr>
        </p:nvSpPr>
        <p:spPr/>
        <p:txBody>
          <a:bodyPr/>
          <a:lstStyle/>
          <a:p>
            <a:pPr eaLnBrk="1" hangingPunct="1">
              <a:defRPr/>
            </a:pPr>
            <a:r>
              <a:rPr lang="en-US" dirty="0"/>
              <a:t>E-R Diagram Notations</a:t>
            </a:r>
          </a:p>
        </p:txBody>
      </p:sp>
      <p:pic>
        <p:nvPicPr>
          <p:cNvPr id="57347" name="Picture 4">
            <a:extLst>
              <a:ext uri="{FF2B5EF4-FFF2-40B4-BE49-F238E27FC236}">
                <a16:creationId xmlns="" xmlns:a16="http://schemas.microsoft.com/office/drawing/2014/main" id="{CB93862A-E2E5-4EB1-999C-9319CC8BCA60}"/>
              </a:ext>
            </a:extLst>
          </p:cNvPr>
          <p:cNvPicPr>
            <a:picLocks noGrp="1" noChangeAspect="1" noChangeArrowheads="1"/>
          </p:cNvPicPr>
          <p:nvPr>
            <p:ph type="body" idx="1"/>
          </p:nvPr>
        </p:nvPicPr>
        <p:blipFill>
          <a:blip r:embed="rId3" cstate="print">
            <a:extLst>
              <a:ext uri="{28A0092B-C50C-407E-A947-70E740481C1C}">
                <a14:useLocalDpi xmlns="" xmlns:a14="http://schemas.microsoft.com/office/drawing/2010/main" val="0"/>
              </a:ext>
            </a:extLst>
          </a:blip>
          <a:srcRect l="22081" t="1402" r="22781" b="53848"/>
          <a:stretch>
            <a:fillRect/>
          </a:stretch>
        </p:blipFill>
        <p:spPr>
          <a:xfrm>
            <a:off x="1524000" y="1905000"/>
            <a:ext cx="6035675" cy="3657600"/>
          </a:xfrm>
          <a:noFill/>
          <a:ln w="76200" cmpd="tri">
            <a:solidFill>
              <a:schemeClr val="tx2"/>
            </a:solidFill>
            <a:miter lim="800000"/>
            <a:headEnd/>
            <a:tailEnd/>
          </a:ln>
        </p:spPr>
      </p:pic>
      <p:sp>
        <p:nvSpPr>
          <p:cNvPr id="57348" name="Date Placeholder 6">
            <a:extLst>
              <a:ext uri="{FF2B5EF4-FFF2-40B4-BE49-F238E27FC236}">
                <a16:creationId xmlns="" xmlns:a16="http://schemas.microsoft.com/office/drawing/2014/main" id="{32D75185-2A9D-4372-AE9C-87A73FA92990}"/>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57349" name="Slide Number Placeholder 7">
            <a:extLst>
              <a:ext uri="{FF2B5EF4-FFF2-40B4-BE49-F238E27FC236}">
                <a16:creationId xmlns="" xmlns:a16="http://schemas.microsoft.com/office/drawing/2014/main" id="{BF821834-D635-4079-ABC8-49BA8D1B8EEA}"/>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1DAE1FC4-42E8-4D24-BE52-F3A3CE0B416F}" type="slidenum">
              <a:rPr lang="en-US" altLang="en-US" sz="1000">
                <a:latin typeface="Times New Roman" panose="02020603050405020304" pitchFamily="18" charset="0"/>
              </a:rPr>
              <a:pPr>
                <a:spcBef>
                  <a:spcPct val="0"/>
                </a:spcBef>
                <a:buClrTx/>
                <a:buSzTx/>
                <a:buFontTx/>
                <a:buNone/>
              </a:pPr>
              <a:t>34</a:t>
            </a:fld>
            <a:endParaRPr lang="en-US" altLang="en-US" sz="1000">
              <a:latin typeface="Times New Roman" panose="02020603050405020304" pitchFamily="18" charset="0"/>
            </a:endParaRPr>
          </a:p>
        </p:txBody>
      </p:sp>
      <p:sp>
        <p:nvSpPr>
          <p:cNvPr id="57350" name="Footer Placeholder 8">
            <a:extLst>
              <a:ext uri="{FF2B5EF4-FFF2-40B4-BE49-F238E27FC236}">
                <a16:creationId xmlns="" xmlns:a16="http://schemas.microsoft.com/office/drawing/2014/main" id="{9E4C765F-7078-4188-AD9A-CC49CFC380C7}"/>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a:extLst>
              <a:ext uri="{FF2B5EF4-FFF2-40B4-BE49-F238E27FC236}">
                <a16:creationId xmlns="" xmlns:a16="http://schemas.microsoft.com/office/drawing/2014/main" id="{C78E35DD-6472-435E-93C6-B49177E176B0}"/>
              </a:ext>
            </a:extLst>
          </p:cNvPr>
          <p:cNvPicPr>
            <a:picLocks noGrp="1" noChangeAspect="1" noChangeArrowheads="1"/>
          </p:cNvPicPr>
          <p:nvPr>
            <p:ph type="body" idx="1"/>
          </p:nvPr>
        </p:nvPicPr>
        <p:blipFill>
          <a:blip r:embed="rId3" cstate="print">
            <a:extLst>
              <a:ext uri="{28A0092B-C50C-407E-A947-70E740481C1C}">
                <a14:useLocalDpi xmlns="" xmlns:a14="http://schemas.microsoft.com/office/drawing/2010/main" val="0"/>
              </a:ext>
            </a:extLst>
          </a:blip>
          <a:srcRect l="22081" t="46487" r="22781" b="6075"/>
          <a:stretch>
            <a:fillRect/>
          </a:stretch>
        </p:blipFill>
        <p:spPr>
          <a:xfrm>
            <a:off x="1554163" y="1600200"/>
            <a:ext cx="6035675" cy="4038600"/>
          </a:xfrm>
          <a:noFill/>
          <a:ln w="76200" cmpd="tri">
            <a:solidFill>
              <a:srgbClr val="CC3300"/>
            </a:solidFill>
            <a:miter lim="800000"/>
            <a:headEnd/>
            <a:tailEnd/>
          </a:ln>
        </p:spPr>
      </p:pic>
      <p:sp>
        <p:nvSpPr>
          <p:cNvPr id="8" name="Rectangle 2">
            <a:extLst>
              <a:ext uri="{FF2B5EF4-FFF2-40B4-BE49-F238E27FC236}">
                <a16:creationId xmlns="" xmlns:a16="http://schemas.microsoft.com/office/drawing/2014/main" id="{525FFD34-0CB6-4323-A849-FE3F3FB7999E}"/>
              </a:ext>
            </a:extLst>
          </p:cNvPr>
          <p:cNvSpPr>
            <a:spLocks noGrp="1" noRot="1" noChangeArrowheads="1"/>
          </p:cNvSpPr>
          <p:nvPr>
            <p:ph type="title"/>
          </p:nvPr>
        </p:nvSpPr>
        <p:spPr>
          <a:xfrm>
            <a:off x="457200" y="274638"/>
            <a:ext cx="8472518" cy="1143000"/>
          </a:xfrm>
        </p:spPr>
        <p:txBody>
          <a:bodyPr/>
          <a:lstStyle/>
          <a:p>
            <a:pPr eaLnBrk="1" hangingPunct="1">
              <a:defRPr/>
            </a:pPr>
            <a:r>
              <a:rPr lang="en-US" dirty="0"/>
              <a:t>E-R Diagram Notations (contd..)</a:t>
            </a:r>
          </a:p>
        </p:txBody>
      </p:sp>
      <p:sp>
        <p:nvSpPr>
          <p:cNvPr id="59396" name="Date Placeholder 8">
            <a:extLst>
              <a:ext uri="{FF2B5EF4-FFF2-40B4-BE49-F238E27FC236}">
                <a16:creationId xmlns="" xmlns:a16="http://schemas.microsoft.com/office/drawing/2014/main" id="{D4CA90AA-03C7-42A3-BF05-327569F685AC}"/>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59397" name="Slide Number Placeholder 9">
            <a:extLst>
              <a:ext uri="{FF2B5EF4-FFF2-40B4-BE49-F238E27FC236}">
                <a16:creationId xmlns="" xmlns:a16="http://schemas.microsoft.com/office/drawing/2014/main" id="{11DF5382-468B-442D-BC1B-D81DF69ABFC1}"/>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3D45EAA2-2328-4D1B-A504-3A1FF8BF92C1}" type="slidenum">
              <a:rPr lang="en-US" altLang="en-US" sz="1000">
                <a:latin typeface="Times New Roman" panose="02020603050405020304" pitchFamily="18" charset="0"/>
              </a:rPr>
              <a:pPr>
                <a:spcBef>
                  <a:spcPct val="0"/>
                </a:spcBef>
                <a:buClrTx/>
                <a:buSzTx/>
                <a:buFontTx/>
                <a:buNone/>
              </a:pPr>
              <a:t>35</a:t>
            </a:fld>
            <a:endParaRPr lang="en-US" altLang="en-US" sz="1000">
              <a:latin typeface="Times New Roman" panose="02020603050405020304" pitchFamily="18" charset="0"/>
            </a:endParaRPr>
          </a:p>
        </p:txBody>
      </p:sp>
      <p:sp>
        <p:nvSpPr>
          <p:cNvPr id="59398" name="Footer Placeholder 10">
            <a:extLst>
              <a:ext uri="{FF2B5EF4-FFF2-40B4-BE49-F238E27FC236}">
                <a16:creationId xmlns="" xmlns:a16="http://schemas.microsoft.com/office/drawing/2014/main" id="{570B5FFD-80B8-4126-A455-F8247EB90E59}"/>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 xmlns:a16="http://schemas.microsoft.com/office/drawing/2014/main" id="{44F474E2-D570-497F-9B49-215B5373C0BB}"/>
              </a:ext>
            </a:extLst>
          </p:cNvPr>
          <p:cNvSpPr>
            <a:spLocks noGrp="1" noRot="1" noChangeArrowheads="1"/>
          </p:cNvSpPr>
          <p:nvPr>
            <p:ph type="title"/>
          </p:nvPr>
        </p:nvSpPr>
        <p:spPr/>
        <p:txBody>
          <a:bodyPr/>
          <a:lstStyle/>
          <a:p>
            <a:pPr eaLnBrk="1" hangingPunct="1">
              <a:defRPr/>
            </a:pPr>
            <a:r>
              <a:rPr lang="en-US"/>
              <a:t>An Example</a:t>
            </a:r>
          </a:p>
        </p:txBody>
      </p:sp>
      <p:pic>
        <p:nvPicPr>
          <p:cNvPr id="61443" name="Picture 4">
            <a:extLst>
              <a:ext uri="{FF2B5EF4-FFF2-40B4-BE49-F238E27FC236}">
                <a16:creationId xmlns="" xmlns:a16="http://schemas.microsoft.com/office/drawing/2014/main" id="{30DFBA5F-FACE-4D1D-BD3F-EDDAC6766973}"/>
              </a:ext>
            </a:extLst>
          </p:cNvPr>
          <p:cNvPicPr>
            <a:picLocks noGrp="1" noChangeAspect="1" noChangeArrowheads="1"/>
          </p:cNvPicPr>
          <p:nvPr>
            <p:ph type="body" idx="1"/>
          </p:nvPr>
        </p:nvPicPr>
        <p:blipFill>
          <a:blip r:embed="rId3" cstate="print">
            <a:extLst>
              <a:ext uri="{28A0092B-C50C-407E-A947-70E740481C1C}">
                <a14:useLocalDpi xmlns="" xmlns:a14="http://schemas.microsoft.com/office/drawing/2010/main" val="0"/>
              </a:ext>
            </a:extLst>
          </a:blip>
          <a:srcRect l="1064" t="30733" r="1064" b="30733"/>
          <a:stretch>
            <a:fillRect/>
          </a:stretch>
        </p:blipFill>
        <p:spPr>
          <a:xfrm>
            <a:off x="1676400" y="2438400"/>
            <a:ext cx="6035675" cy="1905000"/>
          </a:xfrm>
          <a:noFill/>
          <a:ln w="76200" cmpd="tri">
            <a:solidFill>
              <a:srgbClr val="CC3300"/>
            </a:solidFill>
            <a:miter lim="800000"/>
            <a:headEnd/>
            <a:tailEnd/>
          </a:ln>
        </p:spPr>
      </p:pic>
      <p:sp>
        <p:nvSpPr>
          <p:cNvPr id="61444" name="Date Placeholder 6">
            <a:extLst>
              <a:ext uri="{FF2B5EF4-FFF2-40B4-BE49-F238E27FC236}">
                <a16:creationId xmlns="" xmlns:a16="http://schemas.microsoft.com/office/drawing/2014/main" id="{A2C9991C-A76D-4ECD-8B63-D2865A5CE3A4}"/>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61445" name="Slide Number Placeholder 7">
            <a:extLst>
              <a:ext uri="{FF2B5EF4-FFF2-40B4-BE49-F238E27FC236}">
                <a16:creationId xmlns="" xmlns:a16="http://schemas.microsoft.com/office/drawing/2014/main" id="{6FFC0422-771F-44DC-87F5-8CB1FE6502D4}"/>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9FB0FC02-2BE6-4426-885A-CCB49A7C4FC6}" type="slidenum">
              <a:rPr lang="en-US" altLang="en-US" sz="1000">
                <a:latin typeface="Times New Roman" panose="02020603050405020304" pitchFamily="18" charset="0"/>
              </a:rPr>
              <a:pPr>
                <a:spcBef>
                  <a:spcPct val="0"/>
                </a:spcBef>
                <a:buClrTx/>
                <a:buSzTx/>
                <a:buFontTx/>
                <a:buNone/>
              </a:pPr>
              <a:t>36</a:t>
            </a:fld>
            <a:endParaRPr lang="en-US" altLang="en-US" sz="1000">
              <a:latin typeface="Times New Roman" panose="02020603050405020304" pitchFamily="18" charset="0"/>
            </a:endParaRPr>
          </a:p>
        </p:txBody>
      </p:sp>
      <p:sp>
        <p:nvSpPr>
          <p:cNvPr id="61446" name="Footer Placeholder 8">
            <a:extLst>
              <a:ext uri="{FF2B5EF4-FFF2-40B4-BE49-F238E27FC236}">
                <a16:creationId xmlns="" xmlns:a16="http://schemas.microsoft.com/office/drawing/2014/main" id="{4AF1AC2A-097B-4E78-BCE1-A013324A1D22}"/>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 xmlns:a16="http://schemas.microsoft.com/office/drawing/2014/main" id="{21ADCFB5-10F8-48AB-A4F5-516129AB43E1}"/>
              </a:ext>
            </a:extLst>
          </p:cNvPr>
          <p:cNvSpPr>
            <a:spLocks noGrp="1" noRot="1" noChangeArrowheads="1"/>
          </p:cNvSpPr>
          <p:nvPr>
            <p:ph type="title"/>
          </p:nvPr>
        </p:nvSpPr>
        <p:spPr/>
        <p:txBody>
          <a:bodyPr/>
          <a:lstStyle/>
          <a:p>
            <a:pPr eaLnBrk="1" hangingPunct="1">
              <a:defRPr/>
            </a:pPr>
            <a:r>
              <a:rPr lang="en-US"/>
              <a:t>Attributes</a:t>
            </a:r>
          </a:p>
        </p:txBody>
      </p:sp>
      <p:sp>
        <p:nvSpPr>
          <p:cNvPr id="63491" name="Rectangle 3">
            <a:extLst>
              <a:ext uri="{FF2B5EF4-FFF2-40B4-BE49-F238E27FC236}">
                <a16:creationId xmlns="" xmlns:a16="http://schemas.microsoft.com/office/drawing/2014/main" id="{B927E47E-52EB-4FF0-BCD5-6D5BDA022D62}"/>
              </a:ext>
            </a:extLst>
          </p:cNvPr>
          <p:cNvSpPr>
            <a:spLocks noGrp="1"/>
          </p:cNvSpPr>
          <p:nvPr>
            <p:ph type="body" idx="1"/>
          </p:nvPr>
        </p:nvSpPr>
        <p:spPr/>
        <p:txBody>
          <a:bodyPr/>
          <a:lstStyle/>
          <a:p>
            <a:pPr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Both entity sets and relationships can have attributes</a:t>
            </a:r>
          </a:p>
          <a:p>
            <a:pPr eaLnBrk="1" hangingPunct="1"/>
            <a:endParaRPr lang="en-US" altLang="zh-CN" sz="1800">
              <a:latin typeface="Times New Roman" panose="02020603050405020304" pitchFamily="18" charset="0"/>
              <a:ea typeface="SimSun" panose="02010600030101010101" pitchFamily="2" charset="-122"/>
              <a:cs typeface="Times New Roman" panose="02020603050405020304" pitchFamily="18" charset="0"/>
            </a:endParaRPr>
          </a:p>
          <a:p>
            <a:pPr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Attributes may be</a:t>
            </a:r>
          </a:p>
          <a:p>
            <a:pPr lvl="1"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Composite </a:t>
            </a:r>
            <a:endParaRPr lang="en-US" altLang="zh-CN" sz="1800" b="1">
              <a:latin typeface="Times New Roman" panose="02020603050405020304" pitchFamily="18" charset="0"/>
              <a:ea typeface="SimSun" panose="02010600030101010101" pitchFamily="2" charset="-122"/>
              <a:cs typeface="Times New Roman" panose="02020603050405020304" pitchFamily="18" charset="0"/>
            </a:endParaRPr>
          </a:p>
          <a:p>
            <a:pPr lvl="1"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Multi-valued (double ellipse)</a:t>
            </a:r>
          </a:p>
          <a:p>
            <a:pPr lvl="1"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Derived (dashed ellipse)</a:t>
            </a:r>
          </a:p>
          <a:p>
            <a:pPr eaLnBrk="1" hangingPunct="1"/>
            <a:endParaRPr lang="en-US" altLang="en-US" sz="18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63492" name="Date Placeholder 6">
            <a:extLst>
              <a:ext uri="{FF2B5EF4-FFF2-40B4-BE49-F238E27FC236}">
                <a16:creationId xmlns="" xmlns:a16="http://schemas.microsoft.com/office/drawing/2014/main" id="{4CED176B-BAC6-43C9-A31E-30DBD3D79BAC}"/>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63493" name="Slide Number Placeholder 7">
            <a:extLst>
              <a:ext uri="{FF2B5EF4-FFF2-40B4-BE49-F238E27FC236}">
                <a16:creationId xmlns="" xmlns:a16="http://schemas.microsoft.com/office/drawing/2014/main" id="{C47F3633-E240-4848-AD60-B55BB2F24CBA}"/>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D9FA8D9B-0AB5-4704-8521-AB4E1BC725F6}" type="slidenum">
              <a:rPr lang="en-US" altLang="en-US" sz="1000">
                <a:latin typeface="Times New Roman" panose="02020603050405020304" pitchFamily="18" charset="0"/>
              </a:rPr>
              <a:pPr>
                <a:spcBef>
                  <a:spcPct val="0"/>
                </a:spcBef>
                <a:buClrTx/>
                <a:buSzTx/>
                <a:buFontTx/>
                <a:buNone/>
              </a:pPr>
              <a:t>37</a:t>
            </a:fld>
            <a:endParaRPr lang="en-US" altLang="en-US" sz="1000">
              <a:latin typeface="Times New Roman" panose="02020603050405020304" pitchFamily="18" charset="0"/>
            </a:endParaRPr>
          </a:p>
        </p:txBody>
      </p:sp>
      <p:sp>
        <p:nvSpPr>
          <p:cNvPr id="63494" name="Footer Placeholder 8">
            <a:extLst>
              <a:ext uri="{FF2B5EF4-FFF2-40B4-BE49-F238E27FC236}">
                <a16:creationId xmlns="" xmlns:a16="http://schemas.microsoft.com/office/drawing/2014/main" id="{A32941A5-9407-4139-9751-AC97F6C1C9DA}"/>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AD2A292A-0F3E-4BC9-8F9C-047688E87E67}"/>
              </a:ext>
            </a:extLst>
          </p:cNvPr>
          <p:cNvSpPr>
            <a:spLocks noGrp="1" noRot="1" noChangeArrowheads="1"/>
          </p:cNvSpPr>
          <p:nvPr>
            <p:ph type="title"/>
          </p:nvPr>
        </p:nvSpPr>
        <p:spPr/>
        <p:txBody>
          <a:bodyPr/>
          <a:lstStyle/>
          <a:p>
            <a:pPr eaLnBrk="1" hangingPunct="1">
              <a:defRPr/>
            </a:pPr>
            <a:r>
              <a:rPr lang="en-US" dirty="0"/>
              <a:t>An Example</a:t>
            </a:r>
          </a:p>
        </p:txBody>
      </p:sp>
      <p:pic>
        <p:nvPicPr>
          <p:cNvPr id="65539" name="Picture 4">
            <a:extLst>
              <a:ext uri="{FF2B5EF4-FFF2-40B4-BE49-F238E27FC236}">
                <a16:creationId xmlns="" xmlns:a16="http://schemas.microsoft.com/office/drawing/2014/main" id="{F5C5C153-A587-4B24-92E9-92BB57A90881}"/>
              </a:ext>
            </a:extLst>
          </p:cNvPr>
          <p:cNvPicPr>
            <a:picLocks noGrp="1" noChangeAspect="1" noChangeArrowheads="1"/>
          </p:cNvPicPr>
          <p:nvPr>
            <p:ph type="body" idx="1"/>
          </p:nvPr>
        </p:nvPicPr>
        <p:blipFill>
          <a:blip r:embed="rId3" cstate="print">
            <a:extLst>
              <a:ext uri="{28A0092B-C50C-407E-A947-70E740481C1C}">
                <a14:useLocalDpi xmlns="" xmlns:a14="http://schemas.microsoft.com/office/drawing/2010/main" val="0"/>
              </a:ext>
            </a:extLst>
          </a:blip>
          <a:srcRect l="948" t="14647" r="1704" b="16919"/>
          <a:stretch>
            <a:fillRect/>
          </a:stretch>
        </p:blipFill>
        <p:spPr>
          <a:xfrm>
            <a:off x="1428750" y="1857375"/>
            <a:ext cx="6035675" cy="3276600"/>
          </a:xfrm>
          <a:noFill/>
          <a:ln w="76200" cmpd="tri">
            <a:solidFill>
              <a:schemeClr val="tx2"/>
            </a:solidFill>
            <a:miter lim="800000"/>
            <a:headEnd/>
            <a:tailEnd/>
          </a:ln>
        </p:spPr>
      </p:pic>
      <p:sp>
        <p:nvSpPr>
          <p:cNvPr id="65540" name="Date Placeholder 6">
            <a:extLst>
              <a:ext uri="{FF2B5EF4-FFF2-40B4-BE49-F238E27FC236}">
                <a16:creationId xmlns="" xmlns:a16="http://schemas.microsoft.com/office/drawing/2014/main" id="{5230E7E5-2B10-40FC-B992-C2FDF2963B35}"/>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65541" name="Slide Number Placeholder 7">
            <a:extLst>
              <a:ext uri="{FF2B5EF4-FFF2-40B4-BE49-F238E27FC236}">
                <a16:creationId xmlns="" xmlns:a16="http://schemas.microsoft.com/office/drawing/2014/main" id="{BA11FF5B-41B7-4164-AAF5-5B3BCDFFC1A1}"/>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67D21A70-8855-4AE1-BBC8-C8CA13B4B794}" type="slidenum">
              <a:rPr lang="en-US" altLang="en-US" sz="1000">
                <a:latin typeface="Times New Roman" panose="02020603050405020304" pitchFamily="18" charset="0"/>
              </a:rPr>
              <a:pPr>
                <a:spcBef>
                  <a:spcPct val="0"/>
                </a:spcBef>
                <a:buClrTx/>
                <a:buSzTx/>
                <a:buFontTx/>
                <a:buNone/>
              </a:pPr>
              <a:t>38</a:t>
            </a:fld>
            <a:endParaRPr lang="en-US" altLang="en-US" sz="1000">
              <a:latin typeface="Times New Roman" panose="02020603050405020304" pitchFamily="18" charset="0"/>
            </a:endParaRPr>
          </a:p>
        </p:txBody>
      </p:sp>
      <p:sp>
        <p:nvSpPr>
          <p:cNvPr id="65542" name="Footer Placeholder 8">
            <a:extLst>
              <a:ext uri="{FF2B5EF4-FFF2-40B4-BE49-F238E27FC236}">
                <a16:creationId xmlns="" xmlns:a16="http://schemas.microsoft.com/office/drawing/2014/main" id="{934DE5B3-EF1B-4256-9127-C3A210EC4B36}"/>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 xmlns:a16="http://schemas.microsoft.com/office/drawing/2014/main" id="{B5E435F7-CBD7-4E18-BCA4-EA2E3335A11B}"/>
              </a:ext>
            </a:extLst>
          </p:cNvPr>
          <p:cNvSpPr>
            <a:spLocks noGrp="1" noRot="1" noChangeArrowheads="1"/>
          </p:cNvSpPr>
          <p:nvPr>
            <p:ph type="title"/>
          </p:nvPr>
        </p:nvSpPr>
        <p:spPr/>
        <p:txBody>
          <a:bodyPr/>
          <a:lstStyle/>
          <a:p>
            <a:pPr eaLnBrk="1" hangingPunct="1">
              <a:defRPr/>
            </a:pPr>
            <a:r>
              <a:rPr lang="en-US"/>
              <a:t>Relationship</a:t>
            </a:r>
          </a:p>
        </p:txBody>
      </p:sp>
      <p:sp>
        <p:nvSpPr>
          <p:cNvPr id="67587" name="Rectangle 3">
            <a:extLst>
              <a:ext uri="{FF2B5EF4-FFF2-40B4-BE49-F238E27FC236}">
                <a16:creationId xmlns="" xmlns:a16="http://schemas.microsoft.com/office/drawing/2014/main" id="{F94DD8DC-9EC2-4304-B60E-787E257DACB9}"/>
              </a:ext>
            </a:extLst>
          </p:cNvPr>
          <p:cNvSpPr>
            <a:spLocks noGrp="1"/>
          </p:cNvSpPr>
          <p:nvPr>
            <p:ph type="body" idx="1"/>
          </p:nvPr>
        </p:nvSpPr>
        <p:spPr/>
        <p:txBody>
          <a:bodyPr/>
          <a:lstStyle/>
          <a:p>
            <a:pPr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The degree of a relationship = the number of entity sets that participate in the relationship</a:t>
            </a:r>
          </a:p>
          <a:p>
            <a:pPr lvl="1"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Mostly binary relationships</a:t>
            </a:r>
            <a:endParaRPr lang="en-US" altLang="zh-CN" sz="1800" b="1">
              <a:latin typeface="Times New Roman" panose="02020603050405020304" pitchFamily="18" charset="0"/>
              <a:ea typeface="SimSun" panose="02010600030101010101" pitchFamily="2" charset="-122"/>
              <a:cs typeface="Times New Roman" panose="02020603050405020304" pitchFamily="18" charset="0"/>
            </a:endParaRPr>
          </a:p>
          <a:p>
            <a:pPr lvl="1"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Sometimes more</a:t>
            </a:r>
          </a:p>
          <a:p>
            <a:pPr lvl="1" eaLnBrk="1" hangingPunct="1"/>
            <a:endParaRPr lang="en-US" altLang="zh-CN" sz="1800">
              <a:latin typeface="Times New Roman" panose="02020603050405020304" pitchFamily="18" charset="0"/>
              <a:ea typeface="SimSun" panose="02010600030101010101" pitchFamily="2" charset="-122"/>
              <a:cs typeface="Times New Roman" panose="02020603050405020304" pitchFamily="18" charset="0"/>
            </a:endParaRPr>
          </a:p>
          <a:p>
            <a:pPr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Mapping cardinality of a relationship</a:t>
            </a:r>
          </a:p>
          <a:p>
            <a:pPr lvl="1"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1 –1</a:t>
            </a:r>
            <a:endParaRPr lang="en-US" altLang="zh-CN" sz="1800" b="1">
              <a:latin typeface="Times New Roman" panose="02020603050405020304" pitchFamily="18" charset="0"/>
              <a:ea typeface="SimSun" panose="02010600030101010101" pitchFamily="2" charset="-122"/>
              <a:cs typeface="Times New Roman" panose="02020603050405020304" pitchFamily="18" charset="0"/>
            </a:endParaRPr>
          </a:p>
          <a:p>
            <a:pPr lvl="1"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1 – many</a:t>
            </a:r>
            <a:endParaRPr lang="en-US" altLang="zh-CN" sz="1800" b="1">
              <a:latin typeface="Times New Roman" panose="02020603050405020304" pitchFamily="18" charset="0"/>
              <a:ea typeface="SimSun" panose="02010600030101010101" pitchFamily="2" charset="-122"/>
              <a:cs typeface="Times New Roman" panose="02020603050405020304" pitchFamily="18" charset="0"/>
            </a:endParaRPr>
          </a:p>
          <a:p>
            <a:pPr lvl="1"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many – 1</a:t>
            </a:r>
          </a:p>
          <a:p>
            <a:pPr lvl="1" eaLnBrk="1" hangingPunct="1"/>
            <a:r>
              <a:rPr lang="en-US" altLang="zh-CN" sz="1800">
                <a:latin typeface="Times New Roman" panose="02020603050405020304" pitchFamily="18" charset="0"/>
                <a:ea typeface="SimSun" panose="02010600030101010101" pitchFamily="2" charset="-122"/>
                <a:cs typeface="Times New Roman" panose="02020603050405020304" pitchFamily="18" charset="0"/>
              </a:rPr>
              <a:t>Many-many</a:t>
            </a:r>
            <a:endParaRPr lang="en-US" altLang="zh-CN" sz="1800" b="1">
              <a:latin typeface="Times New Roman" panose="02020603050405020304" pitchFamily="18" charset="0"/>
              <a:ea typeface="SimSun" panose="02010600030101010101" pitchFamily="2" charset="-122"/>
              <a:cs typeface="Times New Roman" panose="02020603050405020304" pitchFamily="18" charset="0"/>
            </a:endParaRPr>
          </a:p>
          <a:p>
            <a:pPr eaLnBrk="1" hangingPunct="1">
              <a:buFont typeface="Wingdings" panose="05000000000000000000" pitchFamily="2" charset="2"/>
              <a:buNone/>
            </a:pPr>
            <a:endParaRPr lang="en-US" altLang="en-US" sz="1800">
              <a:latin typeface="Times New Roman" panose="02020603050405020304" pitchFamily="18" charset="0"/>
              <a:cs typeface="Times New Roman" panose="02020603050405020304" pitchFamily="18" charset="0"/>
            </a:endParaRPr>
          </a:p>
        </p:txBody>
      </p:sp>
      <p:sp>
        <p:nvSpPr>
          <p:cNvPr id="67588" name="Date Placeholder 3">
            <a:extLst>
              <a:ext uri="{FF2B5EF4-FFF2-40B4-BE49-F238E27FC236}">
                <a16:creationId xmlns="" xmlns:a16="http://schemas.microsoft.com/office/drawing/2014/main" id="{809523D2-500F-4E0C-B7EE-B92B6B86A373}"/>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67589" name="Slide Number Placeholder 4">
            <a:extLst>
              <a:ext uri="{FF2B5EF4-FFF2-40B4-BE49-F238E27FC236}">
                <a16:creationId xmlns="" xmlns:a16="http://schemas.microsoft.com/office/drawing/2014/main" id="{6341B263-64CD-421E-ADE0-C627545AE82A}"/>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F33F2D41-BE25-4B76-AEE2-6D7BB0CA9367}" type="slidenum">
              <a:rPr lang="en-US" altLang="en-US" sz="1000">
                <a:latin typeface="Times New Roman" panose="02020603050405020304" pitchFamily="18" charset="0"/>
              </a:rPr>
              <a:pPr>
                <a:spcBef>
                  <a:spcPct val="0"/>
                </a:spcBef>
                <a:buClrTx/>
                <a:buSzTx/>
                <a:buFontTx/>
                <a:buNone/>
              </a:pPr>
              <a:t>39</a:t>
            </a:fld>
            <a:endParaRPr lang="en-US" altLang="en-US" sz="1000">
              <a:latin typeface="Times New Roman" panose="02020603050405020304" pitchFamily="18" charset="0"/>
            </a:endParaRPr>
          </a:p>
        </p:txBody>
      </p:sp>
      <p:sp>
        <p:nvSpPr>
          <p:cNvPr id="67590" name="Footer Placeholder 5">
            <a:extLst>
              <a:ext uri="{FF2B5EF4-FFF2-40B4-BE49-F238E27FC236}">
                <a16:creationId xmlns="" xmlns:a16="http://schemas.microsoft.com/office/drawing/2014/main" id="{381219EA-6F43-49EE-A156-E5B0BA030D46}"/>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D5E0F194-60F6-46D3-8E19-AD89EE375FAB}"/>
              </a:ext>
            </a:extLst>
          </p:cNvPr>
          <p:cNvSpPr>
            <a:spLocks noGrp="1"/>
          </p:cNvSpPr>
          <p:nvPr>
            <p:ph idx="1"/>
          </p:nvPr>
        </p:nvSpPr>
        <p:spPr>
          <a:xfrm>
            <a:off x="428625" y="1285875"/>
            <a:ext cx="8401050" cy="4786313"/>
          </a:xfrm>
        </p:spPr>
        <p:txBody>
          <a:bodyPr>
            <a:normAutofit fontScale="92500" lnSpcReduction="20000"/>
          </a:bodyPr>
          <a:lstStyle/>
          <a:p>
            <a:pPr marL="859536" lvl="2" eaLnBrk="1" fontAlgn="auto" hangingPunct="1">
              <a:spcAft>
                <a:spcPts val="0"/>
              </a:spcAft>
              <a:buFont typeface="Wingdings" pitchFamily="2" charset="2"/>
              <a:buChar char="§"/>
              <a:defRPr/>
            </a:pPr>
            <a:r>
              <a:rPr lang="en-IN" sz="1800" dirty="0">
                <a:latin typeface="Times New Roman" pitchFamily="18" charset="0"/>
                <a:cs typeface="Times New Roman" pitchFamily="18" charset="0"/>
              </a:rPr>
              <a:t>A</a:t>
            </a:r>
            <a:r>
              <a:rPr lang="en-IN" sz="1900" dirty="0">
                <a:latin typeface="Times New Roman" pitchFamily="18" charset="0"/>
                <a:cs typeface="Times New Roman" pitchFamily="18" charset="0"/>
              </a:rPr>
              <a:t>pplication Programmers – Developers who interact with the database by means of DML queries or Rapid Action Development (RAD) tools. These DML queries are written in the application programs like C, C++, JAVA, Pascal etc. These queries are converted into object code to communicate with the database. For example, writing a C program to generate the report of employees who are working in particular department will involve a query to fetch the data from database. It will include a embedded SQL query in the C Program.</a:t>
            </a:r>
          </a:p>
          <a:p>
            <a:pPr marL="859536" lvl="2" eaLnBrk="1" fontAlgn="auto" hangingPunct="1">
              <a:spcAft>
                <a:spcPts val="0"/>
              </a:spcAft>
              <a:buFont typeface="Wingdings" pitchFamily="2" charset="2"/>
              <a:buChar char="§"/>
              <a:defRPr/>
            </a:pPr>
            <a:endParaRPr lang="en-IN" sz="1900" dirty="0">
              <a:latin typeface="Times New Roman" pitchFamily="18" charset="0"/>
              <a:cs typeface="Times New Roman" pitchFamily="18" charset="0"/>
            </a:endParaRPr>
          </a:p>
          <a:p>
            <a:pPr marL="859536" lvl="2" eaLnBrk="1" fontAlgn="auto" hangingPunct="1">
              <a:spcAft>
                <a:spcPts val="0"/>
              </a:spcAft>
              <a:buFont typeface="Wingdings" pitchFamily="2" charset="2"/>
              <a:buChar char="§"/>
              <a:defRPr/>
            </a:pPr>
            <a:r>
              <a:rPr lang="en-IN" sz="1900" dirty="0">
                <a:latin typeface="Times New Roman" pitchFamily="18" charset="0"/>
                <a:cs typeface="Times New Roman" pitchFamily="18" charset="0"/>
              </a:rPr>
              <a:t>Sophisticated Users – They are sophisticated users who write specialized database applications like computer-aided designs, knowledge and expert systems that store data with complex data types (e.g., audio/video data, graphics data).</a:t>
            </a:r>
          </a:p>
          <a:p>
            <a:pPr marL="859536" lvl="2" eaLnBrk="1" fontAlgn="auto" hangingPunct="1">
              <a:spcAft>
                <a:spcPts val="0"/>
              </a:spcAft>
              <a:buFont typeface="Wingdings" pitchFamily="2" charset="2"/>
              <a:buChar char="§"/>
              <a:defRPr/>
            </a:pPr>
            <a:endParaRPr lang="en-IN" sz="1900" dirty="0">
              <a:latin typeface="Times New Roman" pitchFamily="18" charset="0"/>
              <a:cs typeface="Times New Roman" pitchFamily="18" charset="0"/>
            </a:endParaRPr>
          </a:p>
          <a:p>
            <a:pPr marL="859536" lvl="2" eaLnBrk="1" fontAlgn="auto" hangingPunct="1">
              <a:spcAft>
                <a:spcPts val="0"/>
              </a:spcAft>
              <a:buFont typeface="Wingdings" pitchFamily="2" charset="2"/>
              <a:buChar char="§"/>
              <a:defRPr/>
            </a:pPr>
            <a:r>
              <a:rPr lang="en-IN" sz="1900" dirty="0">
                <a:latin typeface="Times New Roman" pitchFamily="18" charset="0"/>
                <a:cs typeface="Times New Roman" pitchFamily="18" charset="0"/>
              </a:rPr>
              <a:t>Database Administrators (DBA) – A person or a group of persons who monitors the database management system handling.</a:t>
            </a:r>
          </a:p>
          <a:p>
            <a:pPr lvl="4" eaLnBrk="1" fontAlgn="auto" hangingPunct="1">
              <a:spcAft>
                <a:spcPts val="0"/>
              </a:spcAft>
              <a:buFont typeface="Wingdings" pitchFamily="2" charset="2"/>
              <a:buChar char="q"/>
              <a:defRPr/>
            </a:pPr>
            <a:r>
              <a:rPr lang="en-IN" sz="1800" dirty="0">
                <a:latin typeface="Times New Roman" pitchFamily="18" charset="0"/>
                <a:cs typeface="Times New Roman" pitchFamily="18" charset="0"/>
              </a:rPr>
              <a:t>Creates the original database</a:t>
            </a:r>
          </a:p>
          <a:p>
            <a:pPr lvl="4" eaLnBrk="1" fontAlgn="auto" hangingPunct="1">
              <a:spcAft>
                <a:spcPts val="0"/>
              </a:spcAft>
              <a:buFont typeface="Wingdings" pitchFamily="2" charset="2"/>
              <a:buChar char="q"/>
              <a:defRPr/>
            </a:pPr>
            <a:r>
              <a:rPr lang="en-IN" sz="1800" dirty="0">
                <a:latin typeface="Times New Roman" pitchFamily="18" charset="0"/>
                <a:cs typeface="Times New Roman" pitchFamily="18" charset="0"/>
              </a:rPr>
              <a:t>Makes physical changes (modifications) to </a:t>
            </a:r>
            <a:r>
              <a:rPr lang="en-IN" sz="1800">
                <a:latin typeface="Times New Roman" pitchFamily="18" charset="0"/>
                <a:cs typeface="Times New Roman" pitchFamily="18" charset="0"/>
              </a:rPr>
              <a:t>the </a:t>
            </a:r>
            <a:r>
              <a:rPr lang="en-IN" sz="1800" smtClean="0">
                <a:latin typeface="Times New Roman" pitchFamily="18" charset="0"/>
                <a:cs typeface="Times New Roman" pitchFamily="18" charset="0"/>
              </a:rPr>
              <a:t>schema</a:t>
            </a:r>
            <a:endParaRPr lang="en-IN" sz="1800" dirty="0">
              <a:latin typeface="Times New Roman" pitchFamily="18" charset="0"/>
              <a:cs typeface="Times New Roman" pitchFamily="18" charset="0"/>
            </a:endParaRPr>
          </a:p>
          <a:p>
            <a:pPr lvl="4" eaLnBrk="1" fontAlgn="auto" hangingPunct="1">
              <a:spcAft>
                <a:spcPts val="0"/>
              </a:spcAft>
              <a:buFont typeface="Wingdings" pitchFamily="2" charset="2"/>
              <a:buChar char="q"/>
              <a:defRPr/>
            </a:pPr>
            <a:r>
              <a:rPr lang="en-IN" sz="1800" dirty="0">
                <a:latin typeface="Times New Roman" pitchFamily="18" charset="0"/>
                <a:cs typeface="Times New Roman" pitchFamily="18" charset="0"/>
              </a:rPr>
              <a:t>Grants authorization for data access</a:t>
            </a:r>
          </a:p>
          <a:p>
            <a:pPr lvl="4" eaLnBrk="1" fontAlgn="auto" hangingPunct="1">
              <a:spcAft>
                <a:spcPts val="0"/>
              </a:spcAft>
              <a:buFont typeface="Wingdings" pitchFamily="2" charset="2"/>
              <a:buChar char="q"/>
              <a:defRPr/>
            </a:pPr>
            <a:r>
              <a:rPr lang="en-IN" sz="1800" dirty="0">
                <a:latin typeface="Times New Roman" pitchFamily="18" charset="0"/>
                <a:cs typeface="Times New Roman" pitchFamily="18" charset="0"/>
              </a:rPr>
              <a:t>Does routine maintenance and periodic back up.</a:t>
            </a:r>
          </a:p>
        </p:txBody>
      </p:sp>
      <p:sp>
        <p:nvSpPr>
          <p:cNvPr id="15363" name="Date Placeholder 2">
            <a:extLst>
              <a:ext uri="{FF2B5EF4-FFF2-40B4-BE49-F238E27FC236}">
                <a16:creationId xmlns="" xmlns:a16="http://schemas.microsoft.com/office/drawing/2014/main" id="{1F4CA344-5347-4889-B800-5E70740D6FC1}"/>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5" name="Title 4">
            <a:extLst>
              <a:ext uri="{FF2B5EF4-FFF2-40B4-BE49-F238E27FC236}">
                <a16:creationId xmlns="" xmlns:a16="http://schemas.microsoft.com/office/drawing/2014/main" id="{E90B28F2-AFC6-4AED-A984-F94E17EDD9DD}"/>
              </a:ext>
            </a:extLst>
          </p:cNvPr>
          <p:cNvSpPr>
            <a:spLocks noGrp="1"/>
          </p:cNvSpPr>
          <p:nvPr>
            <p:ph type="title"/>
          </p:nvPr>
        </p:nvSpPr>
        <p:spPr/>
        <p:txBody>
          <a:bodyPr/>
          <a:lstStyle/>
          <a:p>
            <a:pPr eaLnBrk="1" fontAlgn="auto" hangingPunct="1">
              <a:spcAft>
                <a:spcPts val="0"/>
              </a:spcAft>
              <a:defRPr/>
            </a:pPr>
            <a:r>
              <a:rPr lang="en-IN" dirty="0"/>
              <a:t>Introduction (contd..)</a:t>
            </a:r>
          </a:p>
        </p:txBody>
      </p:sp>
      <p:sp>
        <p:nvSpPr>
          <p:cNvPr id="15365" name="Footer Placeholder 5">
            <a:extLst>
              <a:ext uri="{FF2B5EF4-FFF2-40B4-BE49-F238E27FC236}">
                <a16:creationId xmlns="" xmlns:a16="http://schemas.microsoft.com/office/drawing/2014/main" id="{F07ADBAE-6849-4690-BDD3-73EEAD3598EA}"/>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15366" name="Slide Number Placeholder 5">
            <a:extLst>
              <a:ext uri="{FF2B5EF4-FFF2-40B4-BE49-F238E27FC236}">
                <a16:creationId xmlns="" xmlns:a16="http://schemas.microsoft.com/office/drawing/2014/main" id="{2ABCD835-8F5D-4158-A589-0B9A11DCDBBD}"/>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3C9DEB0C-B7F5-465C-B597-9E3A49B87095}" type="slidenum">
              <a:rPr lang="en-US" altLang="en-US" sz="1000">
                <a:latin typeface="Times New Roman" panose="02020603050405020304" pitchFamily="18" charset="0"/>
              </a:rPr>
              <a:pPr>
                <a:spcBef>
                  <a:spcPct val="0"/>
                </a:spcBef>
                <a:buClrTx/>
                <a:buSzTx/>
                <a:buFontTx/>
                <a:buNone/>
              </a:pPr>
              <a:t>4</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 xmlns:a16="http://schemas.microsoft.com/office/drawing/2014/main" id="{7F050589-FE7C-4443-869B-6287EA9528D0}"/>
              </a:ext>
            </a:extLst>
          </p:cNvPr>
          <p:cNvSpPr>
            <a:spLocks noGrp="1" noRot="1" noChangeArrowheads="1"/>
          </p:cNvSpPr>
          <p:nvPr>
            <p:ph type="title"/>
          </p:nvPr>
        </p:nvSpPr>
        <p:spPr/>
        <p:txBody>
          <a:bodyPr/>
          <a:lstStyle/>
          <a:p>
            <a:pPr eaLnBrk="1" hangingPunct="1">
              <a:defRPr/>
            </a:pPr>
            <a:r>
              <a:rPr lang="en-US"/>
              <a:t>Relationship Example</a:t>
            </a:r>
          </a:p>
        </p:txBody>
      </p:sp>
      <p:pic>
        <p:nvPicPr>
          <p:cNvPr id="69635" name="Picture 4">
            <a:extLst>
              <a:ext uri="{FF2B5EF4-FFF2-40B4-BE49-F238E27FC236}">
                <a16:creationId xmlns="" xmlns:a16="http://schemas.microsoft.com/office/drawing/2014/main" id="{9CB9D2F5-E5B3-4F6B-8A52-CF7210E126D1}"/>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l="1250" t="7619" r="1428" b="8809"/>
          <a:stretch>
            <a:fillRect/>
          </a:stretch>
        </p:blipFill>
        <p:spPr bwMode="auto">
          <a:xfrm>
            <a:off x="857250" y="1428750"/>
            <a:ext cx="6921500" cy="4457700"/>
          </a:xfrm>
          <a:prstGeom prst="rect">
            <a:avLst/>
          </a:prstGeom>
          <a:noFill/>
          <a:ln w="76200" cmpd="tri">
            <a:solidFill>
              <a:schemeClr val="tx2"/>
            </a:solidFill>
            <a:miter lim="800000"/>
            <a:headEnd/>
            <a:tailEnd/>
          </a:ln>
          <a:extLst>
            <a:ext uri="{909E8E84-426E-40DD-AFC4-6F175D3DCCD1}">
              <a14:hiddenFill xmlns="" xmlns:a14="http://schemas.microsoft.com/office/drawing/2010/main">
                <a:solidFill>
                  <a:srgbClr val="FFFFFF"/>
                </a:solidFill>
              </a14:hiddenFill>
            </a:ext>
          </a:extLst>
        </p:spPr>
      </p:pic>
      <p:sp>
        <p:nvSpPr>
          <p:cNvPr id="69636" name="Date Placeholder 7">
            <a:extLst>
              <a:ext uri="{FF2B5EF4-FFF2-40B4-BE49-F238E27FC236}">
                <a16:creationId xmlns="" xmlns:a16="http://schemas.microsoft.com/office/drawing/2014/main" id="{C8E20CFE-4B80-4699-BDF5-69E2122676FA}"/>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69637" name="Slide Number Placeholder 8">
            <a:extLst>
              <a:ext uri="{FF2B5EF4-FFF2-40B4-BE49-F238E27FC236}">
                <a16:creationId xmlns="" xmlns:a16="http://schemas.microsoft.com/office/drawing/2014/main" id="{963EFEF5-7E78-4B65-9D99-873A120A16EF}"/>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4E37742D-F72B-4867-BE23-0B311E6E2D05}" type="slidenum">
              <a:rPr lang="en-US" altLang="en-US" sz="1000">
                <a:latin typeface="Times New Roman" panose="02020603050405020304" pitchFamily="18" charset="0"/>
              </a:rPr>
              <a:pPr>
                <a:spcBef>
                  <a:spcPct val="0"/>
                </a:spcBef>
                <a:buClrTx/>
                <a:buSzTx/>
                <a:buFontTx/>
                <a:buNone/>
              </a:pPr>
              <a:t>40</a:t>
            </a:fld>
            <a:endParaRPr lang="en-US" altLang="en-US" sz="1000">
              <a:latin typeface="Times New Roman" panose="02020603050405020304" pitchFamily="18" charset="0"/>
            </a:endParaRPr>
          </a:p>
        </p:txBody>
      </p:sp>
      <p:sp>
        <p:nvSpPr>
          <p:cNvPr id="69638" name="Footer Placeholder 9">
            <a:extLst>
              <a:ext uri="{FF2B5EF4-FFF2-40B4-BE49-F238E27FC236}">
                <a16:creationId xmlns="" xmlns:a16="http://schemas.microsoft.com/office/drawing/2014/main" id="{64F73270-48EF-4A75-A76F-63B37DE6DCF4}"/>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 xmlns:a16="http://schemas.microsoft.com/office/drawing/2014/main" id="{4185897D-B923-4AB7-84C3-B3390B5D6B7E}"/>
              </a:ext>
            </a:extLst>
          </p:cNvPr>
          <p:cNvSpPr>
            <a:spLocks noGrp="1" noRot="1" noChangeArrowheads="1"/>
          </p:cNvSpPr>
          <p:nvPr>
            <p:ph type="title"/>
          </p:nvPr>
        </p:nvSpPr>
        <p:spPr/>
        <p:txBody>
          <a:bodyPr/>
          <a:lstStyle/>
          <a:p>
            <a:pPr eaLnBrk="1" hangingPunct="1">
              <a:defRPr/>
            </a:pPr>
            <a:r>
              <a:rPr lang="en-US"/>
              <a:t>Attribute of A Relationship Set</a:t>
            </a:r>
          </a:p>
        </p:txBody>
      </p:sp>
      <p:pic>
        <p:nvPicPr>
          <p:cNvPr id="71683" name="Picture 4">
            <a:extLst>
              <a:ext uri="{FF2B5EF4-FFF2-40B4-BE49-F238E27FC236}">
                <a16:creationId xmlns="" xmlns:a16="http://schemas.microsoft.com/office/drawing/2014/main" id="{85A1B5A5-239B-4290-830C-39A898EC08A1}"/>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l="1291" t="7312" r="3548" b="7742"/>
          <a:stretch>
            <a:fillRect/>
          </a:stretch>
        </p:blipFill>
        <p:spPr bwMode="auto">
          <a:xfrm>
            <a:off x="928688" y="3643313"/>
            <a:ext cx="6943725" cy="2500312"/>
          </a:xfrm>
          <a:prstGeom prst="rect">
            <a:avLst/>
          </a:prstGeom>
          <a:noFill/>
          <a:ln w="76200" cmpd="tri">
            <a:solidFill>
              <a:schemeClr val="tx2"/>
            </a:solidFill>
            <a:miter lim="800000"/>
            <a:headEnd/>
            <a:tailEnd/>
          </a:ln>
          <a:extLst>
            <a:ext uri="{909E8E84-426E-40DD-AFC4-6F175D3DCCD1}">
              <a14:hiddenFill xmlns="" xmlns:a14="http://schemas.microsoft.com/office/drawing/2010/main">
                <a:solidFill>
                  <a:srgbClr val="FFFFFF"/>
                </a:solidFill>
              </a14:hiddenFill>
            </a:ext>
          </a:extLst>
        </p:spPr>
      </p:pic>
      <p:sp>
        <p:nvSpPr>
          <p:cNvPr id="71684" name="Date Placeholder 7">
            <a:extLst>
              <a:ext uri="{FF2B5EF4-FFF2-40B4-BE49-F238E27FC236}">
                <a16:creationId xmlns="" xmlns:a16="http://schemas.microsoft.com/office/drawing/2014/main" id="{C04FD30A-49CF-4C4D-BC64-CFB563E05160}"/>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71685" name="Slide Number Placeholder 8">
            <a:extLst>
              <a:ext uri="{FF2B5EF4-FFF2-40B4-BE49-F238E27FC236}">
                <a16:creationId xmlns="" xmlns:a16="http://schemas.microsoft.com/office/drawing/2014/main" id="{6A1F806A-E04A-4E99-9A6E-69AAB7368214}"/>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DCA29DCC-D7C0-48AE-9E10-5068EC2D5BD6}" type="slidenum">
              <a:rPr lang="en-US" altLang="en-US" sz="1000">
                <a:latin typeface="Times New Roman" panose="02020603050405020304" pitchFamily="18" charset="0"/>
              </a:rPr>
              <a:pPr>
                <a:spcBef>
                  <a:spcPct val="0"/>
                </a:spcBef>
                <a:buClrTx/>
                <a:buSzTx/>
                <a:buFontTx/>
                <a:buNone/>
              </a:pPr>
              <a:t>41</a:t>
            </a:fld>
            <a:endParaRPr lang="en-US" altLang="en-US" sz="1000">
              <a:latin typeface="Times New Roman" panose="02020603050405020304" pitchFamily="18" charset="0"/>
            </a:endParaRPr>
          </a:p>
        </p:txBody>
      </p:sp>
      <p:sp>
        <p:nvSpPr>
          <p:cNvPr id="71686" name="Footer Placeholder 9">
            <a:extLst>
              <a:ext uri="{FF2B5EF4-FFF2-40B4-BE49-F238E27FC236}">
                <a16:creationId xmlns="" xmlns:a16="http://schemas.microsoft.com/office/drawing/2014/main" id="{148CCAD3-789B-46EF-8025-3EB45F9A92C6}"/>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pic>
        <p:nvPicPr>
          <p:cNvPr id="71687" name="Picture 29" descr="Untitled.jpg">
            <a:extLst>
              <a:ext uri="{FF2B5EF4-FFF2-40B4-BE49-F238E27FC236}">
                <a16:creationId xmlns="" xmlns:a16="http://schemas.microsoft.com/office/drawing/2014/main" id="{87A0F7B5-DAEE-48D3-AB09-45A168054E00}"/>
              </a:ext>
            </a:extLst>
          </p:cNvPr>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71625" y="1428750"/>
            <a:ext cx="5591175" cy="2009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5">
            <a:extLst>
              <a:ext uri="{FF2B5EF4-FFF2-40B4-BE49-F238E27FC236}">
                <a16:creationId xmlns="" xmlns:a16="http://schemas.microsoft.com/office/drawing/2014/main" id="{0581411C-BCCC-4D78-982A-CC04322C58F5}"/>
              </a:ext>
            </a:extLst>
          </p:cNvPr>
          <p:cNvSpPr>
            <a:spLocks noGrp="1" noRot="1" noChangeArrowheads="1"/>
          </p:cNvSpPr>
          <p:nvPr>
            <p:ph type="title"/>
          </p:nvPr>
        </p:nvSpPr>
        <p:spPr/>
        <p:txBody>
          <a:bodyPr/>
          <a:lstStyle/>
          <a:p>
            <a:pPr eaLnBrk="1" hangingPunct="1">
              <a:defRPr/>
            </a:pPr>
            <a:r>
              <a:rPr lang="en-US"/>
              <a:t>One-One and One-Many</a:t>
            </a:r>
          </a:p>
        </p:txBody>
      </p:sp>
      <p:pic>
        <p:nvPicPr>
          <p:cNvPr id="73731" name="Picture 4">
            <a:extLst>
              <a:ext uri="{FF2B5EF4-FFF2-40B4-BE49-F238E27FC236}">
                <a16:creationId xmlns="" xmlns:a16="http://schemas.microsoft.com/office/drawing/2014/main" id="{25B23920-D5EA-4C07-886F-95AFDF17772A}"/>
              </a:ext>
            </a:extLst>
          </p:cNvPr>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l="1100" t="10025" r="1834" b="10269"/>
          <a:stretch>
            <a:fillRect/>
          </a:stretch>
        </p:blipFill>
        <p:spPr>
          <a:xfrm>
            <a:off x="1643063" y="1785938"/>
            <a:ext cx="6035675" cy="3535362"/>
          </a:xfrm>
          <a:noFill/>
          <a:ln w="76200" cmpd="tri">
            <a:solidFill>
              <a:schemeClr val="tx2"/>
            </a:solidFill>
            <a:miter lim="800000"/>
            <a:headEnd/>
            <a:tailEnd/>
          </a:ln>
        </p:spPr>
      </p:pic>
      <p:sp>
        <p:nvSpPr>
          <p:cNvPr id="73732" name="Date Placeholder 6">
            <a:extLst>
              <a:ext uri="{FF2B5EF4-FFF2-40B4-BE49-F238E27FC236}">
                <a16:creationId xmlns="" xmlns:a16="http://schemas.microsoft.com/office/drawing/2014/main" id="{E1310593-D2B7-4FF8-8424-D1CF15E4FE71}"/>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73733" name="Slide Number Placeholder 7">
            <a:extLst>
              <a:ext uri="{FF2B5EF4-FFF2-40B4-BE49-F238E27FC236}">
                <a16:creationId xmlns="" xmlns:a16="http://schemas.microsoft.com/office/drawing/2014/main" id="{61CFE250-A769-4427-B066-2DB786ABA976}"/>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441DB189-6081-46F7-B080-25A386F00FDE}" type="slidenum">
              <a:rPr lang="en-US" altLang="en-US" sz="1000">
                <a:latin typeface="Times New Roman" panose="02020603050405020304" pitchFamily="18" charset="0"/>
              </a:rPr>
              <a:pPr>
                <a:spcBef>
                  <a:spcPct val="0"/>
                </a:spcBef>
                <a:buClrTx/>
                <a:buSzTx/>
                <a:buFontTx/>
                <a:buNone/>
              </a:pPr>
              <a:t>42</a:t>
            </a:fld>
            <a:endParaRPr lang="en-US" altLang="en-US" sz="1000">
              <a:latin typeface="Times New Roman" panose="02020603050405020304" pitchFamily="18" charset="0"/>
            </a:endParaRPr>
          </a:p>
        </p:txBody>
      </p:sp>
      <p:sp>
        <p:nvSpPr>
          <p:cNvPr id="73734" name="Footer Placeholder 8">
            <a:extLst>
              <a:ext uri="{FF2B5EF4-FFF2-40B4-BE49-F238E27FC236}">
                <a16:creationId xmlns="" xmlns:a16="http://schemas.microsoft.com/office/drawing/2014/main" id="{115B33D2-7504-42CD-A43E-F16DA94770DC}"/>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5">
            <a:extLst>
              <a:ext uri="{FF2B5EF4-FFF2-40B4-BE49-F238E27FC236}">
                <a16:creationId xmlns="" xmlns:a16="http://schemas.microsoft.com/office/drawing/2014/main" id="{79C942ED-21D2-461E-87E7-91BB58FB9453}"/>
              </a:ext>
            </a:extLst>
          </p:cNvPr>
          <p:cNvSpPr>
            <a:spLocks noGrp="1" noRot="1" noChangeArrowheads="1"/>
          </p:cNvSpPr>
          <p:nvPr>
            <p:ph type="title"/>
          </p:nvPr>
        </p:nvSpPr>
        <p:spPr/>
        <p:txBody>
          <a:bodyPr/>
          <a:lstStyle/>
          <a:p>
            <a:pPr eaLnBrk="1" hangingPunct="1">
              <a:defRPr/>
            </a:pPr>
            <a:r>
              <a:rPr lang="en-US"/>
              <a:t>Many-one and many-many</a:t>
            </a:r>
          </a:p>
        </p:txBody>
      </p:sp>
      <p:pic>
        <p:nvPicPr>
          <p:cNvPr id="75779" name="Picture 4">
            <a:extLst>
              <a:ext uri="{FF2B5EF4-FFF2-40B4-BE49-F238E27FC236}">
                <a16:creationId xmlns="" xmlns:a16="http://schemas.microsoft.com/office/drawing/2014/main" id="{AEAA1AE1-1BAE-44DF-A200-39740F789CB4}"/>
              </a:ext>
            </a:extLst>
          </p:cNvPr>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l="2472" t="10165" r="1236" b="8791"/>
          <a:stretch>
            <a:fillRect/>
          </a:stretch>
        </p:blipFill>
        <p:spPr>
          <a:xfrm>
            <a:off x="1643063" y="1785938"/>
            <a:ext cx="6035675" cy="3505200"/>
          </a:xfrm>
          <a:noFill/>
          <a:ln w="76200" cmpd="tri">
            <a:solidFill>
              <a:schemeClr val="tx2"/>
            </a:solidFill>
            <a:miter lim="800000"/>
            <a:headEnd/>
            <a:tailEnd/>
          </a:ln>
        </p:spPr>
      </p:pic>
      <p:sp>
        <p:nvSpPr>
          <p:cNvPr id="75780" name="Date Placeholder 6">
            <a:extLst>
              <a:ext uri="{FF2B5EF4-FFF2-40B4-BE49-F238E27FC236}">
                <a16:creationId xmlns="" xmlns:a16="http://schemas.microsoft.com/office/drawing/2014/main" id="{DF4322FC-DF66-4DB6-97BF-E0C4BA52084A}"/>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75781" name="Slide Number Placeholder 7">
            <a:extLst>
              <a:ext uri="{FF2B5EF4-FFF2-40B4-BE49-F238E27FC236}">
                <a16:creationId xmlns="" xmlns:a16="http://schemas.microsoft.com/office/drawing/2014/main" id="{5BDA9184-79CA-4A6E-B26D-B6C09F437CD6}"/>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2B3A41ED-0936-4719-A23B-AD2091DB6098}" type="slidenum">
              <a:rPr lang="en-US" altLang="en-US" sz="1000">
                <a:latin typeface="Times New Roman" panose="02020603050405020304" pitchFamily="18" charset="0"/>
              </a:rPr>
              <a:pPr>
                <a:spcBef>
                  <a:spcPct val="0"/>
                </a:spcBef>
                <a:buClrTx/>
                <a:buSzTx/>
                <a:buFontTx/>
                <a:buNone/>
              </a:pPr>
              <a:t>43</a:t>
            </a:fld>
            <a:endParaRPr lang="en-US" altLang="en-US" sz="1000">
              <a:latin typeface="Times New Roman" panose="02020603050405020304" pitchFamily="18" charset="0"/>
            </a:endParaRPr>
          </a:p>
        </p:txBody>
      </p:sp>
      <p:sp>
        <p:nvSpPr>
          <p:cNvPr id="75782" name="Footer Placeholder 8">
            <a:extLst>
              <a:ext uri="{FF2B5EF4-FFF2-40B4-BE49-F238E27FC236}">
                <a16:creationId xmlns="" xmlns:a16="http://schemas.microsoft.com/office/drawing/2014/main" id="{6023892E-056D-4195-9852-638EFDAFB8D8}"/>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5">
            <a:extLst>
              <a:ext uri="{FF2B5EF4-FFF2-40B4-BE49-F238E27FC236}">
                <a16:creationId xmlns="" xmlns:a16="http://schemas.microsoft.com/office/drawing/2014/main" id="{2BE3152B-1747-4E00-9CCC-1302E3AB911E}"/>
              </a:ext>
            </a:extLst>
          </p:cNvPr>
          <p:cNvSpPr>
            <a:spLocks noGrp="1" noRot="1" noChangeArrowheads="1"/>
          </p:cNvSpPr>
          <p:nvPr>
            <p:ph type="title"/>
          </p:nvPr>
        </p:nvSpPr>
        <p:spPr/>
        <p:txBody>
          <a:bodyPr/>
          <a:lstStyle/>
          <a:p>
            <a:pPr eaLnBrk="1" hangingPunct="1">
              <a:defRPr/>
            </a:pPr>
            <a:r>
              <a:rPr lang="en-US" sz="3600" dirty="0"/>
              <a:t>Peter Chen &amp; Bachman Notations</a:t>
            </a:r>
          </a:p>
        </p:txBody>
      </p:sp>
      <p:sp>
        <p:nvSpPr>
          <p:cNvPr id="77827" name="Date Placeholder 6">
            <a:extLst>
              <a:ext uri="{FF2B5EF4-FFF2-40B4-BE49-F238E27FC236}">
                <a16:creationId xmlns="" xmlns:a16="http://schemas.microsoft.com/office/drawing/2014/main" id="{A653E892-F71E-4392-9450-11A2D1137640}"/>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77828" name="Slide Number Placeholder 7">
            <a:extLst>
              <a:ext uri="{FF2B5EF4-FFF2-40B4-BE49-F238E27FC236}">
                <a16:creationId xmlns="" xmlns:a16="http://schemas.microsoft.com/office/drawing/2014/main" id="{EE49A406-9FE7-4592-BA51-D55FF10A23CE}"/>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AC6C3FA4-5905-46F6-8F95-3CD880F0F7D1}" type="slidenum">
              <a:rPr lang="en-US" altLang="en-US" sz="1000">
                <a:latin typeface="Times New Roman" panose="02020603050405020304" pitchFamily="18" charset="0"/>
              </a:rPr>
              <a:pPr>
                <a:spcBef>
                  <a:spcPct val="0"/>
                </a:spcBef>
                <a:buClrTx/>
                <a:buSzTx/>
                <a:buFontTx/>
                <a:buNone/>
              </a:pPr>
              <a:t>44</a:t>
            </a:fld>
            <a:endParaRPr lang="en-US" altLang="en-US" sz="1000">
              <a:latin typeface="Times New Roman" panose="02020603050405020304" pitchFamily="18" charset="0"/>
            </a:endParaRPr>
          </a:p>
        </p:txBody>
      </p:sp>
      <p:sp>
        <p:nvSpPr>
          <p:cNvPr id="77829" name="Footer Placeholder 8">
            <a:extLst>
              <a:ext uri="{FF2B5EF4-FFF2-40B4-BE49-F238E27FC236}">
                <a16:creationId xmlns="" xmlns:a16="http://schemas.microsoft.com/office/drawing/2014/main" id="{3661CDA9-2AD5-44F6-A5F9-14B59293ED78}"/>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pic>
        <p:nvPicPr>
          <p:cNvPr id="77830" name="Picture 10" descr="Untitled.jpg">
            <a:extLst>
              <a:ext uri="{FF2B5EF4-FFF2-40B4-BE49-F238E27FC236}">
                <a16:creationId xmlns="" xmlns:a16="http://schemas.microsoft.com/office/drawing/2014/main" id="{DA2C8400-4356-4B04-8DD0-BA7E422A54BB}"/>
              </a:ext>
            </a:extLst>
          </p:cNvPr>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5813" y="1247775"/>
            <a:ext cx="7786687" cy="4752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286B033A-EBD8-4B27-9A19-21DEFC9B7A24}"/>
              </a:ext>
            </a:extLst>
          </p:cNvPr>
          <p:cNvSpPr>
            <a:spLocks noGrp="1" noRot="1" noChangeArrowheads="1"/>
          </p:cNvSpPr>
          <p:nvPr>
            <p:ph type="title"/>
          </p:nvPr>
        </p:nvSpPr>
        <p:spPr/>
        <p:txBody>
          <a:bodyPr/>
          <a:lstStyle/>
          <a:p>
            <a:pPr eaLnBrk="1" hangingPunct="1">
              <a:defRPr/>
            </a:pPr>
            <a:r>
              <a:rPr lang="en-US"/>
              <a:t>Total Participation</a:t>
            </a:r>
          </a:p>
        </p:txBody>
      </p:sp>
      <p:pic>
        <p:nvPicPr>
          <p:cNvPr id="79875" name="Picture 4">
            <a:extLst>
              <a:ext uri="{FF2B5EF4-FFF2-40B4-BE49-F238E27FC236}">
                <a16:creationId xmlns="" xmlns:a16="http://schemas.microsoft.com/office/drawing/2014/main" id="{580FCB5F-A7B7-40DF-8066-9C3898689B58}"/>
              </a:ext>
            </a:extLst>
          </p:cNvPr>
          <p:cNvPicPr>
            <a:picLocks noGrp="1" noChangeAspect="1" noChangeArrowheads="1"/>
          </p:cNvPicPr>
          <p:nvPr>
            <p:ph type="body" idx="1"/>
          </p:nvPr>
        </p:nvPicPr>
        <p:blipFill>
          <a:blip r:embed="rId3" cstate="print">
            <a:extLst>
              <a:ext uri="{28A0092B-C50C-407E-A947-70E740481C1C}">
                <a14:useLocalDpi xmlns="" xmlns:a14="http://schemas.microsoft.com/office/drawing/2010/main" val="0"/>
              </a:ext>
            </a:extLst>
          </a:blip>
          <a:srcRect l="1141" t="32826" r="978" b="34566"/>
          <a:stretch>
            <a:fillRect/>
          </a:stretch>
        </p:blipFill>
        <p:spPr>
          <a:xfrm>
            <a:off x="1214438" y="2643188"/>
            <a:ext cx="6294437" cy="2239962"/>
          </a:xfrm>
          <a:noFill/>
          <a:ln w="76200" cmpd="tri">
            <a:solidFill>
              <a:schemeClr val="tx2"/>
            </a:solidFill>
            <a:miter lim="800000"/>
            <a:headEnd/>
            <a:tailEnd/>
          </a:ln>
        </p:spPr>
      </p:pic>
      <p:sp>
        <p:nvSpPr>
          <p:cNvPr id="79876" name="Text Box 5">
            <a:extLst>
              <a:ext uri="{FF2B5EF4-FFF2-40B4-BE49-F238E27FC236}">
                <a16:creationId xmlns="" xmlns:a16="http://schemas.microsoft.com/office/drawing/2014/main" id="{B5286702-E5AA-432B-BF7A-B67EC511749D}"/>
              </a:ext>
            </a:extLst>
          </p:cNvPr>
          <p:cNvSpPr txBox="1">
            <a:spLocks noChangeArrowheads="1"/>
          </p:cNvSpPr>
          <p:nvPr/>
        </p:nvSpPr>
        <p:spPr bwMode="auto">
          <a:xfrm>
            <a:off x="914400" y="1676400"/>
            <a:ext cx="64008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SzTx/>
              <a:buFontTx/>
              <a:buNone/>
            </a:pPr>
            <a:r>
              <a:rPr lang="en-US" altLang="en-US" sz="1800">
                <a:latin typeface="Times New Roman" panose="02020603050405020304" pitchFamily="18" charset="0"/>
              </a:rPr>
              <a:t>When we require all entities to participate in the relationship (total participation), we use double lines to specify</a:t>
            </a:r>
          </a:p>
          <a:p>
            <a:pPr eaLnBrk="1" hangingPunct="1">
              <a:spcBef>
                <a:spcPct val="0"/>
              </a:spcBef>
              <a:buClrTx/>
              <a:buSzTx/>
              <a:buFontTx/>
              <a:buNone/>
            </a:pPr>
            <a:r>
              <a:rPr lang="en-US" altLang="en-US" sz="1800">
                <a:latin typeface="Times New Roman" panose="02020603050405020304" pitchFamily="18" charset="0"/>
              </a:rPr>
              <a:t> </a:t>
            </a:r>
          </a:p>
        </p:txBody>
      </p:sp>
      <p:sp>
        <p:nvSpPr>
          <p:cNvPr id="79877" name="Text Box 7">
            <a:extLst>
              <a:ext uri="{FF2B5EF4-FFF2-40B4-BE49-F238E27FC236}">
                <a16:creationId xmlns="" xmlns:a16="http://schemas.microsoft.com/office/drawing/2014/main" id="{92217943-3FB3-49AF-A5D8-5ED48287B433}"/>
              </a:ext>
            </a:extLst>
          </p:cNvPr>
          <p:cNvSpPr txBox="1">
            <a:spLocks noChangeArrowheads="1"/>
          </p:cNvSpPr>
          <p:nvPr/>
        </p:nvSpPr>
        <p:spPr bwMode="auto">
          <a:xfrm>
            <a:off x="4643438" y="5143500"/>
            <a:ext cx="28956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SzTx/>
              <a:buFontTx/>
              <a:buNone/>
            </a:pPr>
            <a:r>
              <a:rPr lang="en-US" altLang="en-US" sz="1800">
                <a:latin typeface="Times New Roman" panose="02020603050405020304" pitchFamily="18" charset="0"/>
              </a:rPr>
              <a:t>Every loan has to have at least one customer</a:t>
            </a:r>
          </a:p>
        </p:txBody>
      </p:sp>
      <p:sp>
        <p:nvSpPr>
          <p:cNvPr id="79878" name="Date Placeholder 8">
            <a:extLst>
              <a:ext uri="{FF2B5EF4-FFF2-40B4-BE49-F238E27FC236}">
                <a16:creationId xmlns="" xmlns:a16="http://schemas.microsoft.com/office/drawing/2014/main" id="{6D635418-7BE4-4D07-BBA9-AFE3380A83DE}"/>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79879" name="Slide Number Placeholder 9">
            <a:extLst>
              <a:ext uri="{FF2B5EF4-FFF2-40B4-BE49-F238E27FC236}">
                <a16:creationId xmlns="" xmlns:a16="http://schemas.microsoft.com/office/drawing/2014/main" id="{47B1F0B9-888D-4D09-93CC-4C5406DDDCE6}"/>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C35A0773-25A0-4128-A678-7231D6F8A831}" type="slidenum">
              <a:rPr lang="en-US" altLang="en-US" sz="1000">
                <a:latin typeface="Times New Roman" panose="02020603050405020304" pitchFamily="18" charset="0"/>
              </a:rPr>
              <a:pPr>
                <a:spcBef>
                  <a:spcPct val="0"/>
                </a:spcBef>
                <a:buClrTx/>
                <a:buSzTx/>
                <a:buFontTx/>
                <a:buNone/>
              </a:pPr>
              <a:t>45</a:t>
            </a:fld>
            <a:endParaRPr lang="en-US" altLang="en-US" sz="1000">
              <a:latin typeface="Times New Roman" panose="02020603050405020304" pitchFamily="18" charset="0"/>
            </a:endParaRPr>
          </a:p>
        </p:txBody>
      </p:sp>
      <p:sp>
        <p:nvSpPr>
          <p:cNvPr id="79880" name="Footer Placeholder 10">
            <a:extLst>
              <a:ext uri="{FF2B5EF4-FFF2-40B4-BE49-F238E27FC236}">
                <a16:creationId xmlns="" xmlns:a16="http://schemas.microsoft.com/office/drawing/2014/main" id="{3C2D54CA-E8C9-4604-9EA7-2F7D356EF961}"/>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5">
            <a:extLst>
              <a:ext uri="{FF2B5EF4-FFF2-40B4-BE49-F238E27FC236}">
                <a16:creationId xmlns="" xmlns:a16="http://schemas.microsoft.com/office/drawing/2014/main" id="{1395CC4C-4ABC-495E-B231-30B5725AF3F1}"/>
              </a:ext>
            </a:extLst>
          </p:cNvPr>
          <p:cNvSpPr>
            <a:spLocks noGrp="1" noRot="1" noChangeArrowheads="1"/>
          </p:cNvSpPr>
          <p:nvPr>
            <p:ph type="title"/>
          </p:nvPr>
        </p:nvSpPr>
        <p:spPr/>
        <p:txBody>
          <a:bodyPr/>
          <a:lstStyle/>
          <a:p>
            <a:pPr eaLnBrk="1" hangingPunct="1">
              <a:defRPr/>
            </a:pPr>
            <a:r>
              <a:rPr lang="en-US" sz="3600"/>
              <a:t>Alternative Cardinality Specification</a:t>
            </a:r>
          </a:p>
        </p:txBody>
      </p:sp>
      <p:pic>
        <p:nvPicPr>
          <p:cNvPr id="81923" name="Picture 4">
            <a:extLst>
              <a:ext uri="{FF2B5EF4-FFF2-40B4-BE49-F238E27FC236}">
                <a16:creationId xmlns="" xmlns:a16="http://schemas.microsoft.com/office/drawing/2014/main" id="{161B00B5-A13F-423C-B9B8-77C4A42880B5}"/>
              </a:ext>
            </a:extLst>
          </p:cNvPr>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l="1701" t="30498" r="1323" b="29489"/>
          <a:stretch>
            <a:fillRect/>
          </a:stretch>
        </p:blipFill>
        <p:spPr>
          <a:xfrm>
            <a:off x="1071563" y="1357313"/>
            <a:ext cx="6934200" cy="2590800"/>
          </a:xfrm>
          <a:noFill/>
          <a:ln w="76200" cmpd="tri">
            <a:solidFill>
              <a:schemeClr val="tx2"/>
            </a:solidFill>
            <a:miter lim="800000"/>
            <a:headEnd/>
            <a:tailEnd/>
          </a:ln>
        </p:spPr>
      </p:pic>
      <p:sp>
        <p:nvSpPr>
          <p:cNvPr id="81924" name="Date Placeholder 6">
            <a:extLst>
              <a:ext uri="{FF2B5EF4-FFF2-40B4-BE49-F238E27FC236}">
                <a16:creationId xmlns="" xmlns:a16="http://schemas.microsoft.com/office/drawing/2014/main" id="{0F10E301-6716-4EB6-A0B1-CF4AB63417DA}"/>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81925" name="Slide Number Placeholder 7">
            <a:extLst>
              <a:ext uri="{FF2B5EF4-FFF2-40B4-BE49-F238E27FC236}">
                <a16:creationId xmlns="" xmlns:a16="http://schemas.microsoft.com/office/drawing/2014/main" id="{1D6E372A-3EA7-4C81-95C9-72C38C205EAF}"/>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AE284A46-19C8-4DDC-8160-17A283BB29B0}" type="slidenum">
              <a:rPr lang="en-US" altLang="en-US" sz="1000">
                <a:latin typeface="Times New Roman" panose="02020603050405020304" pitchFamily="18" charset="0"/>
              </a:rPr>
              <a:pPr>
                <a:spcBef>
                  <a:spcPct val="0"/>
                </a:spcBef>
                <a:buClrTx/>
                <a:buSzTx/>
                <a:buFontTx/>
                <a:buNone/>
              </a:pPr>
              <a:t>46</a:t>
            </a:fld>
            <a:endParaRPr lang="en-US" altLang="en-US" sz="1000">
              <a:latin typeface="Times New Roman" panose="02020603050405020304" pitchFamily="18" charset="0"/>
            </a:endParaRPr>
          </a:p>
        </p:txBody>
      </p:sp>
      <p:sp>
        <p:nvSpPr>
          <p:cNvPr id="81926" name="Footer Placeholder 8">
            <a:extLst>
              <a:ext uri="{FF2B5EF4-FFF2-40B4-BE49-F238E27FC236}">
                <a16:creationId xmlns="" xmlns:a16="http://schemas.microsoft.com/office/drawing/2014/main" id="{E75CBB05-0EE6-4A12-AA57-135C14BAADD1}"/>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10" name="Rectangle 9">
            <a:extLst>
              <a:ext uri="{FF2B5EF4-FFF2-40B4-BE49-F238E27FC236}">
                <a16:creationId xmlns="" xmlns:a16="http://schemas.microsoft.com/office/drawing/2014/main" id="{CA096D8F-D0F2-4CAA-9492-2E253B8A1FE8}"/>
              </a:ext>
            </a:extLst>
          </p:cNvPr>
          <p:cNvSpPr/>
          <p:nvPr/>
        </p:nvSpPr>
        <p:spPr>
          <a:xfrm>
            <a:off x="500063" y="4214813"/>
            <a:ext cx="8358187" cy="1477962"/>
          </a:xfrm>
          <a:prstGeom prst="rect">
            <a:avLst/>
          </a:prstGeom>
        </p:spPr>
        <p:txBody>
          <a:bodyPr>
            <a:spAutoFit/>
          </a:bodyPr>
          <a:lstStyle/>
          <a:p>
            <a:pPr eaLnBrk="1" hangingPunct="1">
              <a:buClr>
                <a:schemeClr val="bg2">
                  <a:lumMod val="50000"/>
                </a:schemeClr>
              </a:buClr>
              <a:buFont typeface="Arial" pitchFamily="34" charset="0"/>
              <a:buChar char="•"/>
              <a:defRPr/>
            </a:pPr>
            <a:r>
              <a:rPr lang="en-US" sz="1800" dirty="0">
                <a:cs typeface="Times New Roman" pitchFamily="18" charset="0"/>
              </a:rPr>
              <a:t> l..h - Minimum cardinality..maximum cardinality</a:t>
            </a:r>
          </a:p>
          <a:p>
            <a:pPr eaLnBrk="1" hangingPunct="1">
              <a:buClr>
                <a:schemeClr val="bg2">
                  <a:lumMod val="50000"/>
                </a:schemeClr>
              </a:buClr>
              <a:buFont typeface="Arial" pitchFamily="34" charset="0"/>
              <a:buChar char="•"/>
              <a:defRPr/>
            </a:pPr>
            <a:r>
              <a:rPr lang="en-US" sz="1800" dirty="0">
                <a:cs typeface="Times New Roman" pitchFamily="18" charset="0"/>
              </a:rPr>
              <a:t> A minimum value of 1 indicates total participation of the entity set in the relationship</a:t>
            </a:r>
          </a:p>
          <a:p>
            <a:pPr eaLnBrk="1" hangingPunct="1">
              <a:buClr>
                <a:schemeClr val="bg2">
                  <a:lumMod val="50000"/>
                </a:schemeClr>
              </a:buClr>
              <a:buFont typeface="Arial" pitchFamily="34" charset="0"/>
              <a:buChar char="•"/>
              <a:defRPr/>
            </a:pPr>
            <a:r>
              <a:rPr lang="en-US" sz="1800" dirty="0">
                <a:cs typeface="Times New Roman" pitchFamily="18" charset="0"/>
              </a:rPr>
              <a:t> A maximum value of 1 indicates that the entity participates in at most one relationship,  while a maximum value of * indicates no limit.</a:t>
            </a:r>
          </a:p>
          <a:p>
            <a:pPr eaLnBrk="1" hangingPunct="1">
              <a:buClr>
                <a:schemeClr val="bg2">
                  <a:lumMod val="50000"/>
                </a:schemeClr>
              </a:buClr>
              <a:buFont typeface="Arial" pitchFamily="34" charset="0"/>
              <a:buChar char="•"/>
              <a:defRPr/>
            </a:pPr>
            <a:r>
              <a:rPr lang="en-US" sz="1800" dirty="0">
                <a:cs typeface="Times New Roman" pitchFamily="18" charset="0"/>
              </a:rPr>
              <a:t> A label 1..* indicates total participation.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 xmlns:a16="http://schemas.microsoft.com/office/drawing/2014/main" id="{7125FAE3-26B2-47C1-82DD-D4BCBCB9C731}"/>
              </a:ext>
            </a:extLst>
          </p:cNvPr>
          <p:cNvSpPr>
            <a:spLocks noGrp="1" noRot="1" noChangeArrowheads="1"/>
          </p:cNvSpPr>
          <p:nvPr>
            <p:ph type="title"/>
          </p:nvPr>
        </p:nvSpPr>
        <p:spPr/>
        <p:txBody>
          <a:bodyPr/>
          <a:lstStyle/>
          <a:p>
            <a:pPr eaLnBrk="1" hangingPunct="1">
              <a:defRPr/>
            </a:pPr>
            <a:r>
              <a:rPr lang="en-US" dirty="0"/>
              <a:t>Self Relationship</a:t>
            </a:r>
          </a:p>
        </p:txBody>
      </p:sp>
      <p:sp>
        <p:nvSpPr>
          <p:cNvPr id="83971" name="Rectangle 3">
            <a:extLst>
              <a:ext uri="{FF2B5EF4-FFF2-40B4-BE49-F238E27FC236}">
                <a16:creationId xmlns="" xmlns:a16="http://schemas.microsoft.com/office/drawing/2014/main" id="{738BEA8E-ACC8-4D37-9265-F67FB261DF05}"/>
              </a:ext>
            </a:extLst>
          </p:cNvPr>
          <p:cNvSpPr>
            <a:spLocks noGrp="1"/>
          </p:cNvSpPr>
          <p:nvPr>
            <p:ph type="body" idx="1"/>
          </p:nvPr>
        </p:nvSpPr>
        <p:spPr/>
        <p:txBody>
          <a:bodyPr/>
          <a:lstStyle/>
          <a:p>
            <a:pPr eaLnBrk="1" hangingPunct="1"/>
            <a:r>
              <a:rPr lang="en-US" altLang="en-US" sz="1800">
                <a:latin typeface="Times New Roman" panose="02020603050405020304" pitchFamily="18" charset="0"/>
                <a:cs typeface="Times New Roman" panose="02020603050405020304" pitchFamily="18" charset="0"/>
              </a:rPr>
              <a:t>Sometimes entities in a entity set may relate to other entities in the same set. Thus self relationship</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a:latin typeface="Times New Roman" panose="02020603050405020304" pitchFamily="18" charset="0"/>
                <a:cs typeface="Times New Roman" panose="02020603050405020304" pitchFamily="18" charset="0"/>
              </a:rPr>
              <a:t>Here employees mange some other employees</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a:latin typeface="Times New Roman" panose="02020603050405020304" pitchFamily="18" charset="0"/>
                <a:cs typeface="Times New Roman" panose="02020603050405020304" pitchFamily="18" charset="0"/>
              </a:rPr>
              <a:t>The labels “</a:t>
            </a:r>
            <a:r>
              <a:rPr lang="en-US" altLang="en-US" sz="1800" b="1">
                <a:latin typeface="Times New Roman" panose="02020603050405020304" pitchFamily="18" charset="0"/>
                <a:cs typeface="Times New Roman" panose="02020603050405020304" pitchFamily="18" charset="0"/>
              </a:rPr>
              <a:t>manager</a:t>
            </a:r>
            <a:r>
              <a:rPr lang="en-US" altLang="en-US" sz="1800">
                <a:latin typeface="Times New Roman" panose="02020603050405020304" pitchFamily="18" charset="0"/>
                <a:cs typeface="Times New Roman" panose="02020603050405020304" pitchFamily="18" charset="0"/>
              </a:rPr>
              <a:t>” and “</a:t>
            </a:r>
            <a:r>
              <a:rPr lang="en-US" altLang="en-US" sz="1800" b="1">
                <a:latin typeface="Times New Roman" panose="02020603050405020304" pitchFamily="18" charset="0"/>
                <a:cs typeface="Times New Roman" panose="02020603050405020304" pitchFamily="18" charset="0"/>
              </a:rPr>
              <a:t>worker</a:t>
            </a:r>
            <a:r>
              <a:rPr lang="en-US" altLang="en-US" sz="1800">
                <a:latin typeface="Times New Roman" panose="02020603050405020304" pitchFamily="18" charset="0"/>
                <a:cs typeface="Times New Roman" panose="02020603050405020304" pitchFamily="18" charset="0"/>
              </a:rPr>
              <a:t>” are called </a:t>
            </a:r>
            <a:r>
              <a:rPr lang="en-US" altLang="en-US" sz="1800" b="1" i="1">
                <a:latin typeface="Times New Roman" panose="02020603050405020304" pitchFamily="18" charset="0"/>
                <a:cs typeface="Times New Roman" panose="02020603050405020304" pitchFamily="18" charset="0"/>
              </a:rPr>
              <a:t>roles</a:t>
            </a:r>
            <a:r>
              <a:rPr lang="en-US" altLang="en-US" sz="1800" i="1">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the self relationship</a:t>
            </a:r>
            <a:endParaRPr lang="en-US" altLang="en-US" sz="1800" i="1">
              <a:latin typeface="Times New Roman" panose="02020603050405020304" pitchFamily="18" charset="0"/>
              <a:cs typeface="Times New Roman" panose="02020603050405020304" pitchFamily="18" charset="0"/>
            </a:endParaRPr>
          </a:p>
        </p:txBody>
      </p:sp>
      <p:pic>
        <p:nvPicPr>
          <p:cNvPr id="83972" name="Picture 4">
            <a:extLst>
              <a:ext uri="{FF2B5EF4-FFF2-40B4-BE49-F238E27FC236}">
                <a16:creationId xmlns="" xmlns:a16="http://schemas.microsoft.com/office/drawing/2014/main" id="{8EAC20F1-F085-4527-A1DC-52182C394104}"/>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l="1768" t="22791" r="2357" b="23051"/>
          <a:stretch>
            <a:fillRect/>
          </a:stretch>
        </p:blipFill>
        <p:spPr bwMode="auto">
          <a:xfrm>
            <a:off x="1714500" y="3714750"/>
            <a:ext cx="5334000" cy="1876425"/>
          </a:xfrm>
          <a:prstGeom prst="rect">
            <a:avLst/>
          </a:prstGeom>
          <a:noFill/>
          <a:ln w="76200" cmpd="tri">
            <a:solidFill>
              <a:schemeClr val="tx2"/>
            </a:solidFill>
            <a:miter lim="800000"/>
            <a:headEnd/>
            <a:tailEnd/>
          </a:ln>
          <a:extLst>
            <a:ext uri="{909E8E84-426E-40DD-AFC4-6F175D3DCCD1}">
              <a14:hiddenFill xmlns="" xmlns:a14="http://schemas.microsoft.com/office/drawing/2010/main">
                <a:solidFill>
                  <a:srgbClr val="FFFFFF"/>
                </a:solidFill>
              </a14:hiddenFill>
            </a:ext>
          </a:extLst>
        </p:spPr>
      </p:pic>
      <p:sp>
        <p:nvSpPr>
          <p:cNvPr id="83973" name="Date Placeholder 7">
            <a:extLst>
              <a:ext uri="{FF2B5EF4-FFF2-40B4-BE49-F238E27FC236}">
                <a16:creationId xmlns="" xmlns:a16="http://schemas.microsoft.com/office/drawing/2014/main" id="{8A3CE40F-A464-4569-8A34-96A86766935C}"/>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83974" name="Slide Number Placeholder 8">
            <a:extLst>
              <a:ext uri="{FF2B5EF4-FFF2-40B4-BE49-F238E27FC236}">
                <a16:creationId xmlns="" xmlns:a16="http://schemas.microsoft.com/office/drawing/2014/main" id="{D1278BAB-98AB-49D3-8ABF-0DD6847903D6}"/>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C5527600-0C5E-4D0C-BB93-594872B11787}" type="slidenum">
              <a:rPr lang="en-US" altLang="en-US" sz="1000">
                <a:latin typeface="Times New Roman" panose="02020603050405020304" pitchFamily="18" charset="0"/>
              </a:rPr>
              <a:pPr>
                <a:spcBef>
                  <a:spcPct val="0"/>
                </a:spcBef>
                <a:buClrTx/>
                <a:buSzTx/>
                <a:buFontTx/>
                <a:buNone/>
              </a:pPr>
              <a:t>47</a:t>
            </a:fld>
            <a:endParaRPr lang="en-US" altLang="en-US" sz="1000">
              <a:latin typeface="Times New Roman" panose="02020603050405020304" pitchFamily="18" charset="0"/>
            </a:endParaRPr>
          </a:p>
        </p:txBody>
      </p:sp>
      <p:sp>
        <p:nvSpPr>
          <p:cNvPr id="83975" name="Footer Placeholder 9">
            <a:extLst>
              <a:ext uri="{FF2B5EF4-FFF2-40B4-BE49-F238E27FC236}">
                <a16:creationId xmlns="" xmlns:a16="http://schemas.microsoft.com/office/drawing/2014/main" id="{23D5EAC6-E3E7-4139-B5E8-532BAA3F1F95}"/>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 xmlns:a16="http://schemas.microsoft.com/office/drawing/2014/main" id="{B43BB39E-677B-409C-B943-0E5FE234392E}"/>
              </a:ext>
            </a:extLst>
          </p:cNvPr>
          <p:cNvSpPr>
            <a:spLocks noGrp="1" noRot="1" noChangeArrowheads="1"/>
          </p:cNvSpPr>
          <p:nvPr>
            <p:ph type="title"/>
          </p:nvPr>
        </p:nvSpPr>
        <p:spPr/>
        <p:txBody>
          <a:bodyPr/>
          <a:lstStyle/>
          <a:p>
            <a:pPr eaLnBrk="1" hangingPunct="1">
              <a:defRPr/>
            </a:pPr>
            <a:r>
              <a:rPr lang="en-US"/>
              <a:t>Weak Entity Set</a:t>
            </a:r>
          </a:p>
        </p:txBody>
      </p:sp>
      <p:sp>
        <p:nvSpPr>
          <p:cNvPr id="86019" name="Rectangle 3">
            <a:extLst>
              <a:ext uri="{FF2B5EF4-FFF2-40B4-BE49-F238E27FC236}">
                <a16:creationId xmlns="" xmlns:a16="http://schemas.microsoft.com/office/drawing/2014/main" id="{C6F553EC-184A-4191-B6A7-DB133638BB5D}"/>
              </a:ext>
            </a:extLst>
          </p:cNvPr>
          <p:cNvSpPr>
            <a:spLocks noGrp="1"/>
          </p:cNvSpPr>
          <p:nvPr>
            <p:ph type="body" idx="1"/>
          </p:nvPr>
        </p:nvSpPr>
        <p:spPr/>
        <p:txBody>
          <a:bodyPr/>
          <a:lstStyle/>
          <a:p>
            <a:pPr eaLnBrk="1" hangingPunct="1"/>
            <a:r>
              <a:rPr lang="en-US" altLang="en-US" sz="1800">
                <a:latin typeface="Times New Roman" panose="02020603050405020304" pitchFamily="18" charset="0"/>
                <a:cs typeface="Times New Roman" panose="02020603050405020304" pitchFamily="18" charset="0"/>
              </a:rPr>
              <a:t>Some entity sets in real world naturally depend on some other entity set. </a:t>
            </a:r>
          </a:p>
          <a:p>
            <a:pPr eaLnBrk="1" hangingPunct="1"/>
            <a:r>
              <a:rPr lang="en-US" altLang="en-US" sz="1800">
                <a:latin typeface="Times New Roman" panose="02020603050405020304" pitchFamily="18" charset="0"/>
                <a:cs typeface="Times New Roman" panose="02020603050405020304" pitchFamily="18" charset="0"/>
              </a:rPr>
              <a:t>They can be uniquely identified only if combined with another entity set</a:t>
            </a:r>
          </a:p>
          <a:p>
            <a:pPr lvl="1" eaLnBrk="1" hangingPunct="1"/>
            <a:endParaRPr lang="en-US" altLang="en-US" sz="1800">
              <a:latin typeface="Times New Roman" panose="02020603050405020304" pitchFamily="18" charset="0"/>
              <a:cs typeface="Times New Roman" panose="02020603050405020304" pitchFamily="18" charset="0"/>
            </a:endParaRPr>
          </a:p>
        </p:txBody>
      </p:sp>
      <p:pic>
        <p:nvPicPr>
          <p:cNvPr id="86020" name="Picture 6" descr="Untitled.jpg">
            <a:extLst>
              <a:ext uri="{FF2B5EF4-FFF2-40B4-BE49-F238E27FC236}">
                <a16:creationId xmlns="" xmlns:a16="http://schemas.microsoft.com/office/drawing/2014/main" id="{7C0B3256-84BE-4BF6-A3A7-BA5D91CC0427}"/>
              </a:ext>
            </a:extLst>
          </p:cNvPr>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5813" y="2286000"/>
            <a:ext cx="5286375" cy="3408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6021" name="TextBox 7">
            <a:extLst>
              <a:ext uri="{FF2B5EF4-FFF2-40B4-BE49-F238E27FC236}">
                <a16:creationId xmlns="" xmlns:a16="http://schemas.microsoft.com/office/drawing/2014/main" id="{8D213A3E-370D-411B-A6EB-F8E7150B014B}"/>
              </a:ext>
            </a:extLst>
          </p:cNvPr>
          <p:cNvSpPr txBox="1">
            <a:spLocks noChangeArrowheads="1"/>
          </p:cNvSpPr>
          <p:nvPr/>
        </p:nvSpPr>
        <p:spPr bwMode="auto">
          <a:xfrm>
            <a:off x="6357938" y="2714625"/>
            <a:ext cx="2286000" cy="2586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SzTx/>
              <a:buFont typeface="Wingdings" panose="05000000000000000000" pitchFamily="2" charset="2"/>
              <a:buChar char="v"/>
            </a:pPr>
            <a:r>
              <a:rPr lang="en-US" altLang="en-US" sz="1800">
                <a:latin typeface="Times New Roman" panose="02020603050405020304" pitchFamily="18" charset="0"/>
              </a:rPr>
              <a:t> Double rectangles for weak entity set</a:t>
            </a:r>
          </a:p>
          <a:p>
            <a:pPr eaLnBrk="1" hangingPunct="1">
              <a:spcBef>
                <a:spcPct val="0"/>
              </a:spcBef>
              <a:buClrTx/>
              <a:buSzTx/>
              <a:buFont typeface="Wingdings" panose="05000000000000000000" pitchFamily="2" charset="2"/>
              <a:buChar char="v"/>
            </a:pPr>
            <a:endParaRPr lang="en-US" altLang="en-US" sz="1800">
              <a:latin typeface="Times New Roman" panose="02020603050405020304" pitchFamily="18" charset="0"/>
            </a:endParaRPr>
          </a:p>
          <a:p>
            <a:pPr eaLnBrk="1" hangingPunct="1">
              <a:spcBef>
                <a:spcPct val="0"/>
              </a:spcBef>
              <a:buClrTx/>
              <a:buSzTx/>
              <a:buFont typeface="Wingdings" panose="05000000000000000000" pitchFamily="2" charset="2"/>
              <a:buChar char="v"/>
            </a:pPr>
            <a:r>
              <a:rPr lang="en-US" altLang="en-US" sz="1800">
                <a:latin typeface="Times New Roman" panose="02020603050405020304" pitchFamily="18" charset="0"/>
              </a:rPr>
              <a:t> Double diamond for weak entity relationship</a:t>
            </a:r>
          </a:p>
          <a:p>
            <a:pPr eaLnBrk="1" hangingPunct="1">
              <a:spcBef>
                <a:spcPct val="0"/>
              </a:spcBef>
              <a:buClrTx/>
              <a:buSzTx/>
              <a:buFont typeface="Wingdings" panose="05000000000000000000" pitchFamily="2" charset="2"/>
              <a:buChar char="v"/>
            </a:pPr>
            <a:endParaRPr lang="en-US" altLang="en-US" sz="1800">
              <a:latin typeface="Times New Roman" panose="02020603050405020304" pitchFamily="18" charset="0"/>
            </a:endParaRPr>
          </a:p>
          <a:p>
            <a:pPr eaLnBrk="1" hangingPunct="1">
              <a:spcBef>
                <a:spcPct val="0"/>
              </a:spcBef>
              <a:buClrTx/>
              <a:buSzTx/>
              <a:buFont typeface="Wingdings" panose="05000000000000000000" pitchFamily="2" charset="2"/>
              <a:buChar char="v"/>
            </a:pPr>
            <a:r>
              <a:rPr lang="en-US" altLang="en-US" sz="1800">
                <a:latin typeface="Times New Roman" panose="02020603050405020304" pitchFamily="18" charset="0"/>
              </a:rPr>
              <a:t> Dashed underscore for </a:t>
            </a:r>
            <a:r>
              <a:rPr lang="en-US" altLang="en-US" sz="1800">
                <a:solidFill>
                  <a:srgbClr val="CC3300"/>
                </a:solidFill>
                <a:latin typeface="Times New Roman" panose="02020603050405020304" pitchFamily="18" charset="0"/>
              </a:rPr>
              <a:t>discriminator</a:t>
            </a:r>
          </a:p>
        </p:txBody>
      </p:sp>
      <p:sp>
        <p:nvSpPr>
          <p:cNvPr id="86022" name="Date Placeholder 8">
            <a:extLst>
              <a:ext uri="{FF2B5EF4-FFF2-40B4-BE49-F238E27FC236}">
                <a16:creationId xmlns="" xmlns:a16="http://schemas.microsoft.com/office/drawing/2014/main" id="{2466E1DB-CE52-4435-A1D1-6E9D246B1BA5}"/>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86023" name="Slide Number Placeholder 9">
            <a:extLst>
              <a:ext uri="{FF2B5EF4-FFF2-40B4-BE49-F238E27FC236}">
                <a16:creationId xmlns="" xmlns:a16="http://schemas.microsoft.com/office/drawing/2014/main" id="{39E48F53-4CBD-400A-A2E3-D44F391E8598}"/>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BBAFBA87-73D2-4CEE-88DF-47BB7C0147FC}" type="slidenum">
              <a:rPr lang="en-US" altLang="en-US" sz="1000">
                <a:latin typeface="Times New Roman" panose="02020603050405020304" pitchFamily="18" charset="0"/>
              </a:rPr>
              <a:pPr>
                <a:spcBef>
                  <a:spcPct val="0"/>
                </a:spcBef>
                <a:buClrTx/>
                <a:buSzTx/>
                <a:buFontTx/>
                <a:buNone/>
              </a:pPr>
              <a:t>48</a:t>
            </a:fld>
            <a:endParaRPr lang="en-US" altLang="en-US" sz="1000">
              <a:latin typeface="Times New Roman" panose="02020603050405020304" pitchFamily="18" charset="0"/>
            </a:endParaRPr>
          </a:p>
        </p:txBody>
      </p:sp>
      <p:sp>
        <p:nvSpPr>
          <p:cNvPr id="86024" name="Footer Placeholder 10">
            <a:extLst>
              <a:ext uri="{FF2B5EF4-FFF2-40B4-BE49-F238E27FC236}">
                <a16:creationId xmlns="" xmlns:a16="http://schemas.microsoft.com/office/drawing/2014/main" id="{8D18F7B7-A3A4-45A1-8B26-03C0FF1DF2A8}"/>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2">
            <a:extLst>
              <a:ext uri="{FF2B5EF4-FFF2-40B4-BE49-F238E27FC236}">
                <a16:creationId xmlns="" xmlns:a16="http://schemas.microsoft.com/office/drawing/2014/main" id="{2769FC9B-6771-4C2A-93EB-67E64FE369A3}"/>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88067" name="Footer Placeholder 3">
            <a:extLst>
              <a:ext uri="{FF2B5EF4-FFF2-40B4-BE49-F238E27FC236}">
                <a16:creationId xmlns="" xmlns:a16="http://schemas.microsoft.com/office/drawing/2014/main" id="{4B2728A5-1E75-4431-9780-A3478FDE9685}"/>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5" name="Title 4">
            <a:extLst>
              <a:ext uri="{FF2B5EF4-FFF2-40B4-BE49-F238E27FC236}">
                <a16:creationId xmlns="" xmlns:a16="http://schemas.microsoft.com/office/drawing/2014/main" id="{B6939E84-AF76-45F2-B2C8-A7871D909E43}"/>
              </a:ext>
            </a:extLst>
          </p:cNvPr>
          <p:cNvSpPr>
            <a:spLocks noGrp="1"/>
          </p:cNvSpPr>
          <p:nvPr>
            <p:ph type="title"/>
          </p:nvPr>
        </p:nvSpPr>
        <p:spPr>
          <a:xfrm>
            <a:off x="500034" y="2357430"/>
            <a:ext cx="8229600" cy="1143000"/>
          </a:xfrm>
        </p:spPr>
        <p:txBody>
          <a:bodyPr>
            <a:normAutofit fontScale="90000"/>
          </a:bodyPr>
          <a:lstStyle/>
          <a:p>
            <a:pPr algn="ctr" eaLnBrk="1" fontAlgn="auto" hangingPunct="1">
              <a:spcAft>
                <a:spcPts val="0"/>
              </a:spcAft>
              <a:defRPr/>
            </a:pPr>
            <a:r>
              <a:rPr lang="en-IN" sz="6000" dirty="0"/>
              <a:t>Extended E-R Features</a:t>
            </a:r>
          </a:p>
        </p:txBody>
      </p:sp>
      <p:sp>
        <p:nvSpPr>
          <p:cNvPr id="88069" name="Slide Number Placeholder 5">
            <a:extLst>
              <a:ext uri="{FF2B5EF4-FFF2-40B4-BE49-F238E27FC236}">
                <a16:creationId xmlns="" xmlns:a16="http://schemas.microsoft.com/office/drawing/2014/main" id="{6C508E65-2449-4E56-9EAE-448F8AFD96A8}"/>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F034E9AF-9125-4A76-B373-A227C43EE39F}" type="slidenum">
              <a:rPr lang="en-US" altLang="en-US" sz="1000">
                <a:latin typeface="Times New Roman" panose="02020603050405020304" pitchFamily="18" charset="0"/>
              </a:rPr>
              <a:pPr>
                <a:spcBef>
                  <a:spcPct val="0"/>
                </a:spcBef>
                <a:buClrTx/>
                <a:buSzTx/>
                <a:buFontTx/>
                <a:buNone/>
              </a:pPr>
              <a:t>49</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 xmlns:a16="http://schemas.microsoft.com/office/drawing/2014/main" id="{8D0622A6-A825-4D4E-AA24-45B38C585A43}"/>
              </a:ext>
            </a:extLst>
          </p:cNvPr>
          <p:cNvSpPr>
            <a:spLocks noGrp="1"/>
          </p:cNvSpPr>
          <p:nvPr>
            <p:ph idx="1"/>
          </p:nvPr>
        </p:nvSpPr>
        <p:spPr>
          <a:xfrm>
            <a:off x="571500" y="1428750"/>
            <a:ext cx="7772400" cy="4286250"/>
          </a:xfrm>
        </p:spPr>
        <p:txBody>
          <a:bodyPr/>
          <a:lstStyle/>
          <a:p>
            <a:pPr eaLnBrk="1" hangingPunct="1">
              <a:lnSpc>
                <a:spcPct val="90000"/>
              </a:lnSpc>
            </a:pPr>
            <a:r>
              <a:rPr lang="en-US" altLang="en-US" sz="1800">
                <a:latin typeface="Times New Roman" panose="02020603050405020304" pitchFamily="18" charset="0"/>
                <a:cs typeface="Times New Roman" panose="02020603050405020304" pitchFamily="18" charset="0"/>
              </a:rPr>
              <a:t>Data redundancy and inconsistency</a:t>
            </a:r>
          </a:p>
          <a:p>
            <a:pPr eaLnBrk="1" hangingPunct="1">
              <a:lnSpc>
                <a:spcPct val="90000"/>
              </a:lnSpc>
            </a:pPr>
            <a:endParaRPr lang="en-US" altLang="en-US" sz="1800">
              <a:latin typeface="Times New Roman" panose="02020603050405020304" pitchFamily="18" charset="0"/>
              <a:cs typeface="Times New Roman" panose="02020603050405020304" pitchFamily="18" charset="0"/>
            </a:endParaRPr>
          </a:p>
          <a:p>
            <a:pPr eaLnBrk="1" hangingPunct="1">
              <a:lnSpc>
                <a:spcPct val="90000"/>
              </a:lnSpc>
            </a:pPr>
            <a:r>
              <a:rPr lang="en-US" altLang="en-US" sz="1800">
                <a:latin typeface="Times New Roman" panose="02020603050405020304" pitchFamily="18" charset="0"/>
                <a:cs typeface="Times New Roman" panose="02020603050405020304" pitchFamily="18" charset="0"/>
              </a:rPr>
              <a:t>Difficulty in accessing data</a:t>
            </a:r>
          </a:p>
          <a:p>
            <a:pPr eaLnBrk="1" hangingPunct="1">
              <a:lnSpc>
                <a:spcPct val="90000"/>
              </a:lnSpc>
            </a:pPr>
            <a:endParaRPr lang="en-US" altLang="en-US" sz="1800">
              <a:latin typeface="Times New Roman" panose="02020603050405020304" pitchFamily="18" charset="0"/>
              <a:cs typeface="Times New Roman" panose="02020603050405020304" pitchFamily="18" charset="0"/>
            </a:endParaRPr>
          </a:p>
          <a:p>
            <a:pPr eaLnBrk="1" hangingPunct="1">
              <a:lnSpc>
                <a:spcPct val="90000"/>
              </a:lnSpc>
            </a:pPr>
            <a:r>
              <a:rPr lang="en-US" altLang="en-US" sz="1800">
                <a:latin typeface="Times New Roman" panose="02020603050405020304" pitchFamily="18" charset="0"/>
                <a:cs typeface="Times New Roman" panose="02020603050405020304" pitchFamily="18" charset="0"/>
              </a:rPr>
              <a:t>Data isolation – multiple files and formats</a:t>
            </a:r>
          </a:p>
          <a:p>
            <a:pPr eaLnBrk="1" hangingPunct="1">
              <a:lnSpc>
                <a:spcPct val="90000"/>
              </a:lnSpc>
            </a:pPr>
            <a:endParaRPr lang="en-US" altLang="en-US" sz="1800">
              <a:latin typeface="Times New Roman" panose="02020603050405020304" pitchFamily="18" charset="0"/>
              <a:cs typeface="Times New Roman" panose="02020603050405020304" pitchFamily="18" charset="0"/>
            </a:endParaRPr>
          </a:p>
          <a:p>
            <a:pPr eaLnBrk="1" hangingPunct="1">
              <a:lnSpc>
                <a:spcPct val="90000"/>
              </a:lnSpc>
            </a:pPr>
            <a:r>
              <a:rPr lang="en-US" altLang="en-US" sz="1800">
                <a:latin typeface="Times New Roman" panose="02020603050405020304" pitchFamily="18" charset="0"/>
                <a:cs typeface="Times New Roman" panose="02020603050405020304" pitchFamily="18" charset="0"/>
              </a:rPr>
              <a:t>Integrity problems (enforcing consistency constraints)</a:t>
            </a:r>
          </a:p>
          <a:p>
            <a:pPr eaLnBrk="1" hangingPunct="1">
              <a:lnSpc>
                <a:spcPct val="90000"/>
              </a:lnSpc>
            </a:pPr>
            <a:endParaRPr lang="en-US" altLang="en-US" sz="1800">
              <a:latin typeface="Times New Roman" panose="02020603050405020304" pitchFamily="18" charset="0"/>
              <a:cs typeface="Times New Roman" panose="02020603050405020304" pitchFamily="18" charset="0"/>
            </a:endParaRPr>
          </a:p>
          <a:p>
            <a:pPr eaLnBrk="1" hangingPunct="1">
              <a:lnSpc>
                <a:spcPct val="90000"/>
              </a:lnSpc>
            </a:pPr>
            <a:r>
              <a:rPr lang="en-US" altLang="en-US" sz="1800">
                <a:latin typeface="Times New Roman" panose="02020603050405020304" pitchFamily="18" charset="0"/>
                <a:cs typeface="Times New Roman" panose="02020603050405020304" pitchFamily="18" charset="0"/>
              </a:rPr>
              <a:t>Atomicity of updates</a:t>
            </a:r>
          </a:p>
          <a:p>
            <a:pPr eaLnBrk="1" hangingPunct="1">
              <a:lnSpc>
                <a:spcPct val="90000"/>
              </a:lnSpc>
            </a:pPr>
            <a:endParaRPr lang="en-US" altLang="en-US" sz="1800">
              <a:latin typeface="Times New Roman" panose="02020603050405020304" pitchFamily="18" charset="0"/>
              <a:cs typeface="Times New Roman" panose="02020603050405020304" pitchFamily="18" charset="0"/>
            </a:endParaRPr>
          </a:p>
          <a:p>
            <a:pPr eaLnBrk="1" hangingPunct="1">
              <a:lnSpc>
                <a:spcPct val="90000"/>
              </a:lnSpc>
            </a:pPr>
            <a:r>
              <a:rPr lang="en-US" altLang="en-US" sz="1800">
                <a:latin typeface="Times New Roman" panose="02020603050405020304" pitchFamily="18" charset="0"/>
                <a:cs typeface="Times New Roman" panose="02020603050405020304" pitchFamily="18" charset="0"/>
              </a:rPr>
              <a:t>Concurrent access by multiple users</a:t>
            </a:r>
          </a:p>
          <a:p>
            <a:pPr eaLnBrk="1" hangingPunct="1">
              <a:lnSpc>
                <a:spcPct val="90000"/>
              </a:lnSpc>
            </a:pPr>
            <a:endParaRPr lang="en-US" altLang="en-US" sz="1800">
              <a:latin typeface="Times New Roman" panose="02020603050405020304" pitchFamily="18" charset="0"/>
              <a:cs typeface="Times New Roman" panose="02020603050405020304" pitchFamily="18" charset="0"/>
            </a:endParaRPr>
          </a:p>
          <a:p>
            <a:pPr eaLnBrk="1" hangingPunct="1">
              <a:lnSpc>
                <a:spcPct val="90000"/>
              </a:lnSpc>
            </a:pPr>
            <a:r>
              <a:rPr lang="en-US" altLang="en-US" sz="1800">
                <a:latin typeface="Times New Roman" panose="02020603050405020304" pitchFamily="18" charset="0"/>
                <a:cs typeface="Times New Roman" panose="02020603050405020304" pitchFamily="18" charset="0"/>
              </a:rPr>
              <a:t>Security problems</a:t>
            </a:r>
          </a:p>
        </p:txBody>
      </p:sp>
      <p:sp>
        <p:nvSpPr>
          <p:cNvPr id="16387" name="Date Placeholder 3">
            <a:extLst>
              <a:ext uri="{FF2B5EF4-FFF2-40B4-BE49-F238E27FC236}">
                <a16:creationId xmlns="" xmlns:a16="http://schemas.microsoft.com/office/drawing/2014/main" id="{1C3F0361-3E2D-4A77-AD53-1AFB84DACCF6}"/>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16388" name="Text Box 6">
            <a:extLst>
              <a:ext uri="{FF2B5EF4-FFF2-40B4-BE49-F238E27FC236}">
                <a16:creationId xmlns="" xmlns:a16="http://schemas.microsoft.com/office/drawing/2014/main" id="{7131CF59-8194-4338-A200-2D9B89C66E55}"/>
              </a:ext>
            </a:extLst>
          </p:cNvPr>
          <p:cNvSpPr txBox="1">
            <a:spLocks noChangeArrowheads="1"/>
          </p:cNvSpPr>
          <p:nvPr/>
        </p:nvSpPr>
        <p:spPr bwMode="auto">
          <a:xfrm>
            <a:off x="642938" y="1285875"/>
            <a:ext cx="7391400" cy="84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lnSpc>
                <a:spcPct val="90000"/>
              </a:lnSpc>
              <a:spcBef>
                <a:spcPct val="0"/>
              </a:spcBef>
              <a:buClrTx/>
              <a:buSzTx/>
              <a:buFontTx/>
              <a:buNone/>
            </a:pPr>
            <a:endParaRPr lang="en-US" altLang="en-US" sz="1800" b="1">
              <a:latin typeface="Times New Roman" panose="02020603050405020304" pitchFamily="18" charset="0"/>
            </a:endParaRPr>
          </a:p>
        </p:txBody>
      </p:sp>
      <p:sp>
        <p:nvSpPr>
          <p:cNvPr id="9" name="Title 4">
            <a:extLst>
              <a:ext uri="{FF2B5EF4-FFF2-40B4-BE49-F238E27FC236}">
                <a16:creationId xmlns="" xmlns:a16="http://schemas.microsoft.com/office/drawing/2014/main" id="{AA188455-BA82-4A5E-A288-84D21D716B04}"/>
              </a:ext>
            </a:extLst>
          </p:cNvPr>
          <p:cNvSpPr txBox="1">
            <a:spLocks/>
          </p:cNvSpPr>
          <p:nvPr/>
        </p:nvSpPr>
        <p:spPr>
          <a:xfrm>
            <a:off x="571472" y="285728"/>
            <a:ext cx="8229600" cy="1143000"/>
          </a:xfrm>
          <a:prstGeom prst="rect">
            <a:avLst/>
          </a:prstGeom>
        </p:spPr>
        <p:txBody>
          <a:bodyPr anchor="ctr">
            <a:normAutofit fontScale="92500"/>
            <a:scene3d>
              <a:camera prst="orthographicFront"/>
              <a:lightRig rig="soft" dir="t"/>
            </a:scene3d>
            <a:sp3d prstMaterial="softEdge">
              <a:bevelT w="25400" h="25400"/>
            </a:sp3d>
          </a:bodyPr>
          <a:lstStyle/>
          <a:p>
            <a:pPr eaLnBrk="1" fontAlgn="auto" hangingPunct="1">
              <a:spcAft>
                <a:spcPts val="0"/>
              </a:spcAft>
              <a:defRPr/>
            </a:pPr>
            <a:r>
              <a:rPr lang="en-IN" sz="4100" b="1" dirty="0">
                <a:solidFill>
                  <a:schemeClr val="tx2"/>
                </a:solidFill>
                <a:effectLst>
                  <a:outerShdw blurRad="31750" dist="25400" dir="5400000" algn="tl" rotWithShape="0">
                    <a:srgbClr val="000000">
                      <a:alpha val="25000"/>
                    </a:srgbClr>
                  </a:outerShdw>
                </a:effectLst>
                <a:latin typeface="+mj-lt"/>
                <a:ea typeface="+mj-ea"/>
                <a:cs typeface="+mj-cs"/>
              </a:rPr>
              <a:t>DBMS Vs. File-processing Systems</a:t>
            </a:r>
          </a:p>
        </p:txBody>
      </p:sp>
      <p:sp>
        <p:nvSpPr>
          <p:cNvPr id="16390" name="Footer Placeholder 9">
            <a:extLst>
              <a:ext uri="{FF2B5EF4-FFF2-40B4-BE49-F238E27FC236}">
                <a16:creationId xmlns="" xmlns:a16="http://schemas.microsoft.com/office/drawing/2014/main" id="{B3E5B108-A435-4247-ABDA-F68B3B457B58}"/>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16391" name="Slide Number Placeholder 6">
            <a:extLst>
              <a:ext uri="{FF2B5EF4-FFF2-40B4-BE49-F238E27FC236}">
                <a16:creationId xmlns="" xmlns:a16="http://schemas.microsoft.com/office/drawing/2014/main" id="{368FBB17-E1B1-48F3-865E-396D90E3A3CD}"/>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0A987EC0-10F7-4CFD-BDA5-F64FAAD7A2AB}" type="slidenum">
              <a:rPr lang="en-US" altLang="en-US" sz="1000">
                <a:latin typeface="Times New Roman" panose="02020603050405020304" pitchFamily="18" charset="0"/>
              </a:rPr>
              <a:pPr>
                <a:spcBef>
                  <a:spcPct val="0"/>
                </a:spcBef>
                <a:buClrTx/>
                <a:buSzTx/>
                <a:buFontTx/>
                <a:buNone/>
              </a:pPr>
              <a:t>5</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 xmlns:a16="http://schemas.microsoft.com/office/drawing/2014/main" id="{6C093B9D-F3A3-4795-994D-945C0E620F61}"/>
              </a:ext>
            </a:extLst>
          </p:cNvPr>
          <p:cNvSpPr>
            <a:spLocks noGrp="1" noRot="1" noChangeArrowheads="1"/>
          </p:cNvSpPr>
          <p:nvPr>
            <p:ph type="title"/>
          </p:nvPr>
        </p:nvSpPr>
        <p:spPr/>
        <p:txBody>
          <a:bodyPr/>
          <a:lstStyle/>
          <a:p>
            <a:pPr eaLnBrk="1" hangingPunct="1">
              <a:defRPr/>
            </a:pPr>
            <a:r>
              <a:rPr lang="en-US" dirty="0"/>
              <a:t>Generalization &amp; Specialization</a:t>
            </a:r>
          </a:p>
        </p:txBody>
      </p:sp>
      <p:sp>
        <p:nvSpPr>
          <p:cNvPr id="89091" name="Rectangle 3">
            <a:extLst>
              <a:ext uri="{FF2B5EF4-FFF2-40B4-BE49-F238E27FC236}">
                <a16:creationId xmlns="" xmlns:a16="http://schemas.microsoft.com/office/drawing/2014/main" id="{5820F55D-3935-43E2-92E0-CAB74501C7A3}"/>
              </a:ext>
            </a:extLst>
          </p:cNvPr>
          <p:cNvSpPr>
            <a:spLocks noGrp="1"/>
          </p:cNvSpPr>
          <p:nvPr>
            <p:ph type="body" idx="1"/>
          </p:nvPr>
        </p:nvSpPr>
        <p:spPr/>
        <p:txBody>
          <a:bodyPr/>
          <a:lstStyle/>
          <a:p>
            <a:pPr eaLnBrk="1" hangingPunct="1"/>
            <a:r>
              <a:rPr lang="en-US" altLang="en-US" sz="1800">
                <a:latin typeface="Times New Roman" panose="02020603050405020304" pitchFamily="18" charset="0"/>
                <a:cs typeface="Times New Roman" panose="02020603050405020304" pitchFamily="18" charset="0"/>
              </a:rPr>
              <a:t>Shows inheritance of attributes.</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a:latin typeface="Times New Roman" panose="02020603050405020304" pitchFamily="18" charset="0"/>
                <a:cs typeface="Times New Roman" panose="02020603050405020304" pitchFamily="18" charset="0"/>
              </a:rPr>
              <a:t>A lower-level entity set inherits all the attributes and relationship participation of the higher-level entity set to which it is linked.</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a:latin typeface="Times New Roman" panose="02020603050405020304" pitchFamily="18" charset="0"/>
                <a:cs typeface="Times New Roman" panose="02020603050405020304" pitchFamily="18" charset="0"/>
              </a:rPr>
              <a:t>A lower-level entity set may have additional attributes and participate in additional relationships.</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a:latin typeface="Times New Roman" panose="02020603050405020304" pitchFamily="18" charset="0"/>
                <a:cs typeface="Times New Roman" panose="02020603050405020304" pitchFamily="18" charset="0"/>
              </a:rPr>
              <a:t>Also knows as Superclass-Subclass relationship.</a:t>
            </a:r>
          </a:p>
          <a:p>
            <a:pPr eaLnBrk="1" hangingPunct="1"/>
            <a:endParaRPr lang="en-US" altLang="en-US" sz="1800">
              <a:latin typeface="Times New Roman" panose="02020603050405020304" pitchFamily="18" charset="0"/>
              <a:cs typeface="Times New Roman" panose="02020603050405020304" pitchFamily="18" charset="0"/>
            </a:endParaRPr>
          </a:p>
        </p:txBody>
      </p:sp>
      <p:sp>
        <p:nvSpPr>
          <p:cNvPr id="89092" name="Date Placeholder 7">
            <a:extLst>
              <a:ext uri="{FF2B5EF4-FFF2-40B4-BE49-F238E27FC236}">
                <a16:creationId xmlns="" xmlns:a16="http://schemas.microsoft.com/office/drawing/2014/main" id="{E34C2433-82B0-48C8-9275-A08530A709C2}"/>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89093" name="Slide Number Placeholder 8">
            <a:extLst>
              <a:ext uri="{FF2B5EF4-FFF2-40B4-BE49-F238E27FC236}">
                <a16:creationId xmlns="" xmlns:a16="http://schemas.microsoft.com/office/drawing/2014/main" id="{787D60F9-62FC-46FE-9C31-A768CA22F47A}"/>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096EAFA3-9AAE-4130-9270-1B2F38CCB544}" type="slidenum">
              <a:rPr lang="en-US" altLang="en-US" sz="1000">
                <a:latin typeface="Times New Roman" panose="02020603050405020304" pitchFamily="18" charset="0"/>
              </a:rPr>
              <a:pPr>
                <a:spcBef>
                  <a:spcPct val="0"/>
                </a:spcBef>
                <a:buClrTx/>
                <a:buSzTx/>
                <a:buFontTx/>
                <a:buNone/>
              </a:pPr>
              <a:t>50</a:t>
            </a:fld>
            <a:endParaRPr lang="en-US" altLang="en-US" sz="1000">
              <a:latin typeface="Times New Roman" panose="02020603050405020304" pitchFamily="18" charset="0"/>
            </a:endParaRPr>
          </a:p>
        </p:txBody>
      </p:sp>
      <p:sp>
        <p:nvSpPr>
          <p:cNvPr id="89094" name="Footer Placeholder 9">
            <a:extLst>
              <a:ext uri="{FF2B5EF4-FFF2-40B4-BE49-F238E27FC236}">
                <a16:creationId xmlns="" xmlns:a16="http://schemas.microsoft.com/office/drawing/2014/main" id="{848082B5-A7D5-4297-AC34-7F852D6B77ED}"/>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4">
            <a:extLst>
              <a:ext uri="{FF2B5EF4-FFF2-40B4-BE49-F238E27FC236}">
                <a16:creationId xmlns="" xmlns:a16="http://schemas.microsoft.com/office/drawing/2014/main" id="{B4B8E221-1841-4D4D-B02D-59565261AEBC}"/>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l="12401" t="1050" r="12599" b="787"/>
          <a:stretch>
            <a:fillRect/>
          </a:stretch>
        </p:blipFill>
        <p:spPr bwMode="auto">
          <a:xfrm>
            <a:off x="1905000" y="685800"/>
            <a:ext cx="5486400" cy="5384800"/>
          </a:xfrm>
          <a:prstGeom prst="rect">
            <a:avLst/>
          </a:prstGeom>
          <a:noFill/>
          <a:ln w="76200" cmpd="tri">
            <a:solidFill>
              <a:schemeClr val="tx2"/>
            </a:solidFill>
            <a:miter lim="800000"/>
            <a:headEnd/>
            <a:tailEnd/>
          </a:ln>
          <a:extLst>
            <a:ext uri="{909E8E84-426E-40DD-AFC4-6F175D3DCCD1}">
              <a14:hiddenFill xmlns="" xmlns:a14="http://schemas.microsoft.com/office/drawing/2010/main">
                <a:solidFill>
                  <a:srgbClr val="FFFFFF"/>
                </a:solidFill>
              </a14:hiddenFill>
            </a:ext>
          </a:extLst>
        </p:spPr>
      </p:pic>
      <p:sp>
        <p:nvSpPr>
          <p:cNvPr id="91139" name="Line 5">
            <a:extLst>
              <a:ext uri="{FF2B5EF4-FFF2-40B4-BE49-F238E27FC236}">
                <a16:creationId xmlns="" xmlns:a16="http://schemas.microsoft.com/office/drawing/2014/main" id="{8DFE472A-0A21-4588-B8EE-685E7B0E4736}"/>
              </a:ext>
            </a:extLst>
          </p:cNvPr>
          <p:cNvSpPr>
            <a:spLocks noChangeShapeType="1"/>
          </p:cNvSpPr>
          <p:nvPr/>
        </p:nvSpPr>
        <p:spPr bwMode="auto">
          <a:xfrm>
            <a:off x="3733800" y="990600"/>
            <a:ext cx="381000" cy="0"/>
          </a:xfrm>
          <a:prstGeom prst="line">
            <a:avLst/>
          </a:prstGeom>
          <a:noFill/>
          <a:ln w="12700">
            <a:solidFill>
              <a:schemeClr val="bg2"/>
            </a:solidFill>
            <a:round/>
            <a:headEnd/>
            <a:tailEnd/>
          </a:ln>
          <a:extLst>
            <a:ext uri="{909E8E84-426E-40DD-AFC4-6F175D3DCCD1}">
              <a14:hiddenFill xmlns="" xmlns:a14="http://schemas.microsoft.com/office/drawing/2010/main">
                <a:noFill/>
              </a14:hiddenFill>
            </a:ext>
          </a:extLst>
        </p:spPr>
        <p:txBody>
          <a:bodyPr anchor="ctr">
            <a:spAutoFit/>
          </a:bodyPr>
          <a:lstStyle/>
          <a:p>
            <a:endParaRPr lang="en-IN"/>
          </a:p>
        </p:txBody>
      </p:sp>
      <p:cxnSp>
        <p:nvCxnSpPr>
          <p:cNvPr id="8" name="Straight Arrow Connector 7">
            <a:extLst>
              <a:ext uri="{FF2B5EF4-FFF2-40B4-BE49-F238E27FC236}">
                <a16:creationId xmlns="" xmlns:a16="http://schemas.microsoft.com/office/drawing/2014/main" id="{B12958B1-607C-44B3-A291-4ACE61236067}"/>
              </a:ext>
            </a:extLst>
          </p:cNvPr>
          <p:cNvCxnSpPr/>
          <p:nvPr/>
        </p:nvCxnSpPr>
        <p:spPr>
          <a:xfrm rot="5400000">
            <a:off x="6358732" y="3285331"/>
            <a:ext cx="34290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141" name="TextBox 8">
            <a:extLst>
              <a:ext uri="{FF2B5EF4-FFF2-40B4-BE49-F238E27FC236}">
                <a16:creationId xmlns="" xmlns:a16="http://schemas.microsoft.com/office/drawing/2014/main" id="{FB1B6531-47B8-4A4F-A1AA-24539035BAA7}"/>
              </a:ext>
            </a:extLst>
          </p:cNvPr>
          <p:cNvSpPr txBox="1">
            <a:spLocks noChangeArrowheads="1"/>
          </p:cNvSpPr>
          <p:nvPr/>
        </p:nvSpPr>
        <p:spPr bwMode="auto">
          <a:xfrm>
            <a:off x="7500938" y="1214438"/>
            <a:ext cx="149225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800">
                <a:latin typeface="Times New Roman" panose="02020603050405020304" pitchFamily="18" charset="0"/>
              </a:rPr>
              <a:t>Specialization</a:t>
            </a:r>
          </a:p>
        </p:txBody>
      </p:sp>
      <p:cxnSp>
        <p:nvCxnSpPr>
          <p:cNvPr id="11" name="Straight Arrow Connector 10">
            <a:extLst>
              <a:ext uri="{FF2B5EF4-FFF2-40B4-BE49-F238E27FC236}">
                <a16:creationId xmlns="" xmlns:a16="http://schemas.microsoft.com/office/drawing/2014/main" id="{055DAFE5-B82B-4DBA-851F-3892DA0FE142}"/>
              </a:ext>
            </a:extLst>
          </p:cNvPr>
          <p:cNvCxnSpPr/>
          <p:nvPr/>
        </p:nvCxnSpPr>
        <p:spPr>
          <a:xfrm rot="5400000" flipH="1" flipV="1">
            <a:off x="-857250" y="3143251"/>
            <a:ext cx="38576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143" name="TextBox 12">
            <a:extLst>
              <a:ext uri="{FF2B5EF4-FFF2-40B4-BE49-F238E27FC236}">
                <a16:creationId xmlns="" xmlns:a16="http://schemas.microsoft.com/office/drawing/2014/main" id="{C5735C01-14CC-4ADF-9CF6-3A148151C072}"/>
              </a:ext>
            </a:extLst>
          </p:cNvPr>
          <p:cNvSpPr txBox="1">
            <a:spLocks noChangeArrowheads="1"/>
          </p:cNvSpPr>
          <p:nvPr/>
        </p:nvSpPr>
        <p:spPr bwMode="auto">
          <a:xfrm>
            <a:off x="285750" y="5072063"/>
            <a:ext cx="154463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800">
                <a:latin typeface="Times New Roman" panose="02020603050405020304" pitchFamily="18" charset="0"/>
              </a:rPr>
              <a:t>Generalization</a:t>
            </a:r>
          </a:p>
        </p:txBody>
      </p:sp>
      <p:sp>
        <p:nvSpPr>
          <p:cNvPr id="91144" name="Date Placeholder 14">
            <a:extLst>
              <a:ext uri="{FF2B5EF4-FFF2-40B4-BE49-F238E27FC236}">
                <a16:creationId xmlns="" xmlns:a16="http://schemas.microsoft.com/office/drawing/2014/main" id="{9FEB1DDF-9C46-456C-81D3-2191CAF50B40}"/>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91145" name="Slide Number Placeholder 15">
            <a:extLst>
              <a:ext uri="{FF2B5EF4-FFF2-40B4-BE49-F238E27FC236}">
                <a16:creationId xmlns="" xmlns:a16="http://schemas.microsoft.com/office/drawing/2014/main" id="{3215BF1F-ECB1-4B48-89D9-935715A1C032}"/>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E2EDD4D3-4C4F-49F3-92BC-E208A02117E3}" type="slidenum">
              <a:rPr lang="en-US" altLang="en-US" sz="1000">
                <a:latin typeface="Times New Roman" panose="02020603050405020304" pitchFamily="18" charset="0"/>
              </a:rPr>
              <a:pPr>
                <a:spcBef>
                  <a:spcPct val="0"/>
                </a:spcBef>
                <a:buClrTx/>
                <a:buSzTx/>
                <a:buFontTx/>
                <a:buNone/>
              </a:pPr>
              <a:t>51</a:t>
            </a:fld>
            <a:endParaRPr lang="en-US" altLang="en-US" sz="1000">
              <a:latin typeface="Times New Roman" panose="02020603050405020304" pitchFamily="18" charset="0"/>
            </a:endParaRPr>
          </a:p>
        </p:txBody>
      </p:sp>
      <p:sp>
        <p:nvSpPr>
          <p:cNvPr id="91146" name="Footer Placeholder 16">
            <a:extLst>
              <a:ext uri="{FF2B5EF4-FFF2-40B4-BE49-F238E27FC236}">
                <a16:creationId xmlns="" xmlns:a16="http://schemas.microsoft.com/office/drawing/2014/main" id="{9A9805A6-03AF-47FB-A9EB-9F1422FECABB}"/>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 xmlns:a16="http://schemas.microsoft.com/office/drawing/2014/main" id="{A9C72BA7-EE41-4228-91D7-5C9A3F59AE67}"/>
              </a:ext>
            </a:extLst>
          </p:cNvPr>
          <p:cNvSpPr>
            <a:spLocks noGrp="1" noRot="1" noChangeArrowheads="1"/>
          </p:cNvSpPr>
          <p:nvPr>
            <p:ph type="title"/>
          </p:nvPr>
        </p:nvSpPr>
        <p:spPr/>
        <p:txBody>
          <a:bodyPr/>
          <a:lstStyle/>
          <a:p>
            <a:pPr eaLnBrk="1" hangingPunct="1">
              <a:defRPr/>
            </a:pPr>
            <a:r>
              <a:rPr lang="en-US" dirty="0"/>
              <a:t>Constraints</a:t>
            </a:r>
          </a:p>
        </p:txBody>
      </p:sp>
      <p:sp>
        <p:nvSpPr>
          <p:cNvPr id="93187" name="Rectangle 3">
            <a:extLst>
              <a:ext uri="{FF2B5EF4-FFF2-40B4-BE49-F238E27FC236}">
                <a16:creationId xmlns="" xmlns:a16="http://schemas.microsoft.com/office/drawing/2014/main" id="{B06EF2EA-BFFC-4EF7-8450-044584BCD3AD}"/>
              </a:ext>
            </a:extLst>
          </p:cNvPr>
          <p:cNvSpPr>
            <a:spLocks noGrp="1"/>
          </p:cNvSpPr>
          <p:nvPr>
            <p:ph type="body" idx="1"/>
          </p:nvPr>
        </p:nvSpPr>
        <p:spPr/>
        <p:txBody>
          <a:bodyPr/>
          <a:lstStyle/>
          <a:p>
            <a:pPr eaLnBrk="1" hangingPunct="1"/>
            <a:r>
              <a:rPr lang="en-US" altLang="en-US" sz="1800" b="1">
                <a:latin typeface="Times New Roman" panose="02020603050405020304" pitchFamily="18" charset="0"/>
                <a:cs typeface="Times New Roman" panose="02020603050405020304" pitchFamily="18" charset="0"/>
              </a:rPr>
              <a:t>Domain Constraint –</a:t>
            </a:r>
          </a:p>
          <a:p>
            <a:pPr eaLnBrk="1" hangingPunct="1">
              <a:buFont typeface="Wingdings 3" panose="05040102010807070707" pitchFamily="18" charset="2"/>
              <a:buNone/>
            </a:pPr>
            <a:r>
              <a:rPr lang="en-US" altLang="en-US" sz="1800">
                <a:latin typeface="Times New Roman" panose="02020603050405020304" pitchFamily="18" charset="0"/>
                <a:cs typeface="Times New Roman" panose="02020603050405020304" pitchFamily="18" charset="0"/>
              </a:rPr>
              <a:t>	Declaring an attribute to be of a particular domain acts as a constraint on the values that it can take.</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b="1">
                <a:latin typeface="Times New Roman" panose="02020603050405020304" pitchFamily="18" charset="0"/>
                <a:cs typeface="Times New Roman" panose="02020603050405020304" pitchFamily="18" charset="0"/>
              </a:rPr>
              <a:t>Participation Constraint</a:t>
            </a:r>
            <a:r>
              <a:rPr lang="en-US" altLang="en-US" sz="1800">
                <a:latin typeface="Times New Roman" panose="02020603050405020304" pitchFamily="18" charset="0"/>
                <a:cs typeface="Times New Roman" panose="02020603050405020304" pitchFamily="18" charset="0"/>
              </a:rPr>
              <a:t> –</a:t>
            </a:r>
          </a:p>
          <a:p>
            <a:pPr eaLnBrk="1" hangingPunct="1">
              <a:buFont typeface="Wingdings 3" panose="05040102010807070707" pitchFamily="18" charset="2"/>
              <a:buNone/>
            </a:pPr>
            <a:r>
              <a:rPr lang="en-US" altLang="en-US" sz="1800">
                <a:latin typeface="Times New Roman" panose="02020603050405020304" pitchFamily="18" charset="0"/>
                <a:cs typeface="Times New Roman" panose="02020603050405020304" pitchFamily="18" charset="0"/>
              </a:rPr>
              <a:t>	The participation of an entity set in a relationship can be total or partial, thus acting as a constraint on the values.</a:t>
            </a:r>
          </a:p>
          <a:p>
            <a:pPr eaLnBrk="1" hangingPunct="1">
              <a:buFont typeface="Wingdings 3" panose="05040102010807070707" pitchFamily="18" charset="2"/>
              <a:buNone/>
            </a:pPr>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b="1">
                <a:latin typeface="Times New Roman" panose="02020603050405020304" pitchFamily="18" charset="0"/>
                <a:cs typeface="Times New Roman" panose="02020603050405020304" pitchFamily="18" charset="0"/>
              </a:rPr>
              <a:t>Cardinality Constraint</a:t>
            </a:r>
            <a:r>
              <a:rPr lang="en-US" altLang="en-US" sz="1800">
                <a:latin typeface="Times New Roman" panose="02020603050405020304" pitchFamily="18" charset="0"/>
                <a:cs typeface="Times New Roman" panose="02020603050405020304" pitchFamily="18" charset="0"/>
              </a:rPr>
              <a:t> –</a:t>
            </a:r>
          </a:p>
          <a:p>
            <a:pPr eaLnBrk="1" hangingPunct="1">
              <a:buFont typeface="Wingdings 3" panose="05040102010807070707" pitchFamily="18" charset="2"/>
              <a:buNone/>
            </a:pPr>
            <a:r>
              <a:rPr lang="en-US" altLang="en-US" sz="1800">
                <a:latin typeface="Times New Roman" panose="02020603050405020304" pitchFamily="18" charset="0"/>
                <a:cs typeface="Times New Roman" panose="02020603050405020304" pitchFamily="18" charset="0"/>
              </a:rPr>
              <a:t>	The type of mapping – one-one, one-many, many-one and many-many acts as a constraint on the values.</a:t>
            </a:r>
          </a:p>
        </p:txBody>
      </p:sp>
      <p:sp>
        <p:nvSpPr>
          <p:cNvPr id="93188" name="Date Placeholder 7">
            <a:extLst>
              <a:ext uri="{FF2B5EF4-FFF2-40B4-BE49-F238E27FC236}">
                <a16:creationId xmlns="" xmlns:a16="http://schemas.microsoft.com/office/drawing/2014/main" id="{D35690BB-8D71-46F5-917E-7601C6B6C2A8}"/>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93189" name="Slide Number Placeholder 8">
            <a:extLst>
              <a:ext uri="{FF2B5EF4-FFF2-40B4-BE49-F238E27FC236}">
                <a16:creationId xmlns="" xmlns:a16="http://schemas.microsoft.com/office/drawing/2014/main" id="{8D2CD24E-03F9-4846-BD13-F68FBBA3679F}"/>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939AB7F1-CDF9-48B2-B40F-F3B607FF64B2}" type="slidenum">
              <a:rPr lang="en-US" altLang="en-US" sz="1000">
                <a:latin typeface="Times New Roman" panose="02020603050405020304" pitchFamily="18" charset="0"/>
              </a:rPr>
              <a:pPr>
                <a:spcBef>
                  <a:spcPct val="0"/>
                </a:spcBef>
                <a:buClrTx/>
                <a:buSzTx/>
                <a:buFontTx/>
                <a:buNone/>
              </a:pPr>
              <a:t>52</a:t>
            </a:fld>
            <a:endParaRPr lang="en-US" altLang="en-US" sz="1000">
              <a:latin typeface="Times New Roman" panose="02020603050405020304" pitchFamily="18" charset="0"/>
            </a:endParaRPr>
          </a:p>
        </p:txBody>
      </p:sp>
      <p:sp>
        <p:nvSpPr>
          <p:cNvPr id="93190" name="Footer Placeholder 9">
            <a:extLst>
              <a:ext uri="{FF2B5EF4-FFF2-40B4-BE49-F238E27FC236}">
                <a16:creationId xmlns="" xmlns:a16="http://schemas.microsoft.com/office/drawing/2014/main" id="{2A32446B-D7B6-43C8-A630-B07828EA2D5B}"/>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 xmlns:a16="http://schemas.microsoft.com/office/drawing/2014/main" id="{DC1098DE-E402-415E-B3EB-94E556207FAF}"/>
              </a:ext>
            </a:extLst>
          </p:cNvPr>
          <p:cNvSpPr>
            <a:spLocks noGrp="1" noRot="1" noChangeArrowheads="1"/>
          </p:cNvSpPr>
          <p:nvPr>
            <p:ph type="title"/>
          </p:nvPr>
        </p:nvSpPr>
        <p:spPr/>
        <p:txBody>
          <a:bodyPr/>
          <a:lstStyle/>
          <a:p>
            <a:pPr eaLnBrk="1" hangingPunct="1">
              <a:defRPr/>
            </a:pPr>
            <a:r>
              <a:rPr lang="en-US" dirty="0"/>
              <a:t>Constraints (contd..)</a:t>
            </a:r>
          </a:p>
        </p:txBody>
      </p:sp>
      <p:sp>
        <p:nvSpPr>
          <p:cNvPr id="95235" name="Rectangle 3">
            <a:extLst>
              <a:ext uri="{FF2B5EF4-FFF2-40B4-BE49-F238E27FC236}">
                <a16:creationId xmlns="" xmlns:a16="http://schemas.microsoft.com/office/drawing/2014/main" id="{F7B6EE8F-0CF3-4074-B458-EE344DC496E4}"/>
              </a:ext>
            </a:extLst>
          </p:cNvPr>
          <p:cNvSpPr>
            <a:spLocks noGrp="1"/>
          </p:cNvSpPr>
          <p:nvPr>
            <p:ph type="body" idx="1"/>
          </p:nvPr>
        </p:nvSpPr>
        <p:spPr/>
        <p:txBody>
          <a:bodyPr/>
          <a:lstStyle/>
          <a:p>
            <a:pPr eaLnBrk="1" hangingPunct="1"/>
            <a:r>
              <a:rPr lang="en-US" altLang="en-US" sz="1800" b="1">
                <a:latin typeface="Times New Roman" panose="02020603050405020304" pitchFamily="18" charset="0"/>
                <a:cs typeface="Times New Roman" panose="02020603050405020304" pitchFamily="18" charset="0"/>
              </a:rPr>
              <a:t>Constraints on Generalization </a:t>
            </a:r>
            <a:r>
              <a:rPr lang="en-US" altLang="en-US" sz="1800">
                <a:latin typeface="Times New Roman" panose="02020603050405020304" pitchFamily="18" charset="0"/>
                <a:cs typeface="Times New Roman" panose="02020603050405020304" pitchFamily="18" charset="0"/>
              </a:rPr>
              <a:t>–</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a:latin typeface="Times New Roman" panose="02020603050405020304" pitchFamily="18" charset="0"/>
                <a:cs typeface="Times New Roman" panose="02020603050405020304" pitchFamily="18" charset="0"/>
              </a:rPr>
              <a:t>Disjoint – A disjointness constraint requires that en enity belong to no more than one lower-level entity set within a single generalization.</a:t>
            </a:r>
          </a:p>
          <a:p>
            <a:pPr eaLnBrk="1" hangingPunct="1">
              <a:buFont typeface="Wingdings 3" panose="05040102010807070707" pitchFamily="18" charset="2"/>
              <a:buNone/>
            </a:pPr>
            <a:r>
              <a:rPr lang="en-US" altLang="en-US" sz="1800">
                <a:latin typeface="Times New Roman" panose="02020603050405020304" pitchFamily="18" charset="0"/>
                <a:cs typeface="Times New Roman" panose="02020603050405020304" pitchFamily="18" charset="0"/>
              </a:rPr>
              <a:t>	</a:t>
            </a:r>
          </a:p>
          <a:p>
            <a:pPr eaLnBrk="1" hangingPunct="1">
              <a:buFont typeface="Wingdings 3" panose="05040102010807070707" pitchFamily="18" charset="2"/>
              <a:buNone/>
            </a:pPr>
            <a:r>
              <a:rPr lang="en-US" altLang="en-US" sz="1800">
                <a:latin typeface="Times New Roman" panose="02020603050405020304" pitchFamily="18" charset="0"/>
                <a:cs typeface="Times New Roman" panose="02020603050405020304" pitchFamily="18" charset="0"/>
              </a:rPr>
              <a:t>	e.g. – An account entity can be either a savings account or a checking account, but not both.</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a:latin typeface="Times New Roman" panose="02020603050405020304" pitchFamily="18" charset="0"/>
                <a:cs typeface="Times New Roman" panose="02020603050405020304" pitchFamily="18" charset="0"/>
              </a:rPr>
              <a:t>Overlapping – In overlapping generalization, the same entity may belong to more than one lower-level entity set within a single generalization.</a:t>
            </a:r>
          </a:p>
          <a:p>
            <a:pPr eaLnBrk="1" hangingPunct="1">
              <a:buFont typeface="Wingdings 3" panose="05040102010807070707" pitchFamily="18" charset="2"/>
              <a:buNone/>
            </a:pPr>
            <a:r>
              <a:rPr lang="en-US" altLang="en-US" sz="1800">
                <a:latin typeface="Times New Roman" panose="02020603050405020304" pitchFamily="18" charset="0"/>
                <a:cs typeface="Times New Roman" panose="02020603050405020304" pitchFamily="18" charset="0"/>
              </a:rPr>
              <a:t>	</a:t>
            </a:r>
          </a:p>
          <a:p>
            <a:pPr eaLnBrk="1" hangingPunct="1">
              <a:buFont typeface="Wingdings 3" panose="05040102010807070707" pitchFamily="18" charset="2"/>
              <a:buNone/>
            </a:pPr>
            <a:r>
              <a:rPr lang="en-US" altLang="en-US" sz="1800">
                <a:latin typeface="Times New Roman" panose="02020603050405020304" pitchFamily="18" charset="0"/>
                <a:cs typeface="Times New Roman" panose="02020603050405020304" pitchFamily="18" charset="0"/>
              </a:rPr>
              <a:t>	e.g. – An employee may appear in more than one of the team entity sets that are lower-level entity sets of employee. The same person can be both an officer and a secretary.</a:t>
            </a:r>
          </a:p>
        </p:txBody>
      </p:sp>
      <p:sp>
        <p:nvSpPr>
          <p:cNvPr id="95236" name="Date Placeholder 7">
            <a:extLst>
              <a:ext uri="{FF2B5EF4-FFF2-40B4-BE49-F238E27FC236}">
                <a16:creationId xmlns="" xmlns:a16="http://schemas.microsoft.com/office/drawing/2014/main" id="{7546C60F-C8FD-449A-A1A9-2DAFA00BC7F5}"/>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95237" name="Slide Number Placeholder 8">
            <a:extLst>
              <a:ext uri="{FF2B5EF4-FFF2-40B4-BE49-F238E27FC236}">
                <a16:creationId xmlns="" xmlns:a16="http://schemas.microsoft.com/office/drawing/2014/main" id="{44E7C7A1-9C30-4609-B7BA-61C43C52EA56}"/>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6A7855F8-CD6A-47D9-95F7-A07C0BC4CCC0}" type="slidenum">
              <a:rPr lang="en-US" altLang="en-US" sz="1000">
                <a:latin typeface="Times New Roman" panose="02020603050405020304" pitchFamily="18" charset="0"/>
              </a:rPr>
              <a:pPr>
                <a:spcBef>
                  <a:spcPct val="0"/>
                </a:spcBef>
                <a:buClrTx/>
                <a:buSzTx/>
                <a:buFontTx/>
                <a:buNone/>
              </a:pPr>
              <a:t>53</a:t>
            </a:fld>
            <a:endParaRPr lang="en-US" altLang="en-US" sz="1000">
              <a:latin typeface="Times New Roman" panose="02020603050405020304" pitchFamily="18" charset="0"/>
            </a:endParaRPr>
          </a:p>
        </p:txBody>
      </p:sp>
      <p:sp>
        <p:nvSpPr>
          <p:cNvPr id="95238" name="Footer Placeholder 9">
            <a:extLst>
              <a:ext uri="{FF2B5EF4-FFF2-40B4-BE49-F238E27FC236}">
                <a16:creationId xmlns="" xmlns:a16="http://schemas.microsoft.com/office/drawing/2014/main" id="{137C70AA-2300-4CDA-8152-2217FC3C2C43}"/>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2">
            <a:extLst>
              <a:ext uri="{FF2B5EF4-FFF2-40B4-BE49-F238E27FC236}">
                <a16:creationId xmlns="" xmlns:a16="http://schemas.microsoft.com/office/drawing/2014/main" id="{D83450CE-C043-4F50-A68E-DD90143B8592}"/>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97283" name="Footer Placeholder 3">
            <a:extLst>
              <a:ext uri="{FF2B5EF4-FFF2-40B4-BE49-F238E27FC236}">
                <a16:creationId xmlns="" xmlns:a16="http://schemas.microsoft.com/office/drawing/2014/main" id="{44B46481-9470-41E6-A3E0-11E0A123357E}"/>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11" name="Title 4">
            <a:extLst>
              <a:ext uri="{FF2B5EF4-FFF2-40B4-BE49-F238E27FC236}">
                <a16:creationId xmlns="" xmlns:a16="http://schemas.microsoft.com/office/drawing/2014/main" id="{C35B9010-FF68-4986-88CF-921D0F4E62AC}"/>
              </a:ext>
            </a:extLst>
          </p:cNvPr>
          <p:cNvSpPr txBox="1">
            <a:spLocks/>
          </p:cNvSpPr>
          <p:nvPr/>
        </p:nvSpPr>
        <p:spPr>
          <a:xfrm>
            <a:off x="571472" y="357166"/>
            <a:ext cx="8229600" cy="1143000"/>
          </a:xfrm>
          <a:prstGeom prst="rect">
            <a:avLst/>
          </a:prstGeom>
        </p:spPr>
        <p:txBody>
          <a:bodyPr anchor="ctr">
            <a:normAutofit/>
            <a:scene3d>
              <a:camera prst="orthographicFront"/>
              <a:lightRig rig="soft" dir="t"/>
            </a:scene3d>
            <a:sp3d prstMaterial="softEdge">
              <a:bevelT w="25400" h="25400"/>
            </a:sp3d>
          </a:bodyPr>
          <a:lstStyle/>
          <a:p>
            <a:pPr eaLnBrk="1" fontAlgn="auto" hangingPunct="1">
              <a:spcAft>
                <a:spcPts val="0"/>
              </a:spcAft>
              <a:defRPr/>
            </a:pP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Limitation of E-R Model</a:t>
            </a:r>
            <a:endParaRPr lang="en-IN" sz="41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97285" name="Content Placeholder 5">
            <a:extLst>
              <a:ext uri="{FF2B5EF4-FFF2-40B4-BE49-F238E27FC236}">
                <a16:creationId xmlns="" xmlns:a16="http://schemas.microsoft.com/office/drawing/2014/main" id="{F76B60A1-B1EC-4CAA-908D-0CCAF68A50BE}"/>
              </a:ext>
            </a:extLst>
          </p:cNvPr>
          <p:cNvSpPr>
            <a:spLocks noGrp="1"/>
          </p:cNvSpPr>
          <p:nvPr>
            <p:ph idx="1"/>
          </p:nvPr>
        </p:nvSpPr>
        <p:spPr>
          <a:xfrm>
            <a:off x="457200" y="1357313"/>
            <a:ext cx="8229600" cy="4649787"/>
          </a:xfrm>
        </p:spPr>
        <p:txBody>
          <a:bodyPr/>
          <a:lstStyle/>
          <a:p>
            <a:r>
              <a:rPr lang="en-IN" altLang="en-US" sz="1800">
                <a:latin typeface="Times New Roman" panose="02020603050405020304" pitchFamily="18" charset="0"/>
                <a:cs typeface="Times New Roman" panose="02020603050405020304" pitchFamily="18" charset="0"/>
              </a:rPr>
              <a:t>Cannot represent relationship among relationships.</a:t>
            </a:r>
          </a:p>
          <a:p>
            <a:endParaRPr lang="en-IN" altLang="en-US" sz="1800">
              <a:latin typeface="Times New Roman" panose="02020603050405020304" pitchFamily="18" charset="0"/>
              <a:cs typeface="Times New Roman" panose="02020603050405020304" pitchFamily="18" charset="0"/>
            </a:endParaRPr>
          </a:p>
        </p:txBody>
      </p:sp>
      <p:pic>
        <p:nvPicPr>
          <p:cNvPr id="97286" name="Picture 5" descr="image_thumb[1].png">
            <a:extLst>
              <a:ext uri="{FF2B5EF4-FFF2-40B4-BE49-F238E27FC236}">
                <a16:creationId xmlns="" xmlns:a16="http://schemas.microsoft.com/office/drawing/2014/main" id="{548368B0-7F22-4ECD-99F0-DDC417FE89FF}"/>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14500" y="1857375"/>
            <a:ext cx="5715000" cy="292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a:extLst>
              <a:ext uri="{FF2B5EF4-FFF2-40B4-BE49-F238E27FC236}">
                <a16:creationId xmlns="" xmlns:a16="http://schemas.microsoft.com/office/drawing/2014/main" id="{8F9702AA-49D5-46FB-AF1E-FA264E20A554}"/>
              </a:ext>
            </a:extLst>
          </p:cNvPr>
          <p:cNvSpPr txBox="1"/>
          <p:nvPr/>
        </p:nvSpPr>
        <p:spPr>
          <a:xfrm>
            <a:off x="571500" y="5072063"/>
            <a:ext cx="7572375" cy="1200150"/>
          </a:xfrm>
          <a:prstGeom prst="rect">
            <a:avLst/>
          </a:prstGeom>
          <a:noFill/>
        </p:spPr>
        <p:txBody>
          <a:bodyPr>
            <a:spAutoFit/>
          </a:bodyPr>
          <a:lstStyle/>
          <a:p>
            <a:pPr algn="ctr" eaLnBrk="1" hangingPunct="1">
              <a:buClr>
                <a:schemeClr val="bg2">
                  <a:lumMod val="50000"/>
                </a:schemeClr>
              </a:buClr>
              <a:buFont typeface="Wingdings" pitchFamily="2" charset="2"/>
              <a:buChar char="q"/>
              <a:defRPr/>
            </a:pPr>
            <a:r>
              <a:rPr lang="en-IN" sz="1800" dirty="0"/>
              <a:t> Some employee, branch, job combination may not have a manager.</a:t>
            </a:r>
          </a:p>
          <a:p>
            <a:pPr algn="ctr" eaLnBrk="1" hangingPunct="1">
              <a:buFont typeface="Wingdings" pitchFamily="2" charset="2"/>
              <a:buChar char="q"/>
              <a:defRPr/>
            </a:pPr>
            <a:endParaRPr lang="en-IN" sz="1800" dirty="0"/>
          </a:p>
          <a:p>
            <a:pPr algn="ctr" eaLnBrk="1" hangingPunct="1">
              <a:buClr>
                <a:schemeClr val="bg2">
                  <a:lumMod val="50000"/>
                </a:schemeClr>
              </a:buClr>
              <a:buFont typeface="Wingdings" pitchFamily="2" charset="2"/>
              <a:buChar char="q"/>
              <a:defRPr/>
            </a:pPr>
            <a:r>
              <a:rPr lang="en-IN" sz="1800" dirty="0"/>
              <a:t> Since every employee, branch, job combination in manages is also in </a:t>
            </a:r>
            <a:r>
              <a:rPr lang="en-IN" sz="1800" dirty="0" err="1"/>
              <a:t>works_on</a:t>
            </a:r>
            <a:r>
              <a:rPr lang="en-IN" sz="1800" dirty="0"/>
              <a:t>, there is redundant information.</a:t>
            </a:r>
          </a:p>
        </p:txBody>
      </p:sp>
      <p:sp>
        <p:nvSpPr>
          <p:cNvPr id="97288" name="Slide Number Placeholder 7">
            <a:extLst>
              <a:ext uri="{FF2B5EF4-FFF2-40B4-BE49-F238E27FC236}">
                <a16:creationId xmlns="" xmlns:a16="http://schemas.microsoft.com/office/drawing/2014/main" id="{1D32C69B-81EC-401A-A4D8-D0C31710C22C}"/>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2311807C-8198-48A5-AE9C-B7FE96E3F02C}" type="slidenum">
              <a:rPr lang="en-US" altLang="en-US" sz="1000">
                <a:latin typeface="Times New Roman" panose="02020603050405020304" pitchFamily="18" charset="0"/>
              </a:rPr>
              <a:pPr>
                <a:spcBef>
                  <a:spcPct val="0"/>
                </a:spcBef>
                <a:buClrTx/>
                <a:buSzTx/>
                <a:buFontTx/>
                <a:buNone/>
              </a:pPr>
              <a:t>54</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ate Placeholder 2">
            <a:extLst>
              <a:ext uri="{FF2B5EF4-FFF2-40B4-BE49-F238E27FC236}">
                <a16:creationId xmlns="" xmlns:a16="http://schemas.microsoft.com/office/drawing/2014/main" id="{6FB6E87A-80F9-46B0-A140-E66F1343F6B8}"/>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98307" name="Footer Placeholder 3">
            <a:extLst>
              <a:ext uri="{FF2B5EF4-FFF2-40B4-BE49-F238E27FC236}">
                <a16:creationId xmlns="" xmlns:a16="http://schemas.microsoft.com/office/drawing/2014/main" id="{50957E95-91E0-48A3-84D6-735CE086E3B9}"/>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11" name="Title 4">
            <a:extLst>
              <a:ext uri="{FF2B5EF4-FFF2-40B4-BE49-F238E27FC236}">
                <a16:creationId xmlns="" xmlns:a16="http://schemas.microsoft.com/office/drawing/2014/main" id="{E9F41768-D718-4DE4-8153-B96807E2E054}"/>
              </a:ext>
            </a:extLst>
          </p:cNvPr>
          <p:cNvSpPr txBox="1">
            <a:spLocks/>
          </p:cNvSpPr>
          <p:nvPr/>
        </p:nvSpPr>
        <p:spPr>
          <a:xfrm>
            <a:off x="571472" y="357166"/>
            <a:ext cx="8229600" cy="1143000"/>
          </a:xfrm>
          <a:prstGeom prst="rect">
            <a:avLst/>
          </a:prstGeom>
        </p:spPr>
        <p:txBody>
          <a:bodyPr anchor="ctr">
            <a:normAutofit/>
            <a:scene3d>
              <a:camera prst="orthographicFront"/>
              <a:lightRig rig="soft" dir="t"/>
            </a:scene3d>
            <a:sp3d prstMaterial="softEdge">
              <a:bevelT w="25400" h="25400"/>
            </a:sp3d>
          </a:bodyPr>
          <a:lstStyle/>
          <a:p>
            <a:pPr eaLnBrk="1" fontAlgn="auto" hangingPunct="1">
              <a:spcAft>
                <a:spcPts val="0"/>
              </a:spcAft>
              <a:defRPr/>
            </a:pP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Aggregation</a:t>
            </a:r>
            <a:endParaRPr lang="en-IN" sz="41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10" name="TextBox 9">
            <a:extLst>
              <a:ext uri="{FF2B5EF4-FFF2-40B4-BE49-F238E27FC236}">
                <a16:creationId xmlns="" xmlns:a16="http://schemas.microsoft.com/office/drawing/2014/main" id="{BDA62798-6976-4BFF-A56D-46E323D492C7}"/>
              </a:ext>
            </a:extLst>
          </p:cNvPr>
          <p:cNvSpPr txBox="1"/>
          <p:nvPr/>
        </p:nvSpPr>
        <p:spPr>
          <a:xfrm>
            <a:off x="571500" y="1500188"/>
            <a:ext cx="4360863" cy="369887"/>
          </a:xfrm>
          <a:prstGeom prst="rect">
            <a:avLst/>
          </a:prstGeom>
          <a:noFill/>
        </p:spPr>
        <p:txBody>
          <a:bodyPr wrap="none">
            <a:spAutoFit/>
          </a:bodyPr>
          <a:lstStyle/>
          <a:p>
            <a:pPr algn="ctr" eaLnBrk="1" hangingPunct="1">
              <a:buClr>
                <a:schemeClr val="bg2">
                  <a:lumMod val="50000"/>
                </a:schemeClr>
              </a:buClr>
              <a:buFont typeface="Wingdings" pitchFamily="2" charset="2"/>
              <a:buChar char="Ø"/>
              <a:defRPr/>
            </a:pPr>
            <a:r>
              <a:rPr lang="en-IN" sz="1800" dirty="0"/>
              <a:t>Treats relationships as higher level entities.</a:t>
            </a:r>
          </a:p>
        </p:txBody>
      </p:sp>
      <p:pic>
        <p:nvPicPr>
          <p:cNvPr id="98310" name="Picture 11" descr="Untitled.jpg">
            <a:extLst>
              <a:ext uri="{FF2B5EF4-FFF2-40B4-BE49-F238E27FC236}">
                <a16:creationId xmlns="" xmlns:a16="http://schemas.microsoft.com/office/drawing/2014/main" id="{DC4A3D2B-4DBF-418C-AB34-3AC0C991315D}"/>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43125" y="2214563"/>
            <a:ext cx="4791075" cy="3743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8311" name="Slide Number Placeholder 12">
            <a:extLst>
              <a:ext uri="{FF2B5EF4-FFF2-40B4-BE49-F238E27FC236}">
                <a16:creationId xmlns="" xmlns:a16="http://schemas.microsoft.com/office/drawing/2014/main" id="{523A1380-D694-4005-8D9F-5012D5BD0EF0}"/>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551B87B7-3D4E-45F9-BC43-F922F2A01B37}" type="slidenum">
              <a:rPr lang="en-US" altLang="en-US" sz="1000">
                <a:latin typeface="Times New Roman" panose="02020603050405020304" pitchFamily="18" charset="0"/>
              </a:rPr>
              <a:pPr>
                <a:spcBef>
                  <a:spcPct val="0"/>
                </a:spcBef>
                <a:buClrTx/>
                <a:buSzTx/>
                <a:buFontTx/>
                <a:buNone/>
              </a:pPr>
              <a:t>55</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2">
            <a:extLst>
              <a:ext uri="{FF2B5EF4-FFF2-40B4-BE49-F238E27FC236}">
                <a16:creationId xmlns="" xmlns:a16="http://schemas.microsoft.com/office/drawing/2014/main" id="{B3C91039-3695-4F03-BE65-0420669B4ACE}"/>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99331" name="Footer Placeholder 3">
            <a:extLst>
              <a:ext uri="{FF2B5EF4-FFF2-40B4-BE49-F238E27FC236}">
                <a16:creationId xmlns="" xmlns:a16="http://schemas.microsoft.com/office/drawing/2014/main" id="{6D88B024-F4A8-4E53-994F-D0EAF033FB6D}"/>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5" name="Title 4">
            <a:extLst>
              <a:ext uri="{FF2B5EF4-FFF2-40B4-BE49-F238E27FC236}">
                <a16:creationId xmlns="" xmlns:a16="http://schemas.microsoft.com/office/drawing/2014/main" id="{7AADAAA7-5545-4453-A49B-BA1A2BAB827E}"/>
              </a:ext>
            </a:extLst>
          </p:cNvPr>
          <p:cNvSpPr>
            <a:spLocks noGrp="1"/>
          </p:cNvSpPr>
          <p:nvPr>
            <p:ph type="title"/>
          </p:nvPr>
        </p:nvSpPr>
        <p:spPr>
          <a:xfrm>
            <a:off x="500034" y="2357430"/>
            <a:ext cx="8229600" cy="1143000"/>
          </a:xfrm>
        </p:spPr>
        <p:txBody>
          <a:bodyPr>
            <a:normAutofit fontScale="90000"/>
          </a:bodyPr>
          <a:lstStyle/>
          <a:p>
            <a:pPr algn="ctr" eaLnBrk="1" fontAlgn="auto" hangingPunct="1">
              <a:spcAft>
                <a:spcPts val="0"/>
              </a:spcAft>
              <a:defRPr/>
            </a:pPr>
            <a:r>
              <a:rPr lang="en-IN" sz="6000" dirty="0"/>
              <a:t>More E-R Diagram Examples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2">
            <a:extLst>
              <a:ext uri="{FF2B5EF4-FFF2-40B4-BE49-F238E27FC236}">
                <a16:creationId xmlns="" xmlns:a16="http://schemas.microsoft.com/office/drawing/2014/main" id="{A0782978-3F5A-4FB9-8EAD-70D3739BF35B}"/>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100355" name="Footer Placeholder 3">
            <a:extLst>
              <a:ext uri="{FF2B5EF4-FFF2-40B4-BE49-F238E27FC236}">
                <a16:creationId xmlns="" xmlns:a16="http://schemas.microsoft.com/office/drawing/2014/main" id="{594A2E1E-9E02-423D-9CB0-E114FD701B80}"/>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pic>
        <p:nvPicPr>
          <p:cNvPr id="100356" name="Picture 6" descr="bank.jpg">
            <a:extLst>
              <a:ext uri="{FF2B5EF4-FFF2-40B4-BE49-F238E27FC236}">
                <a16:creationId xmlns="" xmlns:a16="http://schemas.microsoft.com/office/drawing/2014/main" id="{4E94F43A-529D-4FE0-8254-54253E021A0C}"/>
              </a:ext>
            </a:extLst>
          </p:cNvPr>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9552" y="0"/>
            <a:ext cx="8175253" cy="63358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ate Placeholder 2">
            <a:extLst>
              <a:ext uri="{FF2B5EF4-FFF2-40B4-BE49-F238E27FC236}">
                <a16:creationId xmlns="" xmlns:a16="http://schemas.microsoft.com/office/drawing/2014/main" id="{4033BA80-65FB-468B-A024-5F80214D753B}"/>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102403" name="Footer Placeholder 3">
            <a:extLst>
              <a:ext uri="{FF2B5EF4-FFF2-40B4-BE49-F238E27FC236}">
                <a16:creationId xmlns="" xmlns:a16="http://schemas.microsoft.com/office/drawing/2014/main" id="{D78E19DD-115A-43CD-9B59-B6786FE75517}"/>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pic>
        <p:nvPicPr>
          <p:cNvPr id="102404" name="Picture 7" descr="univ.jpg">
            <a:extLst>
              <a:ext uri="{FF2B5EF4-FFF2-40B4-BE49-F238E27FC236}">
                <a16:creationId xmlns="" xmlns:a16="http://schemas.microsoft.com/office/drawing/2014/main" id="{84918C46-8E55-4290-AA33-55DE0DBEE214}"/>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8625" y="357188"/>
            <a:ext cx="8358188" cy="5672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Date Placeholder 2">
            <a:extLst>
              <a:ext uri="{FF2B5EF4-FFF2-40B4-BE49-F238E27FC236}">
                <a16:creationId xmlns="" xmlns:a16="http://schemas.microsoft.com/office/drawing/2014/main" id="{A4BBC5E7-59A7-42B8-B633-61C44855D355}"/>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103427" name="Footer Placeholder 3">
            <a:extLst>
              <a:ext uri="{FF2B5EF4-FFF2-40B4-BE49-F238E27FC236}">
                <a16:creationId xmlns="" xmlns:a16="http://schemas.microsoft.com/office/drawing/2014/main" id="{857C1701-668B-403D-A2BB-3A7CE034A988}"/>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pic>
        <p:nvPicPr>
          <p:cNvPr id="103428" name="Picture 4" descr="er_diagram">
            <a:extLst>
              <a:ext uri="{FF2B5EF4-FFF2-40B4-BE49-F238E27FC236}">
                <a16:creationId xmlns="" xmlns:a16="http://schemas.microsoft.com/office/drawing/2014/main" id="{0FDC9F7B-220E-4261-B26E-F278490D87D0}"/>
              </a:ext>
            </a:extLst>
          </p:cNvPr>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571500" y="214313"/>
            <a:ext cx="8112125" cy="6364287"/>
          </a:xfr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a:extLst>
              <a:ext uri="{FF2B5EF4-FFF2-40B4-BE49-F238E27FC236}">
                <a16:creationId xmlns="" xmlns:a16="http://schemas.microsoft.com/office/drawing/2014/main" id="{8B072351-F25E-4747-BB87-5E695DE90FD6}"/>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9" name="Title 4">
            <a:extLst>
              <a:ext uri="{FF2B5EF4-FFF2-40B4-BE49-F238E27FC236}">
                <a16:creationId xmlns="" xmlns:a16="http://schemas.microsoft.com/office/drawing/2014/main" id="{3846BFEE-D826-4D36-9355-23B10DD81E45}"/>
              </a:ext>
            </a:extLst>
          </p:cNvPr>
          <p:cNvSpPr txBox="1">
            <a:spLocks/>
          </p:cNvSpPr>
          <p:nvPr/>
        </p:nvSpPr>
        <p:spPr>
          <a:xfrm>
            <a:off x="571472" y="285728"/>
            <a:ext cx="8229600" cy="1143000"/>
          </a:xfrm>
          <a:prstGeom prst="rect">
            <a:avLst/>
          </a:prstGeom>
        </p:spPr>
        <p:txBody>
          <a:bodyPr anchor="ctr">
            <a:normAutofit/>
            <a:scene3d>
              <a:camera prst="orthographicFront"/>
              <a:lightRig rig="soft" dir="t"/>
            </a:scene3d>
            <a:sp3d prstMaterial="softEdge">
              <a:bevelT w="25400" h="25400"/>
            </a:sp3d>
          </a:bodyPr>
          <a:lstStyle/>
          <a:p>
            <a:pPr eaLnBrk="1" fontAlgn="auto" hangingPunct="1">
              <a:spcAft>
                <a:spcPts val="0"/>
              </a:spcAft>
              <a:defRPr/>
            </a:pPr>
            <a:r>
              <a:rPr lang="en-IN" sz="4100" b="1" dirty="0">
                <a:solidFill>
                  <a:schemeClr val="tx2"/>
                </a:solidFill>
                <a:effectLst>
                  <a:outerShdw blurRad="31750" dist="25400" dir="5400000" algn="tl" rotWithShape="0">
                    <a:srgbClr val="000000">
                      <a:alpha val="25000"/>
                    </a:srgbClr>
                  </a:outerShdw>
                </a:effectLst>
                <a:latin typeface="+mj-lt"/>
                <a:ea typeface="+mj-ea"/>
                <a:cs typeface="+mj-cs"/>
              </a:rPr>
              <a:t>DBMS Architectures</a:t>
            </a:r>
          </a:p>
        </p:txBody>
      </p:sp>
      <p:sp>
        <p:nvSpPr>
          <p:cNvPr id="10" name="Rectangle 9">
            <a:extLst>
              <a:ext uri="{FF2B5EF4-FFF2-40B4-BE49-F238E27FC236}">
                <a16:creationId xmlns="" xmlns:a16="http://schemas.microsoft.com/office/drawing/2014/main" id="{2DDA3D1D-D68B-474B-A8B1-1061BB1C41E6}"/>
              </a:ext>
            </a:extLst>
          </p:cNvPr>
          <p:cNvSpPr/>
          <p:nvPr/>
        </p:nvSpPr>
        <p:spPr>
          <a:xfrm>
            <a:off x="928688" y="2143125"/>
            <a:ext cx="192881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1600" dirty="0">
                <a:latin typeface="Times New Roman" pitchFamily="18" charset="0"/>
                <a:cs typeface="Times New Roman" pitchFamily="18" charset="0"/>
              </a:rPr>
              <a:t>Application Programs</a:t>
            </a:r>
          </a:p>
        </p:txBody>
      </p:sp>
      <p:sp>
        <p:nvSpPr>
          <p:cNvPr id="11" name="Content Placeholder 10">
            <a:extLst>
              <a:ext uri="{FF2B5EF4-FFF2-40B4-BE49-F238E27FC236}">
                <a16:creationId xmlns="" xmlns:a16="http://schemas.microsoft.com/office/drawing/2014/main" id="{301BE0ED-4070-4951-8514-4828C7D5AAE8}"/>
              </a:ext>
            </a:extLst>
          </p:cNvPr>
          <p:cNvSpPr>
            <a:spLocks noGrp="1"/>
          </p:cNvSpPr>
          <p:nvPr>
            <p:ph idx="1"/>
          </p:nvPr>
        </p:nvSpPr>
        <p:spPr>
          <a:xfrm>
            <a:off x="928688" y="3714750"/>
            <a:ext cx="1971675" cy="720725"/>
          </a:xfr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365760" indent="-256032" algn="ctr" eaLnBrk="1" fontAlgn="auto" hangingPunct="1">
              <a:spcAft>
                <a:spcPts val="0"/>
              </a:spcAft>
              <a:buFont typeface="Wingdings 3"/>
              <a:buChar char=""/>
              <a:defRPr/>
            </a:pPr>
            <a:r>
              <a:rPr lang="en-IN" sz="1600" dirty="0">
                <a:latin typeface="Times New Roman" pitchFamily="18" charset="0"/>
                <a:cs typeface="Times New Roman" pitchFamily="18" charset="0"/>
              </a:rPr>
              <a:t>Database</a:t>
            </a:r>
          </a:p>
        </p:txBody>
      </p:sp>
      <p:cxnSp>
        <p:nvCxnSpPr>
          <p:cNvPr id="13" name="Straight Arrow Connector 12">
            <a:extLst>
              <a:ext uri="{FF2B5EF4-FFF2-40B4-BE49-F238E27FC236}">
                <a16:creationId xmlns="" xmlns:a16="http://schemas.microsoft.com/office/drawing/2014/main" id="{2171ADE0-EA61-42D6-B0E3-20F6FC60860B}"/>
              </a:ext>
            </a:extLst>
          </p:cNvPr>
          <p:cNvCxnSpPr/>
          <p:nvPr/>
        </p:nvCxnSpPr>
        <p:spPr>
          <a:xfrm rot="5400000">
            <a:off x="1071563" y="3286125"/>
            <a:ext cx="857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D0A46676-28EF-4CC3-90AD-E766BC22DB1A}"/>
              </a:ext>
            </a:extLst>
          </p:cNvPr>
          <p:cNvCxnSpPr/>
          <p:nvPr/>
        </p:nvCxnSpPr>
        <p:spPr>
          <a:xfrm rot="5400000" flipH="1" flipV="1">
            <a:off x="1857375" y="3286125"/>
            <a:ext cx="857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 xmlns:a16="http://schemas.microsoft.com/office/drawing/2014/main" id="{A223BBF5-42F5-4A1B-89D4-AF4DC12AA4E3}"/>
              </a:ext>
            </a:extLst>
          </p:cNvPr>
          <p:cNvSpPr/>
          <p:nvPr/>
        </p:nvSpPr>
        <p:spPr>
          <a:xfrm>
            <a:off x="6786563" y="2143125"/>
            <a:ext cx="192881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1600" dirty="0">
                <a:latin typeface="Times New Roman" pitchFamily="18" charset="0"/>
                <a:cs typeface="Times New Roman" pitchFamily="18" charset="0"/>
              </a:rPr>
              <a:t>Server</a:t>
            </a:r>
          </a:p>
        </p:txBody>
      </p:sp>
      <p:sp>
        <p:nvSpPr>
          <p:cNvPr id="18" name="Content Placeholder 10">
            <a:extLst>
              <a:ext uri="{FF2B5EF4-FFF2-40B4-BE49-F238E27FC236}">
                <a16:creationId xmlns="" xmlns:a16="http://schemas.microsoft.com/office/drawing/2014/main" id="{4AA138A1-7905-4A48-9D62-E45637FAC5A8}"/>
              </a:ext>
            </a:extLst>
          </p:cNvPr>
          <p:cNvSpPr txBox="1">
            <a:spLocks/>
          </p:cNvSpPr>
          <p:nvPr/>
        </p:nvSpPr>
        <p:spPr>
          <a:xfrm>
            <a:off x="6786563" y="3786188"/>
            <a:ext cx="1971675"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365760" indent="-256032" algn="ctr" eaLnBrk="1" fontAlgn="auto" hangingPunct="1">
              <a:spcBef>
                <a:spcPts val="400"/>
              </a:spcBef>
              <a:spcAft>
                <a:spcPts val="0"/>
              </a:spcAft>
              <a:buClr>
                <a:schemeClr val="accent1"/>
              </a:buClr>
              <a:buSzPct val="68000"/>
              <a:buFont typeface="Wingdings 3"/>
              <a:buChar char=""/>
              <a:defRPr/>
            </a:pPr>
            <a:r>
              <a:rPr lang="en-IN" sz="1600" dirty="0">
                <a:latin typeface="Times New Roman" pitchFamily="18" charset="0"/>
                <a:cs typeface="Times New Roman" pitchFamily="18" charset="0"/>
              </a:rPr>
              <a:t>Database</a:t>
            </a:r>
          </a:p>
        </p:txBody>
      </p:sp>
      <p:cxnSp>
        <p:nvCxnSpPr>
          <p:cNvPr id="19" name="Straight Arrow Connector 18">
            <a:extLst>
              <a:ext uri="{FF2B5EF4-FFF2-40B4-BE49-F238E27FC236}">
                <a16:creationId xmlns="" xmlns:a16="http://schemas.microsoft.com/office/drawing/2014/main" id="{72C5A295-40E4-4A9F-A336-8AF4E631ADCA}"/>
              </a:ext>
            </a:extLst>
          </p:cNvPr>
          <p:cNvCxnSpPr/>
          <p:nvPr/>
        </p:nvCxnSpPr>
        <p:spPr>
          <a:xfrm rot="5400000">
            <a:off x="7037388" y="3321050"/>
            <a:ext cx="92868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0900E018-53A4-4562-97CF-99529B5A0396}"/>
              </a:ext>
            </a:extLst>
          </p:cNvPr>
          <p:cNvCxnSpPr/>
          <p:nvPr/>
        </p:nvCxnSpPr>
        <p:spPr>
          <a:xfrm rot="5400000" flipH="1" flipV="1">
            <a:off x="7680325" y="3321050"/>
            <a:ext cx="9286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 xmlns:a16="http://schemas.microsoft.com/office/drawing/2014/main" id="{7DE83F6E-BCA4-43EE-B604-822080126F55}"/>
              </a:ext>
            </a:extLst>
          </p:cNvPr>
          <p:cNvSpPr/>
          <p:nvPr/>
        </p:nvSpPr>
        <p:spPr>
          <a:xfrm>
            <a:off x="4143375" y="2143125"/>
            <a:ext cx="1928813"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1600" dirty="0">
                <a:latin typeface="Times New Roman" pitchFamily="18" charset="0"/>
                <a:cs typeface="Times New Roman" pitchFamily="18" charset="0"/>
              </a:rPr>
              <a:t>Application Programs</a:t>
            </a:r>
          </a:p>
        </p:txBody>
      </p:sp>
      <p:cxnSp>
        <p:nvCxnSpPr>
          <p:cNvPr id="25" name="Straight Arrow Connector 24">
            <a:extLst>
              <a:ext uri="{FF2B5EF4-FFF2-40B4-BE49-F238E27FC236}">
                <a16:creationId xmlns="" xmlns:a16="http://schemas.microsoft.com/office/drawing/2014/main" id="{534D42FA-F64F-418C-A789-517F5BE27BDC}"/>
              </a:ext>
            </a:extLst>
          </p:cNvPr>
          <p:cNvCxnSpPr/>
          <p:nvPr/>
        </p:nvCxnSpPr>
        <p:spPr>
          <a:xfrm>
            <a:off x="6072188" y="2357438"/>
            <a:ext cx="71437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 xmlns:a16="http://schemas.microsoft.com/office/drawing/2014/main" id="{62EE0F2A-29EE-473F-9B91-EC8295A31A19}"/>
              </a:ext>
            </a:extLst>
          </p:cNvPr>
          <p:cNvCxnSpPr/>
          <p:nvPr/>
        </p:nvCxnSpPr>
        <p:spPr>
          <a:xfrm rot="10800000">
            <a:off x="6072188" y="2643188"/>
            <a:ext cx="71437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423" name="TextBox 34">
            <a:extLst>
              <a:ext uri="{FF2B5EF4-FFF2-40B4-BE49-F238E27FC236}">
                <a16:creationId xmlns="" xmlns:a16="http://schemas.microsoft.com/office/drawing/2014/main" id="{3C4D500A-1339-4F4C-9494-2FCC4281D682}"/>
              </a:ext>
            </a:extLst>
          </p:cNvPr>
          <p:cNvSpPr txBox="1">
            <a:spLocks noChangeArrowheads="1"/>
          </p:cNvSpPr>
          <p:nvPr/>
        </p:nvSpPr>
        <p:spPr bwMode="auto">
          <a:xfrm>
            <a:off x="1428750" y="1785938"/>
            <a:ext cx="9286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600">
                <a:latin typeface="Times New Roman" panose="02020603050405020304" pitchFamily="18" charset="0"/>
              </a:rPr>
              <a:t>User</a:t>
            </a:r>
          </a:p>
        </p:txBody>
      </p:sp>
      <p:sp>
        <p:nvSpPr>
          <p:cNvPr id="17424" name="TextBox 35">
            <a:extLst>
              <a:ext uri="{FF2B5EF4-FFF2-40B4-BE49-F238E27FC236}">
                <a16:creationId xmlns="" xmlns:a16="http://schemas.microsoft.com/office/drawing/2014/main" id="{CCE563E3-5B3F-4E65-A8C3-5F85967DC020}"/>
              </a:ext>
            </a:extLst>
          </p:cNvPr>
          <p:cNvSpPr txBox="1">
            <a:spLocks noChangeArrowheads="1"/>
          </p:cNvSpPr>
          <p:nvPr/>
        </p:nvSpPr>
        <p:spPr bwMode="auto">
          <a:xfrm>
            <a:off x="4572000" y="1785938"/>
            <a:ext cx="9286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600">
                <a:latin typeface="Times New Roman" panose="02020603050405020304" pitchFamily="18" charset="0"/>
              </a:rPr>
              <a:t>User</a:t>
            </a:r>
          </a:p>
        </p:txBody>
      </p:sp>
      <p:sp>
        <p:nvSpPr>
          <p:cNvPr id="17425" name="TextBox 36">
            <a:extLst>
              <a:ext uri="{FF2B5EF4-FFF2-40B4-BE49-F238E27FC236}">
                <a16:creationId xmlns="" xmlns:a16="http://schemas.microsoft.com/office/drawing/2014/main" id="{9BC4FB9F-4FCB-4538-A400-43275BA3512E}"/>
              </a:ext>
            </a:extLst>
          </p:cNvPr>
          <p:cNvSpPr txBox="1">
            <a:spLocks noChangeArrowheads="1"/>
          </p:cNvSpPr>
          <p:nvPr/>
        </p:nvSpPr>
        <p:spPr bwMode="auto">
          <a:xfrm>
            <a:off x="928688" y="4786313"/>
            <a:ext cx="200025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600">
                <a:latin typeface="Times New Roman" panose="02020603050405020304" pitchFamily="18" charset="0"/>
              </a:rPr>
              <a:t>Two-tier Architecture</a:t>
            </a:r>
          </a:p>
        </p:txBody>
      </p:sp>
      <p:sp>
        <p:nvSpPr>
          <p:cNvPr id="17426" name="TextBox 37">
            <a:extLst>
              <a:ext uri="{FF2B5EF4-FFF2-40B4-BE49-F238E27FC236}">
                <a16:creationId xmlns="" xmlns:a16="http://schemas.microsoft.com/office/drawing/2014/main" id="{BD9A254C-87E3-4ED2-9E12-5C8EB3522739}"/>
              </a:ext>
            </a:extLst>
          </p:cNvPr>
          <p:cNvSpPr txBox="1">
            <a:spLocks noChangeArrowheads="1"/>
          </p:cNvSpPr>
          <p:nvPr/>
        </p:nvSpPr>
        <p:spPr bwMode="auto">
          <a:xfrm>
            <a:off x="5357813" y="4786313"/>
            <a:ext cx="2786062"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600">
                <a:latin typeface="Times New Roman" panose="02020603050405020304" pitchFamily="18" charset="0"/>
              </a:rPr>
              <a:t>Three-tier Architecture</a:t>
            </a:r>
          </a:p>
        </p:txBody>
      </p:sp>
      <p:sp>
        <p:nvSpPr>
          <p:cNvPr id="17427" name="Footer Placeholder 42">
            <a:extLst>
              <a:ext uri="{FF2B5EF4-FFF2-40B4-BE49-F238E27FC236}">
                <a16:creationId xmlns="" xmlns:a16="http://schemas.microsoft.com/office/drawing/2014/main" id="{BFB51D13-7A3F-4DEC-AF7D-68DBDEED2D42}"/>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17428" name="Slide Number Placeholder 20">
            <a:extLst>
              <a:ext uri="{FF2B5EF4-FFF2-40B4-BE49-F238E27FC236}">
                <a16:creationId xmlns="" xmlns:a16="http://schemas.microsoft.com/office/drawing/2014/main" id="{8CF0DEF4-E1DD-4217-A721-730B80D5C060}"/>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D2DDFB4B-8B41-4FA2-8AC4-3A9A263A1606}" type="slidenum">
              <a:rPr lang="en-US" altLang="en-US" sz="1000">
                <a:latin typeface="Times New Roman" panose="02020603050405020304" pitchFamily="18" charset="0"/>
              </a:rPr>
              <a:pPr>
                <a:spcBef>
                  <a:spcPct val="0"/>
                </a:spcBef>
                <a:buClrTx/>
                <a:buSzTx/>
                <a:buFontTx/>
                <a:buNone/>
              </a:pPr>
              <a:t>6</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Date Placeholder 2">
            <a:extLst>
              <a:ext uri="{FF2B5EF4-FFF2-40B4-BE49-F238E27FC236}">
                <a16:creationId xmlns="" xmlns:a16="http://schemas.microsoft.com/office/drawing/2014/main" id="{FE0A1B3B-DCAD-4D6D-B3D2-F3D4AE2368AC}"/>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104451" name="Footer Placeholder 3">
            <a:extLst>
              <a:ext uri="{FF2B5EF4-FFF2-40B4-BE49-F238E27FC236}">
                <a16:creationId xmlns="" xmlns:a16="http://schemas.microsoft.com/office/drawing/2014/main" id="{A0325868-5AB3-4E2F-BB77-E378CA0E7F72}"/>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5" name="Title 4">
            <a:extLst>
              <a:ext uri="{FF2B5EF4-FFF2-40B4-BE49-F238E27FC236}">
                <a16:creationId xmlns="" xmlns:a16="http://schemas.microsoft.com/office/drawing/2014/main" id="{CF2407CF-DDD5-4EEB-B1E2-0C03C394DC8D}"/>
              </a:ext>
            </a:extLst>
          </p:cNvPr>
          <p:cNvSpPr>
            <a:spLocks noGrp="1"/>
          </p:cNvSpPr>
          <p:nvPr>
            <p:ph type="title"/>
          </p:nvPr>
        </p:nvSpPr>
        <p:spPr>
          <a:xfrm>
            <a:off x="500034" y="2357430"/>
            <a:ext cx="8229600" cy="1143000"/>
          </a:xfrm>
        </p:spPr>
        <p:txBody>
          <a:bodyPr/>
          <a:lstStyle/>
          <a:p>
            <a:pPr algn="ctr" eaLnBrk="1" fontAlgn="auto" hangingPunct="1">
              <a:spcAft>
                <a:spcPts val="0"/>
              </a:spcAft>
              <a:defRPr/>
            </a:pPr>
            <a:r>
              <a:rPr lang="en-IN" sz="6000" dirty="0"/>
              <a:t>Database Languages</a:t>
            </a:r>
          </a:p>
        </p:txBody>
      </p:sp>
      <p:sp>
        <p:nvSpPr>
          <p:cNvPr id="104453" name="Slide Number Placeholder 5">
            <a:extLst>
              <a:ext uri="{FF2B5EF4-FFF2-40B4-BE49-F238E27FC236}">
                <a16:creationId xmlns="" xmlns:a16="http://schemas.microsoft.com/office/drawing/2014/main" id="{DD7A259C-CD53-4EFC-8AF8-CD5BF05161BF}"/>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647CF4A2-CBDA-4F23-9B34-E5EB88B4DC63}" type="slidenum">
              <a:rPr lang="en-US" altLang="en-US" sz="1000">
                <a:latin typeface="Times New Roman" panose="02020603050405020304" pitchFamily="18" charset="0"/>
              </a:rPr>
              <a:pPr>
                <a:spcBef>
                  <a:spcPct val="0"/>
                </a:spcBef>
                <a:buClrTx/>
                <a:buSzTx/>
                <a:buFontTx/>
                <a:buNone/>
              </a:pPr>
              <a:t>60</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 xmlns:a16="http://schemas.microsoft.com/office/drawing/2014/main" id="{3A7FF5AB-4966-4E37-9E2C-75646ED02926}"/>
              </a:ext>
            </a:extLst>
          </p:cNvPr>
          <p:cNvGraphicFramePr>
            <a:graphicFrameLocks noGrp="1"/>
          </p:cNvGraphicFramePr>
          <p:nvPr>
            <p:ph idx="1"/>
          </p:nvPr>
        </p:nvGraphicFramePr>
        <p:xfrm>
          <a:off x="457200" y="1481138"/>
          <a:ext cx="8229600" cy="1998780"/>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688162">
                <a:tc>
                  <a:txBody>
                    <a:bodyPr/>
                    <a:lstStyle/>
                    <a:p>
                      <a:pPr algn="ctr"/>
                      <a:r>
                        <a:rPr lang="en-IN" sz="2000" dirty="0">
                          <a:latin typeface="Times New Roman" pitchFamily="18" charset="0"/>
                          <a:cs typeface="Times New Roman" pitchFamily="18" charset="0"/>
                        </a:rPr>
                        <a:t>Procedural</a:t>
                      </a:r>
                    </a:p>
                  </a:txBody>
                  <a:tcPr marT="45709" marB="45709"/>
                </a:tc>
                <a:tc>
                  <a:txBody>
                    <a:bodyPr/>
                    <a:lstStyle/>
                    <a:p>
                      <a:pPr algn="ctr"/>
                      <a:r>
                        <a:rPr lang="en-IN" sz="2000" dirty="0">
                          <a:latin typeface="Times New Roman" pitchFamily="18" charset="0"/>
                          <a:cs typeface="Times New Roman" pitchFamily="18" charset="0"/>
                        </a:rPr>
                        <a:t>Non-procedural</a:t>
                      </a:r>
                    </a:p>
                  </a:txBody>
                  <a:tcPr marT="45709" marB="45709"/>
                </a:tc>
                <a:extLst>
                  <a:ext uri="{0D108BD9-81ED-4DB2-BD59-A6C34878D82A}">
                    <a16:rowId xmlns="" xmlns:a16="http://schemas.microsoft.com/office/drawing/2014/main" val="10000"/>
                  </a:ext>
                </a:extLst>
              </a:tr>
              <a:tr h="1310500">
                <a:tc>
                  <a:txBody>
                    <a:bodyPr/>
                    <a:lstStyle/>
                    <a:p>
                      <a:pPr algn="ctr"/>
                      <a:r>
                        <a:rPr kumimoji="0" lang="en-IN" sz="2000" kern="1200" dirty="0">
                          <a:solidFill>
                            <a:schemeClr val="dk1"/>
                          </a:solidFill>
                          <a:latin typeface="Times New Roman" pitchFamily="18" charset="0"/>
                          <a:ea typeface="+mn-ea"/>
                          <a:cs typeface="Times New Roman" pitchFamily="18" charset="0"/>
                        </a:rPr>
                        <a:t>Determines </a:t>
                      </a:r>
                      <a:r>
                        <a:rPr kumimoji="0" lang="en-IN" sz="2000" b="1" kern="1200" dirty="0">
                          <a:solidFill>
                            <a:schemeClr val="dk1"/>
                          </a:solidFill>
                          <a:latin typeface="Times New Roman" pitchFamily="18" charset="0"/>
                          <a:ea typeface="+mn-ea"/>
                          <a:cs typeface="Times New Roman" pitchFamily="18" charset="0"/>
                        </a:rPr>
                        <a:t>WHAT</a:t>
                      </a:r>
                      <a:r>
                        <a:rPr kumimoji="0" lang="en-IN" sz="2000" kern="1200" dirty="0">
                          <a:solidFill>
                            <a:schemeClr val="dk1"/>
                          </a:solidFill>
                          <a:latin typeface="Times New Roman" pitchFamily="18" charset="0"/>
                          <a:ea typeface="+mn-ea"/>
                          <a:cs typeface="Times New Roman" pitchFamily="18" charset="0"/>
                        </a:rPr>
                        <a:t> &amp; </a:t>
                      </a:r>
                      <a:r>
                        <a:rPr kumimoji="0" lang="en-IN" sz="2000" b="1" kern="1200" dirty="0">
                          <a:solidFill>
                            <a:schemeClr val="dk1"/>
                          </a:solidFill>
                          <a:latin typeface="Times New Roman" pitchFamily="18" charset="0"/>
                          <a:ea typeface="+mn-ea"/>
                          <a:cs typeface="Times New Roman" pitchFamily="18" charset="0"/>
                        </a:rPr>
                        <a:t>HOW</a:t>
                      </a:r>
                      <a:r>
                        <a:rPr kumimoji="0" lang="en-IN" sz="2000" kern="1200" dirty="0">
                          <a:solidFill>
                            <a:schemeClr val="dk1"/>
                          </a:solidFill>
                          <a:latin typeface="Times New Roman" pitchFamily="18" charset="0"/>
                          <a:ea typeface="+mn-ea"/>
                          <a:cs typeface="Times New Roman" pitchFamily="18" charset="0"/>
                        </a:rPr>
                        <a:t> a process should be done.</a:t>
                      </a:r>
                    </a:p>
                    <a:p>
                      <a:pPr algn="ctr"/>
                      <a:endParaRPr kumimoji="0" lang="en-IN" sz="2000" kern="1200" dirty="0">
                        <a:solidFill>
                          <a:schemeClr val="dk1"/>
                        </a:solidFill>
                        <a:latin typeface="Times New Roman" pitchFamily="18" charset="0"/>
                        <a:ea typeface="+mn-ea"/>
                        <a:cs typeface="Times New Roman" pitchFamily="18" charset="0"/>
                      </a:endParaRPr>
                    </a:p>
                    <a:p>
                      <a:pPr algn="ctr"/>
                      <a:r>
                        <a:rPr kumimoji="0" lang="en-IN" sz="2000" kern="1200" dirty="0">
                          <a:solidFill>
                            <a:schemeClr val="dk1"/>
                          </a:solidFill>
                          <a:latin typeface="Times New Roman" pitchFamily="18" charset="0"/>
                          <a:ea typeface="+mn-ea"/>
                          <a:cs typeface="Times New Roman" pitchFamily="18" charset="0"/>
                        </a:rPr>
                        <a:t>e.g. – Relational Algebra</a:t>
                      </a:r>
                      <a:endParaRPr lang="en-IN" sz="2000" dirty="0">
                        <a:latin typeface="Times New Roman" pitchFamily="18" charset="0"/>
                        <a:cs typeface="Times New Roman" pitchFamily="18" charset="0"/>
                      </a:endParaRPr>
                    </a:p>
                  </a:txBody>
                  <a:tcPr marT="45709" marB="45709"/>
                </a:tc>
                <a:tc>
                  <a:txBody>
                    <a:bodyPr/>
                    <a:lstStyle/>
                    <a:p>
                      <a:pPr algn="ctr"/>
                      <a:r>
                        <a:rPr kumimoji="0" lang="en-IN" sz="2000" kern="1200" dirty="0">
                          <a:solidFill>
                            <a:schemeClr val="dk1"/>
                          </a:solidFill>
                          <a:latin typeface="Times New Roman" pitchFamily="18" charset="0"/>
                          <a:ea typeface="+mn-ea"/>
                          <a:cs typeface="Times New Roman" pitchFamily="18" charset="0"/>
                        </a:rPr>
                        <a:t>Is concerned with the </a:t>
                      </a:r>
                      <a:r>
                        <a:rPr kumimoji="0" lang="en-IN" sz="2000" b="1" kern="1200" dirty="0">
                          <a:solidFill>
                            <a:schemeClr val="dk1"/>
                          </a:solidFill>
                          <a:latin typeface="Times New Roman" pitchFamily="18" charset="0"/>
                          <a:ea typeface="+mn-ea"/>
                          <a:cs typeface="Times New Roman" pitchFamily="18" charset="0"/>
                        </a:rPr>
                        <a:t>WHAT</a:t>
                      </a:r>
                      <a:r>
                        <a:rPr kumimoji="0" lang="en-IN" sz="2000" kern="1200" dirty="0">
                          <a:solidFill>
                            <a:schemeClr val="dk1"/>
                          </a:solidFill>
                          <a:latin typeface="Times New Roman" pitchFamily="18" charset="0"/>
                          <a:ea typeface="+mn-ea"/>
                          <a:cs typeface="Times New Roman" pitchFamily="18" charset="0"/>
                        </a:rPr>
                        <a:t> </a:t>
                      </a:r>
                      <a:r>
                        <a:rPr kumimoji="0" lang="en-IN" sz="2000" b="1" kern="1200" dirty="0">
                          <a:solidFill>
                            <a:schemeClr val="dk1"/>
                          </a:solidFill>
                          <a:latin typeface="Times New Roman" pitchFamily="18" charset="0"/>
                          <a:ea typeface="+mn-ea"/>
                          <a:cs typeface="Times New Roman" pitchFamily="18" charset="0"/>
                        </a:rPr>
                        <a:t>not</a:t>
                      </a:r>
                      <a:r>
                        <a:rPr kumimoji="0" lang="en-IN" sz="2000" kern="1200" dirty="0">
                          <a:solidFill>
                            <a:schemeClr val="dk1"/>
                          </a:solidFill>
                          <a:latin typeface="Times New Roman" pitchFamily="18" charset="0"/>
                          <a:ea typeface="+mn-ea"/>
                          <a:cs typeface="Times New Roman" pitchFamily="18" charset="0"/>
                        </a:rPr>
                        <a:t> the </a:t>
                      </a:r>
                      <a:r>
                        <a:rPr kumimoji="0" lang="en-IN" sz="2000" b="1" kern="1200" dirty="0">
                          <a:solidFill>
                            <a:schemeClr val="dk1"/>
                          </a:solidFill>
                          <a:latin typeface="Times New Roman" pitchFamily="18" charset="0"/>
                          <a:ea typeface="+mn-ea"/>
                          <a:cs typeface="Times New Roman" pitchFamily="18" charset="0"/>
                        </a:rPr>
                        <a:t>HOW</a:t>
                      </a:r>
                    </a:p>
                    <a:p>
                      <a:pPr algn="ctr"/>
                      <a:endParaRPr kumimoji="0" lang="en-IN" sz="2000" kern="1200" dirty="0">
                        <a:solidFill>
                          <a:schemeClr val="dk1"/>
                        </a:solidFill>
                        <a:latin typeface="Times New Roman" pitchFamily="18" charset="0"/>
                        <a:ea typeface="+mn-ea"/>
                        <a:cs typeface="Times New Roman" pitchFamily="18" charset="0"/>
                      </a:endParaRPr>
                    </a:p>
                    <a:p>
                      <a:pPr algn="ctr"/>
                      <a:r>
                        <a:rPr kumimoji="0" lang="en-IN" sz="2000" kern="1200" dirty="0">
                          <a:solidFill>
                            <a:schemeClr val="dk1"/>
                          </a:solidFill>
                          <a:latin typeface="Times New Roman" pitchFamily="18" charset="0"/>
                          <a:ea typeface="+mn-ea"/>
                          <a:cs typeface="Times New Roman" pitchFamily="18" charset="0"/>
                        </a:rPr>
                        <a:t>e.g. –</a:t>
                      </a:r>
                      <a:r>
                        <a:rPr kumimoji="0" lang="en-IN" sz="2000" kern="1200" baseline="0" dirty="0">
                          <a:solidFill>
                            <a:schemeClr val="dk1"/>
                          </a:solidFill>
                          <a:latin typeface="Times New Roman" pitchFamily="18" charset="0"/>
                          <a:ea typeface="+mn-ea"/>
                          <a:cs typeface="Times New Roman" pitchFamily="18" charset="0"/>
                        </a:rPr>
                        <a:t> Relational Calculus, SQL</a:t>
                      </a:r>
                      <a:endParaRPr lang="en-IN" sz="2000" dirty="0">
                        <a:latin typeface="Times New Roman" pitchFamily="18" charset="0"/>
                        <a:cs typeface="Times New Roman" pitchFamily="18" charset="0"/>
                      </a:endParaRPr>
                    </a:p>
                  </a:txBody>
                  <a:tcPr marT="45709" marB="45709"/>
                </a:tc>
                <a:extLst>
                  <a:ext uri="{0D108BD9-81ED-4DB2-BD59-A6C34878D82A}">
                    <a16:rowId xmlns="" xmlns:a16="http://schemas.microsoft.com/office/drawing/2014/main" val="10001"/>
                  </a:ext>
                </a:extLst>
              </a:tr>
            </a:tbl>
          </a:graphicData>
        </a:graphic>
      </p:graphicFrame>
      <p:sp>
        <p:nvSpPr>
          <p:cNvPr id="105485" name="Date Placeholder 3">
            <a:extLst>
              <a:ext uri="{FF2B5EF4-FFF2-40B4-BE49-F238E27FC236}">
                <a16:creationId xmlns="" xmlns:a16="http://schemas.microsoft.com/office/drawing/2014/main" id="{E43B5123-6561-4B1A-9E8E-44603E2410F6}"/>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7170" name="Rectangle 2">
            <a:extLst>
              <a:ext uri="{FF2B5EF4-FFF2-40B4-BE49-F238E27FC236}">
                <a16:creationId xmlns="" xmlns:a16="http://schemas.microsoft.com/office/drawing/2014/main" id="{F2FDC955-8342-4E1B-AC17-0F9BDB708FC5}"/>
              </a:ext>
            </a:extLst>
          </p:cNvPr>
          <p:cNvSpPr>
            <a:spLocks noGrp="1" noChangeArrowheads="1"/>
          </p:cNvSpPr>
          <p:nvPr>
            <p:ph type="title"/>
          </p:nvPr>
        </p:nvSpPr>
        <p:spPr/>
        <p:txBody>
          <a:bodyPr/>
          <a:lstStyle/>
          <a:p>
            <a:pPr eaLnBrk="1" fontAlgn="auto" hangingPunct="1">
              <a:spcAft>
                <a:spcPts val="0"/>
              </a:spcAft>
              <a:defRPr/>
            </a:pPr>
            <a:r>
              <a:rPr lang="en-US" dirty="0"/>
              <a:t>Database Languages</a:t>
            </a:r>
          </a:p>
        </p:txBody>
      </p:sp>
      <p:sp>
        <p:nvSpPr>
          <p:cNvPr id="105487" name="Footer Placeholder 6">
            <a:extLst>
              <a:ext uri="{FF2B5EF4-FFF2-40B4-BE49-F238E27FC236}">
                <a16:creationId xmlns="" xmlns:a16="http://schemas.microsoft.com/office/drawing/2014/main" id="{89B159F3-8BC2-4FD2-BC0C-79B5E9B91159}"/>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105488" name="Slide Number Placeholder 6">
            <a:extLst>
              <a:ext uri="{FF2B5EF4-FFF2-40B4-BE49-F238E27FC236}">
                <a16:creationId xmlns="" xmlns:a16="http://schemas.microsoft.com/office/drawing/2014/main" id="{7A737910-BDD3-4A23-803E-651B393234D4}"/>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80138F60-9ABC-444D-8244-56396C84EFCC}" type="slidenum">
              <a:rPr lang="en-US" altLang="en-US" sz="1000">
                <a:latin typeface="Times New Roman" panose="02020603050405020304" pitchFamily="18" charset="0"/>
              </a:rPr>
              <a:pPr>
                <a:spcBef>
                  <a:spcPct val="0"/>
                </a:spcBef>
                <a:buClrTx/>
                <a:buSzTx/>
                <a:buFontTx/>
                <a:buNone/>
              </a:pPr>
              <a:t>61</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Date Placeholder 3">
            <a:extLst>
              <a:ext uri="{FF2B5EF4-FFF2-40B4-BE49-F238E27FC236}">
                <a16:creationId xmlns="" xmlns:a16="http://schemas.microsoft.com/office/drawing/2014/main" id="{016866C9-056E-4849-8A63-77A29E08D9FA}"/>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7170" name="Rectangle 2">
            <a:extLst>
              <a:ext uri="{FF2B5EF4-FFF2-40B4-BE49-F238E27FC236}">
                <a16:creationId xmlns="" xmlns:a16="http://schemas.microsoft.com/office/drawing/2014/main" id="{9D919428-7232-4364-96C6-6EBADFCA3801}"/>
              </a:ext>
            </a:extLst>
          </p:cNvPr>
          <p:cNvSpPr>
            <a:spLocks noGrp="1" noChangeArrowheads="1"/>
          </p:cNvSpPr>
          <p:nvPr>
            <p:ph type="title"/>
          </p:nvPr>
        </p:nvSpPr>
        <p:spPr/>
        <p:txBody>
          <a:bodyPr/>
          <a:lstStyle/>
          <a:p>
            <a:pPr eaLnBrk="1" fontAlgn="auto" hangingPunct="1">
              <a:spcAft>
                <a:spcPts val="0"/>
              </a:spcAft>
              <a:defRPr/>
            </a:pPr>
            <a:r>
              <a:rPr lang="en-US" dirty="0"/>
              <a:t>Types of SQL Statements</a:t>
            </a:r>
          </a:p>
        </p:txBody>
      </p:sp>
      <p:sp>
        <p:nvSpPr>
          <p:cNvPr id="106500" name="Footer Placeholder 6">
            <a:extLst>
              <a:ext uri="{FF2B5EF4-FFF2-40B4-BE49-F238E27FC236}">
                <a16:creationId xmlns="" xmlns:a16="http://schemas.microsoft.com/office/drawing/2014/main" id="{A50274A9-68B8-4EDF-8287-C23E93261595}"/>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8" name="Content Placeholder 7">
            <a:extLst>
              <a:ext uri="{FF2B5EF4-FFF2-40B4-BE49-F238E27FC236}">
                <a16:creationId xmlns="" xmlns:a16="http://schemas.microsoft.com/office/drawing/2014/main" id="{BF954775-276E-4CDB-B165-29079EF1AEAA}"/>
              </a:ext>
            </a:extLst>
          </p:cNvPr>
          <p:cNvSpPr>
            <a:spLocks noGrp="1"/>
          </p:cNvSpPr>
          <p:nvPr>
            <p:ph idx="1"/>
          </p:nvPr>
        </p:nvSpPr>
        <p:spPr/>
        <p:txBody>
          <a:bodyPr>
            <a:normAutofit lnSpcReduction="10000"/>
          </a:bodyPr>
          <a:lstStyle/>
          <a:p>
            <a:pPr marL="365760" indent="-256032" eaLnBrk="1" fontAlgn="auto" hangingPunct="1">
              <a:spcAft>
                <a:spcPts val="0"/>
              </a:spcAft>
              <a:buFont typeface="Wingdings 3"/>
              <a:buChar char=""/>
              <a:defRPr/>
            </a:pPr>
            <a:r>
              <a:rPr lang="en-IN" sz="1800" b="1" dirty="0">
                <a:latin typeface="Times New Roman" pitchFamily="18" charset="0"/>
                <a:cs typeface="Times New Roman" pitchFamily="18" charset="0"/>
              </a:rPr>
              <a:t>Data Definition Language (DDL) </a:t>
            </a:r>
            <a:r>
              <a:rPr lang="en-IN" sz="1800" dirty="0">
                <a:latin typeface="Times New Roman" pitchFamily="18" charset="0"/>
                <a:cs typeface="Times New Roman" pitchFamily="18" charset="0"/>
              </a:rPr>
              <a:t>– specifies the database schema (CREATE, ALTER, DROP)</a:t>
            </a:r>
          </a:p>
          <a:p>
            <a:pPr marL="365760" indent="-256032" eaLnBrk="1" fontAlgn="auto" hangingPunct="1">
              <a:spcAft>
                <a:spcPts val="0"/>
              </a:spcAft>
              <a:buFont typeface="Wingdings 3"/>
              <a:buChar char=""/>
              <a:defRPr/>
            </a:pPr>
            <a:endParaRPr lang="en-IN" sz="1800" dirty="0">
              <a:latin typeface="Times New Roman" pitchFamily="18" charset="0"/>
              <a:cs typeface="Times New Roman" pitchFamily="18" charset="0"/>
            </a:endParaRPr>
          </a:p>
          <a:p>
            <a:pPr marL="365760" indent="-256032" eaLnBrk="1" fontAlgn="auto" hangingPunct="1">
              <a:spcAft>
                <a:spcPts val="0"/>
              </a:spcAft>
              <a:buFont typeface="Wingdings 3"/>
              <a:buChar char=""/>
              <a:defRPr/>
            </a:pPr>
            <a:r>
              <a:rPr lang="en-IN" sz="1800" b="1" dirty="0">
                <a:latin typeface="Times New Roman" pitchFamily="18" charset="0"/>
                <a:cs typeface="Times New Roman" pitchFamily="18" charset="0"/>
              </a:rPr>
              <a:t>Data Manipulation Language (DML) </a:t>
            </a:r>
            <a:r>
              <a:rPr lang="en-IN" sz="1800" dirty="0">
                <a:latin typeface="Times New Roman" pitchFamily="18" charset="0"/>
                <a:cs typeface="Times New Roman" pitchFamily="18" charset="0"/>
              </a:rPr>
              <a:t>– enables the user to access or manipulate data such as insertion, deletion and modification or records (INSERT, DELETE, UPDATE)</a:t>
            </a:r>
          </a:p>
          <a:p>
            <a:pPr marL="365760" indent="-256032" eaLnBrk="1" fontAlgn="auto" hangingPunct="1">
              <a:spcAft>
                <a:spcPts val="0"/>
              </a:spcAft>
              <a:buFont typeface="Wingdings 3"/>
              <a:buChar char=""/>
              <a:defRPr/>
            </a:pPr>
            <a:endParaRPr lang="en-IN" sz="1800" dirty="0">
              <a:latin typeface="Times New Roman" pitchFamily="18" charset="0"/>
              <a:cs typeface="Times New Roman" pitchFamily="18" charset="0"/>
            </a:endParaRPr>
          </a:p>
          <a:p>
            <a:pPr marL="365760" indent="-256032" eaLnBrk="1" fontAlgn="auto" hangingPunct="1">
              <a:spcAft>
                <a:spcPts val="0"/>
              </a:spcAft>
              <a:buFont typeface="Wingdings 3"/>
              <a:buChar char=""/>
              <a:defRPr/>
            </a:pPr>
            <a:r>
              <a:rPr lang="en-IN" sz="1800" b="1" dirty="0">
                <a:latin typeface="Times New Roman" pitchFamily="18" charset="0"/>
                <a:cs typeface="Times New Roman" pitchFamily="18" charset="0"/>
              </a:rPr>
              <a:t>Data Query Language (DQL) </a:t>
            </a:r>
            <a:r>
              <a:rPr lang="en-IN" sz="1800" dirty="0">
                <a:latin typeface="Times New Roman" pitchFamily="18" charset="0"/>
                <a:cs typeface="Times New Roman" pitchFamily="18" charset="0"/>
              </a:rPr>
              <a:t>– enables the user to query</a:t>
            </a:r>
            <a:r>
              <a:rPr lang="en-IN" sz="1800" dirty="0">
                <a:solidFill>
                  <a:srgbClr val="0070C0"/>
                </a:solidFill>
                <a:latin typeface="Times New Roman" pitchFamily="18" charset="0"/>
                <a:cs typeface="Times New Roman" pitchFamily="18" charset="0"/>
              </a:rPr>
              <a:t>*</a:t>
            </a:r>
            <a:r>
              <a:rPr lang="en-IN" sz="1800" dirty="0">
                <a:latin typeface="Times New Roman" pitchFamily="18" charset="0"/>
                <a:cs typeface="Times New Roman" pitchFamily="18" charset="0"/>
              </a:rPr>
              <a:t> on one or more tables to get the required information they want (SELECT)</a:t>
            </a:r>
          </a:p>
          <a:p>
            <a:pPr marL="365760" indent="-256032" eaLnBrk="1" fontAlgn="auto" hangingPunct="1">
              <a:spcAft>
                <a:spcPts val="0"/>
              </a:spcAft>
              <a:buFont typeface="Wingdings 3"/>
              <a:buChar char=""/>
              <a:defRPr/>
            </a:pPr>
            <a:endParaRPr lang="en-IN" sz="1800" dirty="0">
              <a:latin typeface="Times New Roman" pitchFamily="18" charset="0"/>
              <a:cs typeface="Times New Roman" pitchFamily="18" charset="0"/>
            </a:endParaRPr>
          </a:p>
          <a:p>
            <a:pPr marL="365760" indent="-256032" eaLnBrk="1" fontAlgn="auto" hangingPunct="1">
              <a:spcAft>
                <a:spcPts val="0"/>
              </a:spcAft>
              <a:buFont typeface="Wingdings 3"/>
              <a:buChar char=""/>
              <a:defRPr/>
            </a:pPr>
            <a:r>
              <a:rPr lang="en-IN" sz="1800" b="1" dirty="0">
                <a:latin typeface="Times New Roman" pitchFamily="18" charset="0"/>
                <a:cs typeface="Times New Roman" pitchFamily="18" charset="0"/>
              </a:rPr>
              <a:t>Data Control Language (DCL) </a:t>
            </a:r>
            <a:r>
              <a:rPr lang="en-IN" sz="1800" dirty="0">
                <a:latin typeface="Times New Roman" pitchFamily="18" charset="0"/>
                <a:cs typeface="Times New Roman" pitchFamily="18" charset="0"/>
              </a:rPr>
              <a:t>– using this, the access of users is controlled by the DBA (GRANT, REVOKE)</a:t>
            </a:r>
          </a:p>
          <a:p>
            <a:pPr marL="365760" indent="-256032" eaLnBrk="1" fontAlgn="auto" hangingPunct="1">
              <a:spcAft>
                <a:spcPts val="0"/>
              </a:spcAft>
              <a:buFont typeface="Wingdings 3"/>
              <a:buChar char=""/>
              <a:defRPr/>
            </a:pPr>
            <a:endParaRPr lang="en-IN" sz="1800" dirty="0">
              <a:latin typeface="Times New Roman" pitchFamily="18" charset="0"/>
              <a:cs typeface="Times New Roman" pitchFamily="18" charset="0"/>
            </a:endParaRPr>
          </a:p>
          <a:p>
            <a:pPr marL="365760" indent="-256032" eaLnBrk="1" fontAlgn="auto" hangingPunct="1">
              <a:spcAft>
                <a:spcPts val="0"/>
              </a:spcAft>
              <a:buFont typeface="Wingdings 3"/>
              <a:buChar char=""/>
              <a:defRPr/>
            </a:pPr>
            <a:r>
              <a:rPr lang="en-IN" sz="1800" b="1" dirty="0">
                <a:latin typeface="Times New Roman" pitchFamily="18" charset="0"/>
                <a:cs typeface="Times New Roman" pitchFamily="18" charset="0"/>
              </a:rPr>
              <a:t>Transaction Control Language (TCL) </a:t>
            </a:r>
            <a:r>
              <a:rPr lang="en-IN" sz="1800" dirty="0">
                <a:latin typeface="Times New Roman" pitchFamily="18" charset="0"/>
                <a:cs typeface="Times New Roman" pitchFamily="18" charset="0"/>
              </a:rPr>
              <a:t>– enables the user for transaction processing (COMMIT, ROLLBACK, ROLLBACK TO)</a:t>
            </a:r>
          </a:p>
        </p:txBody>
      </p:sp>
      <p:sp>
        <p:nvSpPr>
          <p:cNvPr id="106502" name="TextBox 8">
            <a:extLst>
              <a:ext uri="{FF2B5EF4-FFF2-40B4-BE49-F238E27FC236}">
                <a16:creationId xmlns="" xmlns:a16="http://schemas.microsoft.com/office/drawing/2014/main" id="{77090F65-B198-4E43-A728-26235D6BCFF3}"/>
              </a:ext>
            </a:extLst>
          </p:cNvPr>
          <p:cNvSpPr txBox="1">
            <a:spLocks noChangeArrowheads="1"/>
          </p:cNvSpPr>
          <p:nvPr/>
        </p:nvSpPr>
        <p:spPr bwMode="auto">
          <a:xfrm>
            <a:off x="642938" y="5786438"/>
            <a:ext cx="814387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IN" altLang="en-US" sz="1400">
                <a:solidFill>
                  <a:srgbClr val="00B0F0"/>
                </a:solidFill>
                <a:latin typeface="Times New Roman" panose="02020603050405020304" pitchFamily="18" charset="0"/>
              </a:rPr>
              <a:t>* A query is a statement requesting the retrieval of information (e.g., select * from student where age &gt; =18;)</a:t>
            </a:r>
          </a:p>
        </p:txBody>
      </p:sp>
      <p:sp>
        <p:nvSpPr>
          <p:cNvPr id="106503" name="Slide Number Placeholder 6">
            <a:extLst>
              <a:ext uri="{FF2B5EF4-FFF2-40B4-BE49-F238E27FC236}">
                <a16:creationId xmlns="" xmlns:a16="http://schemas.microsoft.com/office/drawing/2014/main" id="{5278EE1E-54BA-48AA-9092-E5854B4B0BEC}"/>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AACE4FD5-3168-4D23-ACA8-187EE456EFAD}" type="slidenum">
              <a:rPr lang="en-US" altLang="en-US" sz="1000">
                <a:latin typeface="Times New Roman" panose="02020603050405020304" pitchFamily="18" charset="0"/>
              </a:rPr>
              <a:pPr>
                <a:spcBef>
                  <a:spcPct val="0"/>
                </a:spcBef>
                <a:buClrTx/>
                <a:buSzTx/>
                <a:buFontTx/>
                <a:buNone/>
              </a:pPr>
              <a:t>62</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Date Placeholder 2">
            <a:extLst>
              <a:ext uri="{FF2B5EF4-FFF2-40B4-BE49-F238E27FC236}">
                <a16:creationId xmlns="" xmlns:a16="http://schemas.microsoft.com/office/drawing/2014/main" id="{45400C65-6102-4784-8367-1A8EC34688FE}"/>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107523" name="Footer Placeholder 3">
            <a:extLst>
              <a:ext uri="{FF2B5EF4-FFF2-40B4-BE49-F238E27FC236}">
                <a16:creationId xmlns="" xmlns:a16="http://schemas.microsoft.com/office/drawing/2014/main" id="{A51DBE23-52CD-411A-B689-869BDDFF93CD}"/>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5" name="Title 4">
            <a:extLst>
              <a:ext uri="{FF2B5EF4-FFF2-40B4-BE49-F238E27FC236}">
                <a16:creationId xmlns="" xmlns:a16="http://schemas.microsoft.com/office/drawing/2014/main" id="{02D00B4C-22D7-4C22-8153-74425D86847D}"/>
              </a:ext>
            </a:extLst>
          </p:cNvPr>
          <p:cNvSpPr>
            <a:spLocks noGrp="1"/>
          </p:cNvSpPr>
          <p:nvPr>
            <p:ph type="title"/>
          </p:nvPr>
        </p:nvSpPr>
        <p:spPr>
          <a:xfrm>
            <a:off x="500034" y="2357430"/>
            <a:ext cx="8229600" cy="1143000"/>
          </a:xfrm>
        </p:spPr>
        <p:txBody>
          <a:bodyPr/>
          <a:lstStyle/>
          <a:p>
            <a:pPr algn="ctr" eaLnBrk="1" fontAlgn="auto" hangingPunct="1">
              <a:spcAft>
                <a:spcPts val="0"/>
              </a:spcAft>
              <a:defRPr/>
            </a:pPr>
            <a:r>
              <a:rPr lang="en-IN" sz="6000" dirty="0"/>
              <a:t>Appendix</a:t>
            </a:r>
          </a:p>
        </p:txBody>
      </p:sp>
      <p:sp>
        <p:nvSpPr>
          <p:cNvPr id="107525" name="Slide Number Placeholder 5">
            <a:extLst>
              <a:ext uri="{FF2B5EF4-FFF2-40B4-BE49-F238E27FC236}">
                <a16:creationId xmlns="" xmlns:a16="http://schemas.microsoft.com/office/drawing/2014/main" id="{67CED120-BA54-44EA-B5C8-CB6213668B9A}"/>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47A3686A-567D-48C1-A2FE-616A8E8D9AF5}" type="slidenum">
              <a:rPr lang="en-US" altLang="en-US" sz="1000">
                <a:latin typeface="Times New Roman" panose="02020603050405020304" pitchFamily="18" charset="0"/>
              </a:rPr>
              <a:pPr>
                <a:spcBef>
                  <a:spcPct val="0"/>
                </a:spcBef>
                <a:buClrTx/>
                <a:buSzTx/>
                <a:buFontTx/>
                <a:buNone/>
              </a:pPr>
              <a:t>63</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Content Placeholder 1">
            <a:extLst>
              <a:ext uri="{FF2B5EF4-FFF2-40B4-BE49-F238E27FC236}">
                <a16:creationId xmlns="" xmlns:a16="http://schemas.microsoft.com/office/drawing/2014/main" id="{85981767-93BD-4521-99BA-D99064B0E238}"/>
              </a:ext>
            </a:extLst>
          </p:cNvPr>
          <p:cNvSpPr>
            <a:spLocks noGrp="1"/>
          </p:cNvSpPr>
          <p:nvPr>
            <p:ph idx="1"/>
          </p:nvPr>
        </p:nvSpPr>
        <p:spPr>
          <a:xfrm>
            <a:off x="457200" y="1143000"/>
            <a:ext cx="8229600" cy="4864100"/>
          </a:xfrm>
        </p:spPr>
        <p:txBody>
          <a:bodyPr/>
          <a:lstStyle/>
          <a:p>
            <a:pPr>
              <a:buFont typeface="Wingdings" panose="05000000000000000000" pitchFamily="2" charset="2"/>
              <a:buChar char="Ø"/>
            </a:pPr>
            <a:r>
              <a:rPr lang="en-IN" altLang="en-US" sz="1600" b="1">
                <a:latin typeface="Times New Roman" panose="02020603050405020304" pitchFamily="18" charset="0"/>
                <a:cs typeface="Times New Roman" panose="02020603050405020304" pitchFamily="18" charset="0"/>
              </a:rPr>
              <a:t>Rule 0: The </a:t>
            </a:r>
            <a:r>
              <a:rPr lang="en-IN" altLang="en-US" sz="1600" b="1" i="1">
                <a:latin typeface="Times New Roman" panose="02020603050405020304" pitchFamily="18" charset="0"/>
                <a:cs typeface="Times New Roman" panose="02020603050405020304" pitchFamily="18" charset="0"/>
              </a:rPr>
              <a:t>Foundation rule</a:t>
            </a:r>
            <a:r>
              <a:rPr lang="en-IN" altLang="en-US" sz="1600" b="1">
                <a:latin typeface="Times New Roman" panose="02020603050405020304" pitchFamily="18" charset="0"/>
                <a:cs typeface="Times New Roman" panose="02020603050405020304" pitchFamily="18" charset="0"/>
              </a:rPr>
              <a:t>:</a:t>
            </a:r>
          </a:p>
          <a:p>
            <a:pPr lvl="1">
              <a:buFont typeface="Verdana" panose="020B0604030504040204" pitchFamily="34" charset="0"/>
              <a:buNone/>
            </a:pPr>
            <a:r>
              <a:rPr lang="en-IN" altLang="en-US" sz="1200">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For any system that is advertised as, or claimed to be, a relational data base management system, that system must be able to manage data bases entirely through its relational capabilities. </a:t>
            </a:r>
          </a:p>
          <a:p>
            <a:pPr>
              <a:buFont typeface="Wingdings" panose="05000000000000000000" pitchFamily="2" charset="2"/>
              <a:buChar char="Ø"/>
            </a:pPr>
            <a:r>
              <a:rPr lang="en-IN" altLang="en-US" sz="1600" b="1">
                <a:latin typeface="Times New Roman" panose="02020603050405020304" pitchFamily="18" charset="0"/>
                <a:cs typeface="Times New Roman" panose="02020603050405020304" pitchFamily="18" charset="0"/>
              </a:rPr>
              <a:t>Rule 1: The </a:t>
            </a:r>
            <a:r>
              <a:rPr lang="en-IN" altLang="en-US" sz="1600" b="1" i="1">
                <a:latin typeface="Times New Roman" panose="02020603050405020304" pitchFamily="18" charset="0"/>
                <a:cs typeface="Times New Roman" panose="02020603050405020304" pitchFamily="18" charset="0"/>
              </a:rPr>
              <a:t>information rule</a:t>
            </a:r>
            <a:r>
              <a:rPr lang="en-IN" altLang="en-US" sz="1600" b="1">
                <a:latin typeface="Times New Roman" panose="02020603050405020304" pitchFamily="18" charset="0"/>
                <a:cs typeface="Times New Roman" panose="02020603050405020304" pitchFamily="18" charset="0"/>
              </a:rPr>
              <a:t>:</a:t>
            </a:r>
          </a:p>
          <a:p>
            <a:pPr lvl="1">
              <a:buFont typeface="Verdana" panose="020B0604030504040204" pitchFamily="34" charset="0"/>
              <a:buNone/>
            </a:pPr>
            <a:r>
              <a:rPr lang="en-IN" altLang="en-US" sz="1200">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All information in a relational data base is represented explicitly at the logical level and in exactly one way — by values in tables.</a:t>
            </a:r>
          </a:p>
          <a:p>
            <a:pPr>
              <a:buFont typeface="Wingdings" panose="05000000000000000000" pitchFamily="2" charset="2"/>
              <a:buChar char="Ø"/>
            </a:pPr>
            <a:r>
              <a:rPr lang="en-IN" altLang="en-US" sz="1600" b="1">
                <a:latin typeface="Times New Roman" panose="02020603050405020304" pitchFamily="18" charset="0"/>
                <a:cs typeface="Times New Roman" panose="02020603050405020304" pitchFamily="18" charset="0"/>
              </a:rPr>
              <a:t>Rule 2: The guaranteed access rule:</a:t>
            </a:r>
          </a:p>
          <a:p>
            <a:pPr lvl="1">
              <a:buFont typeface="Verdana" panose="020B0604030504040204" pitchFamily="34" charset="0"/>
              <a:buNone/>
            </a:pPr>
            <a:r>
              <a:rPr lang="en-IN" altLang="en-US" sz="1200">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Each and every datum (atomic value) in a relational data base is guaranteed to be logically accessible by resorting to a combination of table name, primary key value and column name.</a:t>
            </a:r>
          </a:p>
          <a:p>
            <a:pPr>
              <a:buFont typeface="Wingdings" panose="05000000000000000000" pitchFamily="2" charset="2"/>
              <a:buChar char="Ø"/>
            </a:pPr>
            <a:r>
              <a:rPr lang="en-IN" altLang="en-US" sz="1600" b="1">
                <a:latin typeface="Times New Roman" panose="02020603050405020304" pitchFamily="18" charset="0"/>
                <a:cs typeface="Times New Roman" panose="02020603050405020304" pitchFamily="18" charset="0"/>
              </a:rPr>
              <a:t>Rule 3: Systematic treatment of null values:</a:t>
            </a:r>
          </a:p>
          <a:p>
            <a:pPr lvl="1">
              <a:buFont typeface="Verdana" panose="020B0604030504040204" pitchFamily="34" charset="0"/>
              <a:buNone/>
            </a:pPr>
            <a:r>
              <a:rPr lang="en-IN" altLang="en-US" sz="1200">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Null values (distinct from the empty character string or a string of blank characters and distinct from zero or any other number) are supported in fully relational DBMS for representing missing information and inapplicable information in a systematic way, independent of data type.</a:t>
            </a:r>
          </a:p>
          <a:p>
            <a:pPr>
              <a:buFont typeface="Wingdings" panose="05000000000000000000" pitchFamily="2" charset="2"/>
              <a:buChar char="Ø"/>
            </a:pPr>
            <a:r>
              <a:rPr lang="en-IN" altLang="en-US" sz="1600" b="1">
                <a:latin typeface="Times New Roman" panose="02020603050405020304" pitchFamily="18" charset="0"/>
                <a:cs typeface="Times New Roman" panose="02020603050405020304" pitchFamily="18" charset="0"/>
              </a:rPr>
              <a:t>Rule 4: </a:t>
            </a:r>
            <a:r>
              <a:rPr lang="en-IN" altLang="en-US" sz="1600" b="1" i="1">
                <a:latin typeface="Times New Roman" panose="02020603050405020304" pitchFamily="18" charset="0"/>
                <a:cs typeface="Times New Roman" panose="02020603050405020304" pitchFamily="18" charset="0"/>
              </a:rPr>
              <a:t>Dynamic online catalog based on the relational model</a:t>
            </a:r>
            <a:r>
              <a:rPr lang="en-IN" altLang="en-US" sz="1600" b="1">
                <a:latin typeface="Times New Roman" panose="02020603050405020304" pitchFamily="18" charset="0"/>
                <a:cs typeface="Times New Roman" panose="02020603050405020304" pitchFamily="18" charset="0"/>
              </a:rPr>
              <a:t>:</a:t>
            </a:r>
          </a:p>
          <a:p>
            <a:pPr lvl="1">
              <a:buFont typeface="Verdana" panose="020B0604030504040204" pitchFamily="34" charset="0"/>
              <a:buNone/>
            </a:pPr>
            <a:r>
              <a:rPr lang="en-IN" altLang="en-US" sz="1200">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The data base description is represented at the logical level in the same way as ordinary data, so that authorized users can apply the same relational language to its interrogation as they apply to the regular data.</a:t>
            </a:r>
          </a:p>
          <a:p>
            <a:pPr lvl="1">
              <a:buFont typeface="Verdana" panose="020B0604030504040204" pitchFamily="34" charset="0"/>
              <a:buNone/>
            </a:pPr>
            <a:endParaRPr lang="en-IN" altLang="en-US" sz="1600">
              <a:latin typeface="Times New Roman" panose="02020603050405020304" pitchFamily="18" charset="0"/>
              <a:cs typeface="Times New Roman" panose="02020603050405020304" pitchFamily="18" charset="0"/>
            </a:endParaRPr>
          </a:p>
        </p:txBody>
      </p:sp>
      <p:sp>
        <p:nvSpPr>
          <p:cNvPr id="108547" name="Date Placeholder 2">
            <a:extLst>
              <a:ext uri="{FF2B5EF4-FFF2-40B4-BE49-F238E27FC236}">
                <a16:creationId xmlns="" xmlns:a16="http://schemas.microsoft.com/office/drawing/2014/main" id="{4EA7C998-88F1-4423-BF47-9F0A7ADF58DF}"/>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108548" name="Footer Placeholder 3">
            <a:extLst>
              <a:ext uri="{FF2B5EF4-FFF2-40B4-BE49-F238E27FC236}">
                <a16:creationId xmlns="" xmlns:a16="http://schemas.microsoft.com/office/drawing/2014/main" id="{8EBD0B02-61F5-441F-87A4-BE23F9C16681}"/>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5" name="Title 4">
            <a:extLst>
              <a:ext uri="{FF2B5EF4-FFF2-40B4-BE49-F238E27FC236}">
                <a16:creationId xmlns="" xmlns:a16="http://schemas.microsoft.com/office/drawing/2014/main" id="{78491141-54BF-4FDB-974A-1BCAE4758205}"/>
              </a:ext>
            </a:extLst>
          </p:cNvPr>
          <p:cNvSpPr>
            <a:spLocks noGrp="1"/>
          </p:cNvSpPr>
          <p:nvPr>
            <p:ph type="title"/>
          </p:nvPr>
        </p:nvSpPr>
        <p:spPr>
          <a:xfrm>
            <a:off x="457200" y="274638"/>
            <a:ext cx="8229600" cy="868346"/>
          </a:xfrm>
        </p:spPr>
        <p:txBody>
          <a:bodyPr/>
          <a:lstStyle/>
          <a:p>
            <a:pPr eaLnBrk="1" fontAlgn="auto" hangingPunct="1">
              <a:spcAft>
                <a:spcPts val="0"/>
              </a:spcAft>
              <a:defRPr/>
            </a:pPr>
            <a:r>
              <a:rPr lang="en-IN" dirty="0" err="1"/>
              <a:t>Codd’s</a:t>
            </a:r>
            <a:r>
              <a:rPr lang="en-IN" dirty="0"/>
              <a:t> 13 Golden Rules</a:t>
            </a:r>
          </a:p>
        </p:txBody>
      </p:sp>
      <p:sp>
        <p:nvSpPr>
          <p:cNvPr id="108550" name="Slide Number Placeholder 5">
            <a:extLst>
              <a:ext uri="{FF2B5EF4-FFF2-40B4-BE49-F238E27FC236}">
                <a16:creationId xmlns="" xmlns:a16="http://schemas.microsoft.com/office/drawing/2014/main" id="{808EF9A1-85DE-4205-B592-24384AE315A5}"/>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EE5C1BA3-61F2-40D4-AE3F-6C603562937D}" type="slidenum">
              <a:rPr lang="en-US" altLang="en-US" sz="1000">
                <a:latin typeface="Times New Roman" panose="02020603050405020304" pitchFamily="18" charset="0"/>
              </a:rPr>
              <a:pPr>
                <a:spcBef>
                  <a:spcPct val="0"/>
                </a:spcBef>
                <a:buClrTx/>
                <a:buSzTx/>
                <a:buFontTx/>
                <a:buNone/>
              </a:pPr>
              <a:t>64</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1">
            <a:extLst>
              <a:ext uri="{FF2B5EF4-FFF2-40B4-BE49-F238E27FC236}">
                <a16:creationId xmlns="" xmlns:a16="http://schemas.microsoft.com/office/drawing/2014/main" id="{1793F974-3303-4245-A1D1-93DA56B416F6}"/>
              </a:ext>
            </a:extLst>
          </p:cNvPr>
          <p:cNvSpPr>
            <a:spLocks noGrp="1"/>
          </p:cNvSpPr>
          <p:nvPr>
            <p:ph idx="1"/>
          </p:nvPr>
        </p:nvSpPr>
        <p:spPr>
          <a:xfrm>
            <a:off x="357188" y="1143000"/>
            <a:ext cx="8229600" cy="5072063"/>
          </a:xfrm>
        </p:spPr>
        <p:txBody>
          <a:bodyPr/>
          <a:lstStyle/>
          <a:p>
            <a:pPr>
              <a:buFont typeface="Wingdings" panose="05000000000000000000" pitchFamily="2" charset="2"/>
              <a:buChar char="Ø"/>
            </a:pPr>
            <a:r>
              <a:rPr lang="en-IN" altLang="en-US" sz="1600" b="1">
                <a:latin typeface="Times New Roman" panose="02020603050405020304" pitchFamily="18" charset="0"/>
                <a:cs typeface="Times New Roman" panose="02020603050405020304" pitchFamily="18" charset="0"/>
              </a:rPr>
              <a:t>Rule 5: The </a:t>
            </a:r>
            <a:r>
              <a:rPr lang="en-IN" altLang="en-US" sz="1600" b="1" i="1">
                <a:latin typeface="Times New Roman" panose="02020603050405020304" pitchFamily="18" charset="0"/>
                <a:cs typeface="Times New Roman" panose="02020603050405020304" pitchFamily="18" charset="0"/>
              </a:rPr>
              <a:t>comprehensive data sublanguage rule</a:t>
            </a:r>
            <a:r>
              <a:rPr lang="en-IN" altLang="en-US" sz="1600" b="1">
                <a:latin typeface="Times New Roman" panose="02020603050405020304" pitchFamily="18" charset="0"/>
                <a:cs typeface="Times New Roman" panose="02020603050405020304" pitchFamily="18" charset="0"/>
              </a:rPr>
              <a:t>:</a:t>
            </a:r>
          </a:p>
          <a:p>
            <a:pPr lvl="1">
              <a:buFont typeface="Verdana" panose="020B0604030504040204" pitchFamily="34" charset="0"/>
              <a:buNone/>
            </a:pPr>
            <a:r>
              <a:rPr lang="en-IN" altLang="en-US" sz="1200">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A relational system may support several languages and various modes of terminal use (for example, the fill-in-the-blanks mode). However, there must be at least one language whose statements are expressible, per some well-defined syntax, as character strings and that is comprehensive in supporting all of the following items: Data definition.</a:t>
            </a:r>
          </a:p>
          <a:p>
            <a:pPr lvl="2">
              <a:buFont typeface="Wingdings" panose="05000000000000000000" pitchFamily="2" charset="2"/>
              <a:buChar char="q"/>
            </a:pPr>
            <a:r>
              <a:rPr lang="en-IN" altLang="en-US" sz="1600">
                <a:latin typeface="Times New Roman" panose="02020603050405020304" pitchFamily="18" charset="0"/>
                <a:cs typeface="Times New Roman" panose="02020603050405020304" pitchFamily="18" charset="0"/>
              </a:rPr>
              <a:t>View definition.</a:t>
            </a:r>
          </a:p>
          <a:p>
            <a:pPr lvl="2">
              <a:buFont typeface="Wingdings" panose="05000000000000000000" pitchFamily="2" charset="2"/>
              <a:buChar char="q"/>
            </a:pPr>
            <a:r>
              <a:rPr lang="en-IN" altLang="en-US" sz="1600">
                <a:latin typeface="Times New Roman" panose="02020603050405020304" pitchFamily="18" charset="0"/>
                <a:cs typeface="Times New Roman" panose="02020603050405020304" pitchFamily="18" charset="0"/>
              </a:rPr>
              <a:t>Data manipulation (interactive and by program).</a:t>
            </a:r>
          </a:p>
          <a:p>
            <a:pPr lvl="2">
              <a:buFont typeface="Wingdings" panose="05000000000000000000" pitchFamily="2" charset="2"/>
              <a:buChar char="q"/>
            </a:pPr>
            <a:r>
              <a:rPr lang="en-IN" altLang="en-US" sz="1600">
                <a:latin typeface="Times New Roman" panose="02020603050405020304" pitchFamily="18" charset="0"/>
                <a:cs typeface="Times New Roman" panose="02020603050405020304" pitchFamily="18" charset="0"/>
              </a:rPr>
              <a:t>Integrity constraints.</a:t>
            </a:r>
          </a:p>
          <a:p>
            <a:pPr lvl="2">
              <a:buFont typeface="Wingdings" panose="05000000000000000000" pitchFamily="2" charset="2"/>
              <a:buChar char="q"/>
            </a:pPr>
            <a:r>
              <a:rPr lang="en-IN" altLang="en-US" sz="1600">
                <a:latin typeface="Times New Roman" panose="02020603050405020304" pitchFamily="18" charset="0"/>
                <a:cs typeface="Times New Roman" panose="02020603050405020304" pitchFamily="18" charset="0"/>
              </a:rPr>
              <a:t>Authorization.</a:t>
            </a:r>
          </a:p>
          <a:p>
            <a:pPr lvl="2">
              <a:buFont typeface="Wingdings" panose="05000000000000000000" pitchFamily="2" charset="2"/>
              <a:buChar char="q"/>
            </a:pPr>
            <a:r>
              <a:rPr lang="en-IN" altLang="en-US" sz="1600">
                <a:latin typeface="Times New Roman" panose="02020603050405020304" pitchFamily="18" charset="0"/>
                <a:cs typeface="Times New Roman" panose="02020603050405020304" pitchFamily="18" charset="0"/>
              </a:rPr>
              <a:t>Transaction boundaries (begin, commit and rollback).</a:t>
            </a:r>
          </a:p>
          <a:p>
            <a:pPr>
              <a:buFont typeface="Wingdings" panose="05000000000000000000" pitchFamily="2" charset="2"/>
              <a:buChar char="Ø"/>
            </a:pPr>
            <a:r>
              <a:rPr lang="en-IN" altLang="en-US" sz="1600" b="1">
                <a:latin typeface="Times New Roman" panose="02020603050405020304" pitchFamily="18" charset="0"/>
                <a:cs typeface="Times New Roman" panose="02020603050405020304" pitchFamily="18" charset="0"/>
              </a:rPr>
              <a:t>Rule 6: The </a:t>
            </a:r>
            <a:r>
              <a:rPr lang="en-IN" altLang="en-US" sz="1600" b="1" i="1">
                <a:latin typeface="Times New Roman" panose="02020603050405020304" pitchFamily="18" charset="0"/>
                <a:cs typeface="Times New Roman" panose="02020603050405020304" pitchFamily="18" charset="0"/>
              </a:rPr>
              <a:t>view updating rule</a:t>
            </a:r>
            <a:r>
              <a:rPr lang="en-IN" altLang="en-US" sz="1600" b="1">
                <a:latin typeface="Times New Roman" panose="02020603050405020304" pitchFamily="18" charset="0"/>
                <a:cs typeface="Times New Roman" panose="02020603050405020304" pitchFamily="18" charset="0"/>
              </a:rPr>
              <a:t>:</a:t>
            </a:r>
          </a:p>
          <a:p>
            <a:pPr lvl="1">
              <a:buFont typeface="Verdana" panose="020B0604030504040204" pitchFamily="34" charset="0"/>
              <a:buNone/>
            </a:pPr>
            <a:r>
              <a:rPr lang="en-IN" altLang="en-US" sz="1200">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All views that are theoretically updatable are also updatable by the system.</a:t>
            </a:r>
          </a:p>
          <a:p>
            <a:pPr>
              <a:buFont typeface="Wingdings" panose="05000000000000000000" pitchFamily="2" charset="2"/>
              <a:buChar char="Ø"/>
            </a:pPr>
            <a:r>
              <a:rPr lang="en-IN" altLang="en-US" sz="1600" b="1">
                <a:latin typeface="Times New Roman" panose="02020603050405020304" pitchFamily="18" charset="0"/>
                <a:cs typeface="Times New Roman" panose="02020603050405020304" pitchFamily="18" charset="0"/>
              </a:rPr>
              <a:t>Rule 7: </a:t>
            </a:r>
            <a:r>
              <a:rPr lang="en-IN" altLang="en-US" sz="1600" b="1" i="1">
                <a:latin typeface="Times New Roman" panose="02020603050405020304" pitchFamily="18" charset="0"/>
                <a:cs typeface="Times New Roman" panose="02020603050405020304" pitchFamily="18" charset="0"/>
              </a:rPr>
              <a:t>High-level insert, update, and delete</a:t>
            </a:r>
            <a:r>
              <a:rPr lang="en-IN" altLang="en-US" sz="1600" b="1">
                <a:latin typeface="Times New Roman" panose="02020603050405020304" pitchFamily="18" charset="0"/>
                <a:cs typeface="Times New Roman" panose="02020603050405020304" pitchFamily="18" charset="0"/>
              </a:rPr>
              <a:t>:</a:t>
            </a:r>
          </a:p>
          <a:p>
            <a:pPr lvl="1">
              <a:buFont typeface="Verdana" panose="020B0604030504040204" pitchFamily="34" charset="0"/>
              <a:buNone/>
            </a:pPr>
            <a:r>
              <a:rPr lang="en-IN" altLang="en-US" sz="1200">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The capability of handling a base relation or a derived relation as a single operand applies not only to the retrieval of data but also to the insertion, update and deletion of data.</a:t>
            </a:r>
          </a:p>
          <a:p>
            <a:pPr>
              <a:buFont typeface="Wingdings" panose="05000000000000000000" pitchFamily="2" charset="2"/>
              <a:buChar char="Ø"/>
            </a:pPr>
            <a:r>
              <a:rPr lang="en-IN" altLang="en-US" sz="1600" b="1">
                <a:latin typeface="Times New Roman" panose="02020603050405020304" pitchFamily="18" charset="0"/>
                <a:cs typeface="Times New Roman" panose="02020603050405020304" pitchFamily="18" charset="0"/>
              </a:rPr>
              <a:t>Rule 8: </a:t>
            </a:r>
            <a:r>
              <a:rPr lang="en-IN" altLang="en-US" sz="1600" b="1" i="1">
                <a:latin typeface="Times New Roman" panose="02020603050405020304" pitchFamily="18" charset="0"/>
                <a:cs typeface="Times New Roman" panose="02020603050405020304" pitchFamily="18" charset="0"/>
              </a:rPr>
              <a:t>Physical data independence</a:t>
            </a:r>
            <a:r>
              <a:rPr lang="en-IN" altLang="en-US" sz="1600" b="1">
                <a:latin typeface="Times New Roman" panose="02020603050405020304" pitchFamily="18" charset="0"/>
                <a:cs typeface="Times New Roman" panose="02020603050405020304" pitchFamily="18" charset="0"/>
              </a:rPr>
              <a:t>:</a:t>
            </a:r>
          </a:p>
          <a:p>
            <a:pPr lvl="1">
              <a:buFont typeface="Verdana" panose="020B0604030504040204" pitchFamily="34" charset="0"/>
              <a:buNone/>
            </a:pPr>
            <a:r>
              <a:rPr lang="en-IN" altLang="en-US" sz="1200">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Application programs and terminal activities remain logically unimpaired whenever any changes are made in either storage representations or access methods.</a:t>
            </a:r>
          </a:p>
          <a:p>
            <a:pPr lvl="1">
              <a:buFont typeface="Verdana" panose="020B0604030504040204" pitchFamily="34" charset="0"/>
              <a:buNone/>
            </a:pPr>
            <a:endParaRPr lang="en-IN" altLang="en-US" sz="1600">
              <a:latin typeface="Times New Roman" panose="02020603050405020304" pitchFamily="18" charset="0"/>
              <a:cs typeface="Times New Roman" panose="02020603050405020304" pitchFamily="18" charset="0"/>
            </a:endParaRPr>
          </a:p>
          <a:p>
            <a:pPr lvl="1">
              <a:buFont typeface="Verdana" panose="020B0604030504040204" pitchFamily="34" charset="0"/>
              <a:buNone/>
            </a:pPr>
            <a:endParaRPr lang="en-IN" altLang="en-US" sz="1600">
              <a:latin typeface="Times New Roman" panose="02020603050405020304" pitchFamily="18" charset="0"/>
              <a:cs typeface="Times New Roman" panose="02020603050405020304" pitchFamily="18" charset="0"/>
            </a:endParaRPr>
          </a:p>
        </p:txBody>
      </p:sp>
      <p:sp>
        <p:nvSpPr>
          <p:cNvPr id="109571" name="Date Placeholder 2">
            <a:extLst>
              <a:ext uri="{FF2B5EF4-FFF2-40B4-BE49-F238E27FC236}">
                <a16:creationId xmlns="" xmlns:a16="http://schemas.microsoft.com/office/drawing/2014/main" id="{865C552F-9141-452F-9DBF-0DE5245A7D93}"/>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109572" name="Footer Placeholder 3">
            <a:extLst>
              <a:ext uri="{FF2B5EF4-FFF2-40B4-BE49-F238E27FC236}">
                <a16:creationId xmlns="" xmlns:a16="http://schemas.microsoft.com/office/drawing/2014/main" id="{FB076C7B-9F7E-44F9-AE93-683625779444}"/>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5" name="Title 4">
            <a:extLst>
              <a:ext uri="{FF2B5EF4-FFF2-40B4-BE49-F238E27FC236}">
                <a16:creationId xmlns="" xmlns:a16="http://schemas.microsoft.com/office/drawing/2014/main" id="{F39DEEB8-A165-4059-B0FC-93609016DF95}"/>
              </a:ext>
            </a:extLst>
          </p:cNvPr>
          <p:cNvSpPr>
            <a:spLocks noGrp="1"/>
          </p:cNvSpPr>
          <p:nvPr>
            <p:ph type="title"/>
          </p:nvPr>
        </p:nvSpPr>
        <p:spPr>
          <a:xfrm>
            <a:off x="214282" y="274638"/>
            <a:ext cx="8786874" cy="1143000"/>
          </a:xfrm>
        </p:spPr>
        <p:txBody>
          <a:bodyPr/>
          <a:lstStyle/>
          <a:p>
            <a:pPr eaLnBrk="1" fontAlgn="auto" hangingPunct="1">
              <a:spcAft>
                <a:spcPts val="0"/>
              </a:spcAft>
              <a:defRPr/>
            </a:pPr>
            <a:r>
              <a:rPr lang="en-IN" dirty="0" err="1"/>
              <a:t>Codd’s</a:t>
            </a:r>
            <a:r>
              <a:rPr lang="en-IN" dirty="0"/>
              <a:t> 13 Golden Rules (Contd..)</a:t>
            </a:r>
          </a:p>
        </p:txBody>
      </p:sp>
      <p:sp>
        <p:nvSpPr>
          <p:cNvPr id="109574" name="Slide Number Placeholder 5">
            <a:extLst>
              <a:ext uri="{FF2B5EF4-FFF2-40B4-BE49-F238E27FC236}">
                <a16:creationId xmlns="" xmlns:a16="http://schemas.microsoft.com/office/drawing/2014/main" id="{D827572F-ECC5-4C01-BB66-E20267A99367}"/>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6C2422FC-E563-4E56-9C29-9257618A674D}" type="slidenum">
              <a:rPr lang="en-US" altLang="en-US" sz="1000">
                <a:latin typeface="Times New Roman" panose="02020603050405020304" pitchFamily="18" charset="0"/>
              </a:rPr>
              <a:pPr>
                <a:spcBef>
                  <a:spcPct val="0"/>
                </a:spcBef>
                <a:buClrTx/>
                <a:buSzTx/>
                <a:buFontTx/>
                <a:buNone/>
              </a:pPr>
              <a:t>65</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Content Placeholder 1">
            <a:extLst>
              <a:ext uri="{FF2B5EF4-FFF2-40B4-BE49-F238E27FC236}">
                <a16:creationId xmlns="" xmlns:a16="http://schemas.microsoft.com/office/drawing/2014/main" id="{7FDA43D4-D536-4988-8407-A6351F32C93E}"/>
              </a:ext>
            </a:extLst>
          </p:cNvPr>
          <p:cNvSpPr>
            <a:spLocks noGrp="1"/>
          </p:cNvSpPr>
          <p:nvPr>
            <p:ph idx="1"/>
          </p:nvPr>
        </p:nvSpPr>
        <p:spPr>
          <a:xfrm>
            <a:off x="457200" y="1481138"/>
            <a:ext cx="8229600" cy="4591050"/>
          </a:xfrm>
        </p:spPr>
        <p:txBody>
          <a:bodyPr/>
          <a:lstStyle/>
          <a:p>
            <a:pPr>
              <a:buFont typeface="Wingdings" panose="05000000000000000000" pitchFamily="2" charset="2"/>
              <a:buChar char="Ø"/>
            </a:pPr>
            <a:r>
              <a:rPr lang="en-IN" altLang="en-US" sz="1600" b="1">
                <a:latin typeface="Times New Roman" panose="02020603050405020304" pitchFamily="18" charset="0"/>
                <a:cs typeface="Times New Roman" panose="02020603050405020304" pitchFamily="18" charset="0"/>
              </a:rPr>
              <a:t>Rule 9: </a:t>
            </a:r>
            <a:r>
              <a:rPr lang="en-IN" altLang="en-US" sz="1600" b="1" i="1">
                <a:latin typeface="Times New Roman" panose="02020603050405020304" pitchFamily="18" charset="0"/>
                <a:cs typeface="Times New Roman" panose="02020603050405020304" pitchFamily="18" charset="0"/>
              </a:rPr>
              <a:t>Logical data independence</a:t>
            </a:r>
            <a:r>
              <a:rPr lang="en-IN" altLang="en-US" sz="1600" b="1">
                <a:latin typeface="Times New Roman" panose="02020603050405020304" pitchFamily="18" charset="0"/>
                <a:cs typeface="Times New Roman" panose="02020603050405020304" pitchFamily="18" charset="0"/>
              </a:rPr>
              <a:t>:</a:t>
            </a:r>
          </a:p>
          <a:p>
            <a:pPr lvl="1">
              <a:buFont typeface="Verdana" panose="020B0604030504040204" pitchFamily="34" charset="0"/>
              <a:buNone/>
            </a:pPr>
            <a:r>
              <a:rPr lang="en-IN" altLang="en-US" sz="1200">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Application programs and terminal activities remain logically unimpaired when information-preserving changes of any kind that theoretically permit unimpairment are made to the base tables.</a:t>
            </a:r>
          </a:p>
          <a:p>
            <a:pPr>
              <a:buFont typeface="Wingdings" panose="05000000000000000000" pitchFamily="2" charset="2"/>
              <a:buChar char="Ø"/>
            </a:pPr>
            <a:r>
              <a:rPr lang="en-IN" altLang="en-US" sz="1600" b="1">
                <a:latin typeface="Times New Roman" panose="02020603050405020304" pitchFamily="18" charset="0"/>
                <a:cs typeface="Times New Roman" panose="02020603050405020304" pitchFamily="18" charset="0"/>
              </a:rPr>
              <a:t>Rule 10: </a:t>
            </a:r>
            <a:r>
              <a:rPr lang="en-IN" altLang="en-US" sz="1600" b="1" i="1">
                <a:latin typeface="Times New Roman" panose="02020603050405020304" pitchFamily="18" charset="0"/>
                <a:cs typeface="Times New Roman" panose="02020603050405020304" pitchFamily="18" charset="0"/>
              </a:rPr>
              <a:t>Integrity independence</a:t>
            </a:r>
            <a:r>
              <a:rPr lang="en-IN" altLang="en-US" sz="1600" b="1">
                <a:latin typeface="Times New Roman" panose="02020603050405020304" pitchFamily="18" charset="0"/>
                <a:cs typeface="Times New Roman" panose="02020603050405020304" pitchFamily="18" charset="0"/>
              </a:rPr>
              <a:t>:</a:t>
            </a:r>
          </a:p>
          <a:p>
            <a:pPr lvl="1">
              <a:buFont typeface="Verdana" panose="020B0604030504040204" pitchFamily="34" charset="0"/>
              <a:buNone/>
            </a:pPr>
            <a:r>
              <a:rPr lang="en-IN" altLang="en-US" sz="1200">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Integrity constraints specific to a particular relational data base must be definable in the relational data sublanguage and storable in the catalog, not in the application programs. </a:t>
            </a:r>
          </a:p>
          <a:p>
            <a:pPr>
              <a:buFont typeface="Wingdings" panose="05000000000000000000" pitchFamily="2" charset="2"/>
              <a:buChar char="Ø"/>
            </a:pPr>
            <a:r>
              <a:rPr lang="en-IN" altLang="en-US" sz="1600" b="1">
                <a:latin typeface="Times New Roman" panose="02020603050405020304" pitchFamily="18" charset="0"/>
                <a:cs typeface="Times New Roman" panose="02020603050405020304" pitchFamily="18" charset="0"/>
              </a:rPr>
              <a:t>Rule 11: </a:t>
            </a:r>
            <a:r>
              <a:rPr lang="en-IN" altLang="en-US" sz="1600" b="1" i="1">
                <a:latin typeface="Times New Roman" panose="02020603050405020304" pitchFamily="18" charset="0"/>
                <a:cs typeface="Times New Roman" panose="02020603050405020304" pitchFamily="18" charset="0"/>
              </a:rPr>
              <a:t>Distribution independence</a:t>
            </a:r>
            <a:r>
              <a:rPr lang="en-IN" altLang="en-US" sz="1600" b="1">
                <a:latin typeface="Times New Roman" panose="02020603050405020304" pitchFamily="18" charset="0"/>
                <a:cs typeface="Times New Roman" panose="02020603050405020304" pitchFamily="18" charset="0"/>
              </a:rPr>
              <a:t>:</a:t>
            </a:r>
          </a:p>
          <a:p>
            <a:pPr lvl="1">
              <a:buFont typeface="Verdana" panose="020B0604030504040204" pitchFamily="34" charset="0"/>
              <a:buNone/>
            </a:pPr>
            <a:r>
              <a:rPr lang="en-IN" altLang="en-US" sz="1200">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A relational DBMS has distribution independence.</a:t>
            </a:r>
          </a:p>
          <a:p>
            <a:pPr>
              <a:buFont typeface="Wingdings" panose="05000000000000000000" pitchFamily="2" charset="2"/>
              <a:buChar char="Ø"/>
            </a:pPr>
            <a:r>
              <a:rPr lang="en-IN" altLang="en-US" sz="1600" b="1">
                <a:latin typeface="Times New Roman" panose="02020603050405020304" pitchFamily="18" charset="0"/>
                <a:cs typeface="Times New Roman" panose="02020603050405020304" pitchFamily="18" charset="0"/>
              </a:rPr>
              <a:t>Rule 12: The </a:t>
            </a:r>
            <a:r>
              <a:rPr lang="en-IN" altLang="en-US" sz="1600" b="1" i="1">
                <a:latin typeface="Times New Roman" panose="02020603050405020304" pitchFamily="18" charset="0"/>
                <a:cs typeface="Times New Roman" panose="02020603050405020304" pitchFamily="18" charset="0"/>
              </a:rPr>
              <a:t>nonsubversion rule</a:t>
            </a:r>
            <a:r>
              <a:rPr lang="en-IN" altLang="en-US" sz="1600" b="1">
                <a:latin typeface="Times New Roman" panose="02020603050405020304" pitchFamily="18" charset="0"/>
                <a:cs typeface="Times New Roman" panose="02020603050405020304" pitchFamily="18" charset="0"/>
              </a:rPr>
              <a:t>:</a:t>
            </a:r>
          </a:p>
          <a:p>
            <a:pPr lvl="1">
              <a:buFont typeface="Verdana" panose="020B0604030504040204" pitchFamily="34" charset="0"/>
              <a:buNone/>
            </a:pPr>
            <a:r>
              <a:rPr lang="en-IN" altLang="en-US" sz="1600">
                <a:latin typeface="Times New Roman" panose="02020603050405020304" pitchFamily="18" charset="0"/>
                <a:cs typeface="Times New Roman" panose="02020603050405020304" pitchFamily="18" charset="0"/>
              </a:rPr>
              <a:t>	If a relational system has a low-level (single-record-at-a-time) language, that low level cannot be used to subvert or bypass the integrity rules and constraints expressed in the higher level relational language (multiple-records-at-a-time).</a:t>
            </a:r>
          </a:p>
          <a:p>
            <a:pPr lvl="1">
              <a:buFont typeface="Verdana" panose="020B0604030504040204" pitchFamily="34" charset="0"/>
              <a:buNone/>
            </a:pPr>
            <a:endParaRPr lang="en-IN" altLang="en-US" sz="1600">
              <a:latin typeface="Times New Roman" panose="02020603050405020304" pitchFamily="18" charset="0"/>
              <a:cs typeface="Times New Roman" panose="02020603050405020304" pitchFamily="18" charset="0"/>
            </a:endParaRPr>
          </a:p>
          <a:p>
            <a:pPr lvl="1">
              <a:buFont typeface="Verdana" panose="020B0604030504040204" pitchFamily="34" charset="0"/>
              <a:buNone/>
            </a:pPr>
            <a:r>
              <a:rPr lang="en-IN" altLang="en-US" sz="1600">
                <a:latin typeface="Times New Roman" panose="02020603050405020304" pitchFamily="18" charset="0"/>
                <a:cs typeface="Times New Roman" panose="02020603050405020304" pitchFamily="18" charset="0"/>
                <a:hlinkClick r:id="rId2" action="ppaction://hlinksldjump"/>
              </a:rPr>
              <a:t>&lt;&lt; Back</a:t>
            </a:r>
            <a:endParaRPr lang="en-IN" altLang="en-US" sz="1600">
              <a:latin typeface="Times New Roman" panose="02020603050405020304" pitchFamily="18" charset="0"/>
              <a:cs typeface="Times New Roman" panose="02020603050405020304" pitchFamily="18" charset="0"/>
            </a:endParaRPr>
          </a:p>
        </p:txBody>
      </p:sp>
      <p:sp>
        <p:nvSpPr>
          <p:cNvPr id="110595" name="Date Placeholder 2">
            <a:extLst>
              <a:ext uri="{FF2B5EF4-FFF2-40B4-BE49-F238E27FC236}">
                <a16:creationId xmlns="" xmlns:a16="http://schemas.microsoft.com/office/drawing/2014/main" id="{F27C1347-26EA-4BC5-9F4F-522D8B7258EF}"/>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110596" name="Footer Placeholder 3">
            <a:extLst>
              <a:ext uri="{FF2B5EF4-FFF2-40B4-BE49-F238E27FC236}">
                <a16:creationId xmlns="" xmlns:a16="http://schemas.microsoft.com/office/drawing/2014/main" id="{113746A8-6D8C-46C4-974B-669F80ACEC63}"/>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7" name="Title 4">
            <a:extLst>
              <a:ext uri="{FF2B5EF4-FFF2-40B4-BE49-F238E27FC236}">
                <a16:creationId xmlns="" xmlns:a16="http://schemas.microsoft.com/office/drawing/2014/main" id="{68E7F1B8-32A7-4586-B4E8-6E9C7BE9A9DF}"/>
              </a:ext>
            </a:extLst>
          </p:cNvPr>
          <p:cNvSpPr txBox="1">
            <a:spLocks/>
          </p:cNvSpPr>
          <p:nvPr/>
        </p:nvSpPr>
        <p:spPr>
          <a:xfrm>
            <a:off x="214282" y="274638"/>
            <a:ext cx="8786874" cy="1143000"/>
          </a:xfrm>
          <a:prstGeom prst="rect">
            <a:avLst/>
          </a:prstGeom>
        </p:spPr>
        <p:txBody>
          <a:bodyPr anchor="ctr">
            <a:normAutofit/>
            <a:scene3d>
              <a:camera prst="orthographicFront"/>
              <a:lightRig rig="soft" dir="t"/>
            </a:scene3d>
            <a:sp3d prstMaterial="softEdge">
              <a:bevelT w="25400" h="25400"/>
            </a:sp3d>
          </a:bodyPr>
          <a:lstStyle/>
          <a:p>
            <a:pPr eaLnBrk="1" fontAlgn="auto" hangingPunct="1">
              <a:spcAft>
                <a:spcPts val="0"/>
              </a:spcAft>
              <a:defRPr/>
            </a:pPr>
            <a:r>
              <a:rPr lang="en-IN" sz="4100" b="1">
                <a:solidFill>
                  <a:schemeClr val="tx2"/>
                </a:solidFill>
                <a:effectLst>
                  <a:outerShdw blurRad="31750" dist="25400" dir="5400000" algn="tl" rotWithShape="0">
                    <a:srgbClr val="000000">
                      <a:alpha val="25000"/>
                    </a:srgbClr>
                  </a:outerShdw>
                </a:effectLst>
                <a:latin typeface="+mj-lt"/>
                <a:ea typeface="+mj-ea"/>
                <a:cs typeface="+mj-cs"/>
              </a:rPr>
              <a:t>Codd’s 13 Golden Rules (Contd..)</a:t>
            </a:r>
            <a:endParaRPr lang="en-IN" sz="41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110598" name="Slide Number Placeholder 5">
            <a:extLst>
              <a:ext uri="{FF2B5EF4-FFF2-40B4-BE49-F238E27FC236}">
                <a16:creationId xmlns="" xmlns:a16="http://schemas.microsoft.com/office/drawing/2014/main" id="{18BCC29E-C501-40BC-B2C0-4E80E450247F}"/>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D59ECF55-6388-40DD-8AFA-B6634F1D635D}" type="slidenum">
              <a:rPr lang="en-US" altLang="en-US" sz="1000">
                <a:latin typeface="Times New Roman" panose="02020603050405020304" pitchFamily="18" charset="0"/>
              </a:rPr>
              <a:pPr>
                <a:spcBef>
                  <a:spcPct val="0"/>
                </a:spcBef>
                <a:buClrTx/>
                <a:buSzTx/>
                <a:buFontTx/>
                <a:buNone/>
              </a:pPr>
              <a:t>66</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Date Placeholder 2">
            <a:extLst>
              <a:ext uri="{FF2B5EF4-FFF2-40B4-BE49-F238E27FC236}">
                <a16:creationId xmlns="" xmlns:a16="http://schemas.microsoft.com/office/drawing/2014/main" id="{9028E3DA-E0BB-4CF2-A65C-3715DF40018F}"/>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111619" name="Footer Placeholder 3">
            <a:extLst>
              <a:ext uri="{FF2B5EF4-FFF2-40B4-BE49-F238E27FC236}">
                <a16:creationId xmlns="" xmlns:a16="http://schemas.microsoft.com/office/drawing/2014/main" id="{2F4A219D-7D98-48AB-96BF-8B7D0C9FECD6}"/>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7" name="Title 4">
            <a:extLst>
              <a:ext uri="{FF2B5EF4-FFF2-40B4-BE49-F238E27FC236}">
                <a16:creationId xmlns="" xmlns:a16="http://schemas.microsoft.com/office/drawing/2014/main" id="{7A61A446-FD3F-410B-9F86-A7D15EDBA8D5}"/>
              </a:ext>
            </a:extLst>
          </p:cNvPr>
          <p:cNvSpPr txBox="1">
            <a:spLocks/>
          </p:cNvSpPr>
          <p:nvPr/>
        </p:nvSpPr>
        <p:spPr>
          <a:xfrm>
            <a:off x="214282" y="2357430"/>
            <a:ext cx="8572528" cy="1143000"/>
          </a:xfrm>
          <a:prstGeom prst="rect">
            <a:avLst/>
          </a:prstGeom>
        </p:spPr>
        <p:txBody>
          <a:bodyPr anchor="ctr">
            <a:normAutofit/>
            <a:scene3d>
              <a:camera prst="orthographicFront"/>
              <a:lightRig rig="soft" dir="t"/>
            </a:scene3d>
            <a:sp3d prstMaterial="softEdge">
              <a:bevelT w="25400" h="25400"/>
            </a:sp3d>
          </a:bodyPr>
          <a:lstStyle/>
          <a:p>
            <a:pPr algn="ctr" eaLnBrk="1" fontAlgn="auto" hangingPunct="1">
              <a:spcAft>
                <a:spcPts val="0"/>
              </a:spcAft>
              <a:defRPr/>
            </a:pPr>
            <a:r>
              <a:rPr lang="en-IN" sz="6000" b="1" dirty="0">
                <a:solidFill>
                  <a:schemeClr val="tx2"/>
                </a:solidFill>
                <a:effectLst>
                  <a:outerShdw blurRad="31750" dist="25400" dir="5400000" algn="tl" rotWithShape="0">
                    <a:srgbClr val="000000">
                      <a:alpha val="25000"/>
                    </a:srgbClr>
                  </a:outerShdw>
                </a:effectLst>
                <a:latin typeface="+mj-lt"/>
                <a:ea typeface="+mj-ea"/>
                <a:cs typeface="+mj-cs"/>
              </a:rPr>
              <a:t>......The End.....</a:t>
            </a:r>
          </a:p>
        </p:txBody>
      </p:sp>
      <p:sp>
        <p:nvSpPr>
          <p:cNvPr id="111621" name="Slide Number Placeholder 4">
            <a:extLst>
              <a:ext uri="{FF2B5EF4-FFF2-40B4-BE49-F238E27FC236}">
                <a16:creationId xmlns="" xmlns:a16="http://schemas.microsoft.com/office/drawing/2014/main" id="{C5C4C9F5-0057-44C4-94F7-BFB7D00F8A96}"/>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AFA3C446-3694-4785-AB5B-CDFCDFF6D844}" type="slidenum">
              <a:rPr lang="en-US" altLang="en-US" sz="1000">
                <a:latin typeface="Times New Roman" panose="02020603050405020304" pitchFamily="18" charset="0"/>
              </a:rPr>
              <a:pPr>
                <a:spcBef>
                  <a:spcPct val="0"/>
                </a:spcBef>
                <a:buClrTx/>
                <a:buSzTx/>
                <a:buFontTx/>
                <a:buNone/>
              </a:pPr>
              <a:t>67</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 xmlns:a16="http://schemas.microsoft.com/office/drawing/2014/main" id="{F0CBEB86-3692-48CA-AA75-20E713DAA6D0}"/>
              </a:ext>
            </a:extLst>
          </p:cNvPr>
          <p:cNvSpPr>
            <a:spLocks noGrp="1"/>
          </p:cNvSpPr>
          <p:nvPr>
            <p:ph idx="1"/>
          </p:nvPr>
        </p:nvSpPr>
        <p:spPr>
          <a:xfrm>
            <a:off x="685800" y="1454150"/>
            <a:ext cx="7772400" cy="4641850"/>
          </a:xfrm>
        </p:spPr>
        <p:txBody>
          <a:bodyPr/>
          <a:lstStyle/>
          <a:p>
            <a:pPr eaLnBrk="1" hangingPunct="1">
              <a:lnSpc>
                <a:spcPct val="80000"/>
              </a:lnSpc>
            </a:pPr>
            <a:r>
              <a:rPr lang="en-US" altLang="en-US" sz="1800">
                <a:latin typeface="Times New Roman" panose="02020603050405020304" pitchFamily="18" charset="0"/>
                <a:cs typeface="Times New Roman" panose="02020603050405020304" pitchFamily="18" charset="0"/>
              </a:rPr>
              <a:t>Part of the database that is visible to a particular user, for e.g., in a banking system, the person who checks the account debits and credits of a customer is not granted access to the payroll system. The account, depositor and borrower tables are his view.</a:t>
            </a:r>
          </a:p>
          <a:p>
            <a:pPr eaLnBrk="1" hangingPunct="1">
              <a:lnSpc>
                <a:spcPct val="80000"/>
              </a:lnSpc>
            </a:pPr>
            <a:endParaRPr lang="en-US" altLang="en-US" sz="1800">
              <a:latin typeface="Times New Roman" panose="02020603050405020304" pitchFamily="18" charset="0"/>
              <a:cs typeface="Times New Roman" panose="02020603050405020304" pitchFamily="18" charset="0"/>
            </a:endParaRPr>
          </a:p>
          <a:p>
            <a:pPr eaLnBrk="1" hangingPunct="1">
              <a:lnSpc>
                <a:spcPct val="80000"/>
              </a:lnSpc>
            </a:pPr>
            <a:r>
              <a:rPr lang="en-US" altLang="en-US" sz="1800">
                <a:latin typeface="Times New Roman" panose="02020603050405020304" pitchFamily="18" charset="0"/>
                <a:cs typeface="Times New Roman" panose="02020603050405020304" pitchFamily="18" charset="0"/>
              </a:rPr>
              <a:t>Differ from person to person.</a:t>
            </a:r>
          </a:p>
          <a:p>
            <a:pPr eaLnBrk="1" hangingPunct="1">
              <a:lnSpc>
                <a:spcPct val="80000"/>
              </a:lnSpc>
            </a:pPr>
            <a:endParaRPr lang="en-US" altLang="en-US" sz="1800">
              <a:latin typeface="Times New Roman" panose="02020603050405020304" pitchFamily="18" charset="0"/>
              <a:cs typeface="Times New Roman" panose="02020603050405020304" pitchFamily="18" charset="0"/>
            </a:endParaRPr>
          </a:p>
          <a:p>
            <a:pPr eaLnBrk="1" hangingPunct="1">
              <a:lnSpc>
                <a:spcPct val="80000"/>
              </a:lnSpc>
            </a:pPr>
            <a:r>
              <a:rPr lang="en-US" altLang="en-US" sz="1800">
                <a:latin typeface="Times New Roman" panose="02020603050405020304" pitchFamily="18" charset="0"/>
                <a:cs typeface="Times New Roman" panose="02020603050405020304" pitchFamily="18" charset="0"/>
              </a:rPr>
              <a:t>The authorization of access is granted by the DBA.</a:t>
            </a:r>
          </a:p>
        </p:txBody>
      </p:sp>
      <p:sp>
        <p:nvSpPr>
          <p:cNvPr id="18435" name="Date Placeholder 3">
            <a:extLst>
              <a:ext uri="{FF2B5EF4-FFF2-40B4-BE49-F238E27FC236}">
                <a16:creationId xmlns="" xmlns:a16="http://schemas.microsoft.com/office/drawing/2014/main" id="{9EA8F13A-FC82-4080-887B-B7465C04AB40}"/>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2050" name="Rectangle 2">
            <a:extLst>
              <a:ext uri="{FF2B5EF4-FFF2-40B4-BE49-F238E27FC236}">
                <a16:creationId xmlns="" xmlns:a16="http://schemas.microsoft.com/office/drawing/2014/main" id="{BC214C6D-C9E7-4AA8-9C6D-3AF5A3898C43}"/>
              </a:ext>
            </a:extLst>
          </p:cNvPr>
          <p:cNvSpPr>
            <a:spLocks noGrp="1" noChangeArrowheads="1"/>
          </p:cNvSpPr>
          <p:nvPr>
            <p:ph type="title"/>
          </p:nvPr>
        </p:nvSpPr>
        <p:spPr>
          <a:xfrm>
            <a:off x="685800" y="441325"/>
            <a:ext cx="7772400" cy="417513"/>
          </a:xfrm>
        </p:spPr>
        <p:txBody>
          <a:bodyPr>
            <a:normAutofit fontScale="90000"/>
          </a:bodyPr>
          <a:lstStyle/>
          <a:p>
            <a:pPr eaLnBrk="1" fontAlgn="auto" hangingPunct="1">
              <a:spcAft>
                <a:spcPts val="0"/>
              </a:spcAft>
              <a:defRPr/>
            </a:pPr>
            <a:r>
              <a:rPr lang="en-US" dirty="0"/>
              <a:t>Views</a:t>
            </a:r>
          </a:p>
        </p:txBody>
      </p:sp>
      <p:sp>
        <p:nvSpPr>
          <p:cNvPr id="18437" name="Footer Placeholder 6">
            <a:extLst>
              <a:ext uri="{FF2B5EF4-FFF2-40B4-BE49-F238E27FC236}">
                <a16:creationId xmlns="" xmlns:a16="http://schemas.microsoft.com/office/drawing/2014/main" id="{525DCC18-3AEF-4FB6-8388-C26A8E9AAE3B}"/>
              </a:ext>
            </a:extLst>
          </p:cNvPr>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a:latin typeface="Times New Roman" panose="02020603050405020304" pitchFamily="18" charset="0"/>
              </a:rPr>
              <a:t> </a:t>
            </a:r>
          </a:p>
        </p:txBody>
      </p:sp>
      <p:sp>
        <p:nvSpPr>
          <p:cNvPr id="18438" name="Slide Number Placeholder 5">
            <a:extLst>
              <a:ext uri="{FF2B5EF4-FFF2-40B4-BE49-F238E27FC236}">
                <a16:creationId xmlns="" xmlns:a16="http://schemas.microsoft.com/office/drawing/2014/main" id="{04FA612D-43CC-4913-B319-3C8F8EB54513}"/>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E83142B8-1635-4FB8-8C27-5A7476413AB9}" type="slidenum">
              <a:rPr lang="en-US" altLang="en-US" sz="1000">
                <a:latin typeface="Times New Roman" panose="02020603050405020304" pitchFamily="18" charset="0"/>
              </a:rPr>
              <a:pPr>
                <a:spcBef>
                  <a:spcPct val="0"/>
                </a:spcBef>
                <a:buClrTx/>
                <a:buSzTx/>
                <a:buFontTx/>
                <a:buNone/>
              </a:pPr>
              <a:t>7</a:t>
            </a:fld>
            <a:endParaRPr lang="en-US" altLang="en-US" sz="1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a:extLst>
              <a:ext uri="{FF2B5EF4-FFF2-40B4-BE49-F238E27FC236}">
                <a16:creationId xmlns="" xmlns:a16="http://schemas.microsoft.com/office/drawing/2014/main" id="{2150A8E3-5592-49D1-9B73-B3C18A767E4E}"/>
              </a:ext>
            </a:extLst>
          </p:cNvPr>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endParaRPr lang="en-US" altLang="en-US" sz="1000">
              <a:latin typeface="Times New Roman" panose="02020603050405020304" pitchFamily="18" charset="0"/>
            </a:endParaRPr>
          </a:p>
          <a:p>
            <a:pPr>
              <a:spcBef>
                <a:spcPct val="0"/>
              </a:spcBef>
              <a:buClrTx/>
              <a:buSzTx/>
              <a:buFontTx/>
              <a:buNone/>
            </a:pPr>
            <a:endParaRPr lang="en-US" altLang="en-US" sz="1000">
              <a:solidFill>
                <a:schemeClr val="tx2"/>
              </a:solidFill>
              <a:latin typeface="Times New Roman" panose="02020603050405020304" pitchFamily="18" charset="0"/>
            </a:endParaRPr>
          </a:p>
        </p:txBody>
      </p:sp>
      <p:sp>
        <p:nvSpPr>
          <p:cNvPr id="20483" name="Rectangle 2">
            <a:extLst>
              <a:ext uri="{FF2B5EF4-FFF2-40B4-BE49-F238E27FC236}">
                <a16:creationId xmlns="" xmlns:a16="http://schemas.microsoft.com/office/drawing/2014/main" id="{D59FF5AC-9F10-46FE-B048-1A516252756C}"/>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14340" name="Rectangle 4">
            <a:extLst>
              <a:ext uri="{FF2B5EF4-FFF2-40B4-BE49-F238E27FC236}">
                <a16:creationId xmlns="" xmlns:a16="http://schemas.microsoft.com/office/drawing/2014/main" id="{00B9DDDC-6A6B-48F3-84DC-5BDD558AE545}"/>
              </a:ext>
            </a:extLst>
          </p:cNvPr>
          <p:cNvSpPr>
            <a:spLocks noGrp="1" noChangeArrowheads="1"/>
          </p:cNvSpPr>
          <p:nvPr>
            <p:ph type="title"/>
          </p:nvPr>
        </p:nvSpPr>
        <p:spPr>
          <a:xfrm>
            <a:off x="857224" y="214290"/>
            <a:ext cx="7772400" cy="838200"/>
          </a:xfrm>
        </p:spPr>
        <p:txBody>
          <a:bodyPr/>
          <a:lstStyle/>
          <a:p>
            <a:pPr eaLnBrk="1" fontAlgn="auto" hangingPunct="1">
              <a:spcAft>
                <a:spcPts val="0"/>
              </a:spcAft>
              <a:defRPr/>
            </a:pPr>
            <a:r>
              <a:rPr lang="en-US" dirty="0"/>
              <a:t>Levels of Abstraction</a:t>
            </a:r>
          </a:p>
        </p:txBody>
      </p:sp>
      <p:sp>
        <p:nvSpPr>
          <p:cNvPr id="14341" name="Rectangle 5">
            <a:extLst>
              <a:ext uri="{FF2B5EF4-FFF2-40B4-BE49-F238E27FC236}">
                <a16:creationId xmlns="" xmlns:a16="http://schemas.microsoft.com/office/drawing/2014/main" id="{2F4E02EE-26A8-41C6-B964-B769DB141142}"/>
              </a:ext>
            </a:extLst>
          </p:cNvPr>
          <p:cNvSpPr>
            <a:spLocks noGrp="1" noChangeArrowheads="1"/>
          </p:cNvSpPr>
          <p:nvPr>
            <p:ph type="body" sz="half" idx="1"/>
          </p:nvPr>
        </p:nvSpPr>
        <p:spPr>
          <a:xfrm>
            <a:off x="533400" y="1371600"/>
            <a:ext cx="4114800" cy="2700338"/>
          </a:xfrm>
        </p:spPr>
        <p:txBody>
          <a:bodyPr>
            <a:normAutofit fontScale="92500" lnSpcReduction="20000"/>
          </a:bodyPr>
          <a:lstStyle/>
          <a:p>
            <a:pPr marL="365760" indent="-256032" eaLnBrk="1" fontAlgn="auto" hangingPunct="1">
              <a:spcAft>
                <a:spcPts val="0"/>
              </a:spcAft>
              <a:buFont typeface="Wingdings 3"/>
              <a:buChar char=""/>
              <a:defRPr/>
            </a:pPr>
            <a:r>
              <a:rPr lang="en-US" sz="1800" b="1" dirty="0">
                <a:latin typeface="Times New Roman" pitchFamily="18" charset="0"/>
                <a:cs typeface="Times New Roman" pitchFamily="18" charset="0"/>
              </a:rPr>
              <a:t>User View level</a:t>
            </a:r>
            <a:r>
              <a:rPr lang="en-US" sz="1800" dirty="0">
                <a:latin typeface="Times New Roman" pitchFamily="18" charset="0"/>
                <a:cs typeface="Times New Roman" pitchFamily="18" charset="0"/>
              </a:rPr>
              <a:t> describes how users see the data. </a:t>
            </a:r>
          </a:p>
          <a:p>
            <a:pPr marL="365760" indent="-256032" eaLnBrk="1" fontAlgn="auto" hangingPunct="1">
              <a:spcAft>
                <a:spcPts val="0"/>
              </a:spcAft>
              <a:buFontTx/>
              <a:buNone/>
              <a:defRPr/>
            </a:pPr>
            <a:r>
              <a:rPr lang="en-US" sz="1800" dirty="0">
                <a:latin typeface="Times New Roman" pitchFamily="18" charset="0"/>
                <a:cs typeface="Times New Roman" pitchFamily="18" charset="0"/>
              </a:rPr>
              <a:t>                     </a:t>
            </a:r>
          </a:p>
          <a:p>
            <a:pPr marL="365760" indent="-256032" eaLnBrk="1" fontAlgn="auto" hangingPunct="1">
              <a:spcAft>
                <a:spcPts val="0"/>
              </a:spcAft>
              <a:buFontTx/>
              <a:buNone/>
              <a:defRPr/>
            </a:pPr>
            <a:r>
              <a:rPr lang="en-US" sz="1800" dirty="0">
                <a:latin typeface="Times New Roman" pitchFamily="18" charset="0"/>
                <a:cs typeface="Times New Roman" pitchFamily="18" charset="0"/>
              </a:rPr>
              <a:t>                  </a:t>
            </a:r>
          </a:p>
          <a:p>
            <a:pPr marL="365760" indent="-256032" eaLnBrk="1" fontAlgn="auto" hangingPunct="1">
              <a:spcAft>
                <a:spcPts val="0"/>
              </a:spcAft>
              <a:buFont typeface="Wingdings 3"/>
              <a:buChar char=""/>
              <a:defRPr/>
            </a:pPr>
            <a:r>
              <a:rPr lang="en-US" sz="1800" b="1" dirty="0">
                <a:latin typeface="Times New Roman" pitchFamily="18" charset="0"/>
                <a:cs typeface="Times New Roman" pitchFamily="18" charset="0"/>
              </a:rPr>
              <a:t>Conceptual </a:t>
            </a:r>
            <a:r>
              <a:rPr lang="en-US" sz="1800" dirty="0">
                <a:latin typeface="Times New Roman" pitchFamily="18" charset="0"/>
                <a:cs typeface="Times New Roman" pitchFamily="18" charset="0"/>
              </a:rPr>
              <a:t>or</a:t>
            </a:r>
            <a:r>
              <a:rPr lang="en-US" sz="1800" b="1" dirty="0">
                <a:latin typeface="Times New Roman" pitchFamily="18" charset="0"/>
                <a:cs typeface="Times New Roman" pitchFamily="18" charset="0"/>
              </a:rPr>
              <a:t> Logical level </a:t>
            </a:r>
            <a:r>
              <a:rPr lang="en-US" sz="1800" dirty="0">
                <a:latin typeface="Times New Roman" pitchFamily="18" charset="0"/>
                <a:cs typeface="Times New Roman" pitchFamily="18" charset="0"/>
              </a:rPr>
              <a:t>defines logical structure</a:t>
            </a:r>
          </a:p>
          <a:p>
            <a:pPr marL="365760" indent="-256032" eaLnBrk="1" fontAlgn="auto" hangingPunct="1">
              <a:spcAft>
                <a:spcPts val="0"/>
              </a:spcAft>
              <a:buFont typeface="Wingdings 3"/>
              <a:buChar char=""/>
              <a:defRPr/>
            </a:pPr>
            <a:endParaRPr lang="en-US" sz="1800" dirty="0">
              <a:latin typeface="Times New Roman" pitchFamily="18" charset="0"/>
              <a:cs typeface="Times New Roman" pitchFamily="18" charset="0"/>
            </a:endParaRPr>
          </a:p>
          <a:p>
            <a:pPr marL="365760" indent="-256032" eaLnBrk="1" fontAlgn="auto" hangingPunct="1">
              <a:spcAft>
                <a:spcPts val="0"/>
              </a:spcAft>
              <a:buFontTx/>
              <a:buNone/>
              <a:defRPr/>
            </a:pPr>
            <a:endParaRPr lang="en-US" sz="1800" dirty="0">
              <a:latin typeface="Times New Roman" pitchFamily="18" charset="0"/>
              <a:cs typeface="Times New Roman" pitchFamily="18" charset="0"/>
            </a:endParaRPr>
          </a:p>
          <a:p>
            <a:pPr marL="365760" indent="-256032" eaLnBrk="1" fontAlgn="auto" hangingPunct="1">
              <a:spcAft>
                <a:spcPts val="0"/>
              </a:spcAft>
              <a:buFont typeface="Wingdings 3"/>
              <a:buChar char=""/>
              <a:defRPr/>
            </a:pPr>
            <a:r>
              <a:rPr lang="en-US" sz="1800" b="1" dirty="0">
                <a:latin typeface="Times New Roman" pitchFamily="18" charset="0"/>
                <a:cs typeface="Times New Roman" pitchFamily="18" charset="0"/>
              </a:rPr>
              <a:t>Physical level </a:t>
            </a:r>
            <a:r>
              <a:rPr lang="en-US" sz="1800" dirty="0">
                <a:latin typeface="Times New Roman" pitchFamily="18" charset="0"/>
                <a:cs typeface="Times New Roman" pitchFamily="18" charset="0"/>
              </a:rPr>
              <a:t>describes the files and indexes used.</a:t>
            </a:r>
          </a:p>
          <a:p>
            <a:pPr marL="365760" indent="-256032" eaLnBrk="1" fontAlgn="auto" hangingPunct="1">
              <a:spcAft>
                <a:spcPts val="0"/>
              </a:spcAft>
              <a:buFontTx/>
              <a:buNone/>
              <a:defRPr/>
            </a:pPr>
            <a:endParaRPr lang="en-US" sz="1800" dirty="0">
              <a:latin typeface="Times New Roman" pitchFamily="18" charset="0"/>
              <a:cs typeface="Times New Roman" pitchFamily="18" charset="0"/>
            </a:endParaRPr>
          </a:p>
        </p:txBody>
      </p:sp>
      <p:sp>
        <p:nvSpPr>
          <p:cNvPr id="20486" name="Rectangle 6">
            <a:extLst>
              <a:ext uri="{FF2B5EF4-FFF2-40B4-BE49-F238E27FC236}">
                <a16:creationId xmlns="" xmlns:a16="http://schemas.microsoft.com/office/drawing/2014/main" id="{E46D916F-8159-4252-8B79-161209A691EE}"/>
              </a:ext>
            </a:extLst>
          </p:cNvPr>
          <p:cNvSpPr>
            <a:spLocks noChangeArrowheads="1"/>
          </p:cNvSpPr>
          <p:nvPr/>
        </p:nvSpPr>
        <p:spPr bwMode="auto">
          <a:xfrm>
            <a:off x="284163" y="5646738"/>
            <a:ext cx="55372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0487" name="Rectangle 7">
            <a:extLst>
              <a:ext uri="{FF2B5EF4-FFF2-40B4-BE49-F238E27FC236}">
                <a16:creationId xmlns="" xmlns:a16="http://schemas.microsoft.com/office/drawing/2014/main" id="{8263ECCF-3F49-46B4-8A6E-753B53D2D564}"/>
              </a:ext>
            </a:extLst>
          </p:cNvPr>
          <p:cNvSpPr>
            <a:spLocks noChangeArrowheads="1"/>
          </p:cNvSpPr>
          <p:nvPr/>
        </p:nvSpPr>
        <p:spPr bwMode="auto">
          <a:xfrm>
            <a:off x="720725" y="5794375"/>
            <a:ext cx="56054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grpSp>
        <p:nvGrpSpPr>
          <p:cNvPr id="20488" name="Group 33">
            <a:extLst>
              <a:ext uri="{FF2B5EF4-FFF2-40B4-BE49-F238E27FC236}">
                <a16:creationId xmlns="" xmlns:a16="http://schemas.microsoft.com/office/drawing/2014/main" id="{C4F9DC10-1523-49D0-AD90-BBE3DBB2335C}"/>
              </a:ext>
            </a:extLst>
          </p:cNvPr>
          <p:cNvGrpSpPr>
            <a:grpSpLocks/>
          </p:cNvGrpSpPr>
          <p:nvPr/>
        </p:nvGrpSpPr>
        <p:grpSpPr bwMode="auto">
          <a:xfrm>
            <a:off x="4929188" y="3071813"/>
            <a:ext cx="3714750" cy="3279775"/>
            <a:chOff x="3156" y="1574"/>
            <a:chExt cx="2340" cy="2066"/>
          </a:xfrm>
        </p:grpSpPr>
        <p:sp>
          <p:nvSpPr>
            <p:cNvPr id="20495" name="Oval 9">
              <a:extLst>
                <a:ext uri="{FF2B5EF4-FFF2-40B4-BE49-F238E27FC236}">
                  <a16:creationId xmlns="" xmlns:a16="http://schemas.microsoft.com/office/drawing/2014/main" id="{8EF1F744-0D94-4F51-93BF-CFFC7020FDC8}"/>
                </a:ext>
              </a:extLst>
            </p:cNvPr>
            <p:cNvSpPr>
              <a:spLocks noChangeArrowheads="1"/>
            </p:cNvSpPr>
            <p:nvPr/>
          </p:nvSpPr>
          <p:spPr bwMode="auto">
            <a:xfrm>
              <a:off x="3992" y="2936"/>
              <a:ext cx="656" cy="128"/>
            </a:xfrm>
            <a:prstGeom prst="ellipse">
              <a:avLst/>
            </a:prstGeom>
            <a:noFill/>
            <a:ln w="25400">
              <a:solidFill>
                <a:schemeClr val="tx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0496" name="Line 10">
              <a:extLst>
                <a:ext uri="{FF2B5EF4-FFF2-40B4-BE49-F238E27FC236}">
                  <a16:creationId xmlns="" xmlns:a16="http://schemas.microsoft.com/office/drawing/2014/main" id="{7B2981AA-CB82-4A85-BF2A-A37B17AC29FB}"/>
                </a:ext>
              </a:extLst>
            </p:cNvPr>
            <p:cNvSpPr>
              <a:spLocks noChangeShapeType="1"/>
            </p:cNvSpPr>
            <p:nvPr/>
          </p:nvSpPr>
          <p:spPr bwMode="auto">
            <a:xfrm>
              <a:off x="3982" y="2997"/>
              <a:ext cx="2" cy="603"/>
            </a:xfrm>
            <a:prstGeom prst="line">
              <a:avLst/>
            </a:prstGeom>
            <a:noFill/>
            <a:ln w="254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IN"/>
            </a:p>
          </p:txBody>
        </p:sp>
        <p:sp>
          <p:nvSpPr>
            <p:cNvPr id="20497" name="Oval 11">
              <a:extLst>
                <a:ext uri="{FF2B5EF4-FFF2-40B4-BE49-F238E27FC236}">
                  <a16:creationId xmlns="" xmlns:a16="http://schemas.microsoft.com/office/drawing/2014/main" id="{DEE35E5D-7FB1-4DCE-B77F-0C5970113B40}"/>
                </a:ext>
              </a:extLst>
            </p:cNvPr>
            <p:cNvSpPr>
              <a:spLocks noChangeArrowheads="1"/>
            </p:cNvSpPr>
            <p:nvPr/>
          </p:nvSpPr>
          <p:spPr bwMode="auto">
            <a:xfrm>
              <a:off x="3992" y="3512"/>
              <a:ext cx="656" cy="128"/>
            </a:xfrm>
            <a:prstGeom prst="ellipse">
              <a:avLst/>
            </a:prstGeom>
            <a:noFill/>
            <a:ln w="25400">
              <a:solidFill>
                <a:schemeClr val="tx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0498" name="Line 12">
              <a:extLst>
                <a:ext uri="{FF2B5EF4-FFF2-40B4-BE49-F238E27FC236}">
                  <a16:creationId xmlns="" xmlns:a16="http://schemas.microsoft.com/office/drawing/2014/main" id="{2B429B64-D563-44B8-BEE5-07539B35ACE6}"/>
                </a:ext>
              </a:extLst>
            </p:cNvPr>
            <p:cNvSpPr>
              <a:spLocks noChangeShapeType="1"/>
            </p:cNvSpPr>
            <p:nvPr/>
          </p:nvSpPr>
          <p:spPr bwMode="auto">
            <a:xfrm>
              <a:off x="4656" y="3024"/>
              <a:ext cx="0" cy="528"/>
            </a:xfrm>
            <a:prstGeom prst="line">
              <a:avLst/>
            </a:prstGeom>
            <a:noFill/>
            <a:ln w="254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IN"/>
            </a:p>
          </p:txBody>
        </p:sp>
        <p:sp>
          <p:nvSpPr>
            <p:cNvPr id="20499" name="Rectangle 13">
              <a:extLst>
                <a:ext uri="{FF2B5EF4-FFF2-40B4-BE49-F238E27FC236}">
                  <a16:creationId xmlns="" xmlns:a16="http://schemas.microsoft.com/office/drawing/2014/main" id="{98B6DFC7-C872-4F46-B6DE-8A305ED116A3}"/>
                </a:ext>
              </a:extLst>
            </p:cNvPr>
            <p:cNvSpPr>
              <a:spLocks noChangeArrowheads="1"/>
            </p:cNvSpPr>
            <p:nvPr/>
          </p:nvSpPr>
          <p:spPr bwMode="auto">
            <a:xfrm>
              <a:off x="3589" y="2534"/>
              <a:ext cx="1529"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a:solidFill>
                    <a:schemeClr val="tx2"/>
                  </a:solidFill>
                  <a:latin typeface="Times New Roman" panose="02020603050405020304" pitchFamily="18" charset="0"/>
                </a:rPr>
                <a:t>Physical Schema</a:t>
              </a:r>
            </a:p>
          </p:txBody>
        </p:sp>
        <p:sp>
          <p:nvSpPr>
            <p:cNvPr id="20500" name="Rectangle 14">
              <a:extLst>
                <a:ext uri="{FF2B5EF4-FFF2-40B4-BE49-F238E27FC236}">
                  <a16:creationId xmlns="" xmlns:a16="http://schemas.microsoft.com/office/drawing/2014/main" id="{1197DE67-94CC-41C6-9633-818ACBDFE702}"/>
                </a:ext>
              </a:extLst>
            </p:cNvPr>
            <p:cNvSpPr>
              <a:spLocks noChangeArrowheads="1"/>
            </p:cNvSpPr>
            <p:nvPr/>
          </p:nvSpPr>
          <p:spPr bwMode="auto">
            <a:xfrm>
              <a:off x="3440" y="2102"/>
              <a:ext cx="1796"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a:solidFill>
                    <a:schemeClr val="tx2"/>
                  </a:solidFill>
                  <a:latin typeface="Times New Roman" panose="02020603050405020304" pitchFamily="18" charset="0"/>
                </a:rPr>
                <a:t>Conceptual Schema</a:t>
              </a:r>
            </a:p>
          </p:txBody>
        </p:sp>
        <p:sp>
          <p:nvSpPr>
            <p:cNvPr id="20501" name="Rectangle 15">
              <a:extLst>
                <a:ext uri="{FF2B5EF4-FFF2-40B4-BE49-F238E27FC236}">
                  <a16:creationId xmlns="" xmlns:a16="http://schemas.microsoft.com/office/drawing/2014/main" id="{995F4B32-8485-4F44-9396-B3D3321DBA6D}"/>
                </a:ext>
              </a:extLst>
            </p:cNvPr>
            <p:cNvSpPr>
              <a:spLocks noChangeArrowheads="1"/>
            </p:cNvSpPr>
            <p:nvPr/>
          </p:nvSpPr>
          <p:spPr bwMode="auto">
            <a:xfrm>
              <a:off x="3156" y="1574"/>
              <a:ext cx="707"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a:solidFill>
                    <a:schemeClr val="tx2"/>
                  </a:solidFill>
                  <a:latin typeface="Times New Roman" panose="02020603050405020304" pitchFamily="18" charset="0"/>
                </a:rPr>
                <a:t>View 1</a:t>
              </a:r>
            </a:p>
          </p:txBody>
        </p:sp>
        <p:sp>
          <p:nvSpPr>
            <p:cNvPr id="20502" name="Rectangle 16">
              <a:extLst>
                <a:ext uri="{FF2B5EF4-FFF2-40B4-BE49-F238E27FC236}">
                  <a16:creationId xmlns="" xmlns:a16="http://schemas.microsoft.com/office/drawing/2014/main" id="{400CFB74-8527-4009-B7D0-E41B2173BC35}"/>
                </a:ext>
              </a:extLst>
            </p:cNvPr>
            <p:cNvSpPr>
              <a:spLocks noChangeArrowheads="1"/>
            </p:cNvSpPr>
            <p:nvPr/>
          </p:nvSpPr>
          <p:spPr bwMode="auto">
            <a:xfrm>
              <a:off x="3972" y="1574"/>
              <a:ext cx="707"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a:solidFill>
                    <a:schemeClr val="tx2"/>
                  </a:solidFill>
                  <a:latin typeface="Times New Roman" panose="02020603050405020304" pitchFamily="18" charset="0"/>
                </a:rPr>
                <a:t>View 2</a:t>
              </a:r>
            </a:p>
          </p:txBody>
        </p:sp>
        <p:sp>
          <p:nvSpPr>
            <p:cNvPr id="20503" name="Rectangle 17">
              <a:extLst>
                <a:ext uri="{FF2B5EF4-FFF2-40B4-BE49-F238E27FC236}">
                  <a16:creationId xmlns="" xmlns:a16="http://schemas.microsoft.com/office/drawing/2014/main" id="{DD1D217F-1485-42E1-AFE5-22211D28D4BA}"/>
                </a:ext>
              </a:extLst>
            </p:cNvPr>
            <p:cNvSpPr>
              <a:spLocks noChangeArrowheads="1"/>
            </p:cNvSpPr>
            <p:nvPr/>
          </p:nvSpPr>
          <p:spPr bwMode="auto">
            <a:xfrm>
              <a:off x="4789" y="1574"/>
              <a:ext cx="707"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a:solidFill>
                    <a:schemeClr val="tx2"/>
                  </a:solidFill>
                  <a:latin typeface="Times New Roman" panose="02020603050405020304" pitchFamily="18" charset="0"/>
                </a:rPr>
                <a:t>View 3</a:t>
              </a:r>
            </a:p>
          </p:txBody>
        </p:sp>
        <p:sp>
          <p:nvSpPr>
            <p:cNvPr id="20504" name="Rectangle 18">
              <a:extLst>
                <a:ext uri="{FF2B5EF4-FFF2-40B4-BE49-F238E27FC236}">
                  <a16:creationId xmlns="" xmlns:a16="http://schemas.microsoft.com/office/drawing/2014/main" id="{A5B83225-4426-4ACE-B9BB-0CCBA59295E0}"/>
                </a:ext>
              </a:extLst>
            </p:cNvPr>
            <p:cNvSpPr>
              <a:spLocks noChangeArrowheads="1"/>
            </p:cNvSpPr>
            <p:nvPr/>
          </p:nvSpPr>
          <p:spPr bwMode="auto">
            <a:xfrm>
              <a:off x="3176" y="1592"/>
              <a:ext cx="656" cy="224"/>
            </a:xfrm>
            <a:prstGeom prst="rect">
              <a:avLst/>
            </a:prstGeom>
            <a:noFill/>
            <a:ln w="25400">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0505" name="Rectangle 19">
              <a:extLst>
                <a:ext uri="{FF2B5EF4-FFF2-40B4-BE49-F238E27FC236}">
                  <a16:creationId xmlns="" xmlns:a16="http://schemas.microsoft.com/office/drawing/2014/main" id="{10FD71EF-92A1-4EE4-BB05-40EA9428AF01}"/>
                </a:ext>
              </a:extLst>
            </p:cNvPr>
            <p:cNvSpPr>
              <a:spLocks noChangeArrowheads="1"/>
            </p:cNvSpPr>
            <p:nvPr/>
          </p:nvSpPr>
          <p:spPr bwMode="auto">
            <a:xfrm>
              <a:off x="3992" y="1592"/>
              <a:ext cx="656" cy="224"/>
            </a:xfrm>
            <a:prstGeom prst="rect">
              <a:avLst/>
            </a:prstGeom>
            <a:noFill/>
            <a:ln w="25400">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0506" name="Rectangle 20">
              <a:extLst>
                <a:ext uri="{FF2B5EF4-FFF2-40B4-BE49-F238E27FC236}">
                  <a16:creationId xmlns="" xmlns:a16="http://schemas.microsoft.com/office/drawing/2014/main" id="{6E46E573-195A-404D-AFE8-CC2AE8003898}"/>
                </a:ext>
              </a:extLst>
            </p:cNvPr>
            <p:cNvSpPr>
              <a:spLocks noChangeArrowheads="1"/>
            </p:cNvSpPr>
            <p:nvPr/>
          </p:nvSpPr>
          <p:spPr bwMode="auto">
            <a:xfrm>
              <a:off x="4808" y="1592"/>
              <a:ext cx="656" cy="224"/>
            </a:xfrm>
            <a:prstGeom prst="rect">
              <a:avLst/>
            </a:prstGeom>
            <a:noFill/>
            <a:ln w="25400">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0507" name="Rectangle 21">
              <a:extLst>
                <a:ext uri="{FF2B5EF4-FFF2-40B4-BE49-F238E27FC236}">
                  <a16:creationId xmlns="" xmlns:a16="http://schemas.microsoft.com/office/drawing/2014/main" id="{1812E776-60C8-49B4-9386-2C18D360BAAF}"/>
                </a:ext>
              </a:extLst>
            </p:cNvPr>
            <p:cNvSpPr>
              <a:spLocks noChangeArrowheads="1"/>
            </p:cNvSpPr>
            <p:nvPr/>
          </p:nvSpPr>
          <p:spPr bwMode="auto">
            <a:xfrm>
              <a:off x="3464" y="2120"/>
              <a:ext cx="1760" cy="224"/>
            </a:xfrm>
            <a:prstGeom prst="rect">
              <a:avLst/>
            </a:prstGeom>
            <a:noFill/>
            <a:ln w="25400">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0508" name="Rectangle 22">
              <a:extLst>
                <a:ext uri="{FF2B5EF4-FFF2-40B4-BE49-F238E27FC236}">
                  <a16:creationId xmlns="" xmlns:a16="http://schemas.microsoft.com/office/drawing/2014/main" id="{06E6B40C-3D75-4DD4-A239-C9D534BCCBA5}"/>
                </a:ext>
              </a:extLst>
            </p:cNvPr>
            <p:cNvSpPr>
              <a:spLocks noChangeArrowheads="1"/>
            </p:cNvSpPr>
            <p:nvPr/>
          </p:nvSpPr>
          <p:spPr bwMode="auto">
            <a:xfrm>
              <a:off x="3608" y="2552"/>
              <a:ext cx="1472" cy="224"/>
            </a:xfrm>
            <a:prstGeom prst="rect">
              <a:avLst/>
            </a:prstGeom>
            <a:noFill/>
            <a:ln w="25400">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0509" name="Line 23">
              <a:extLst>
                <a:ext uri="{FF2B5EF4-FFF2-40B4-BE49-F238E27FC236}">
                  <a16:creationId xmlns="" xmlns:a16="http://schemas.microsoft.com/office/drawing/2014/main" id="{E0BE2666-F343-4FF8-8791-B163C6647915}"/>
                </a:ext>
              </a:extLst>
            </p:cNvPr>
            <p:cNvSpPr>
              <a:spLocks noChangeShapeType="1"/>
            </p:cNvSpPr>
            <p:nvPr/>
          </p:nvSpPr>
          <p:spPr bwMode="auto">
            <a:xfrm>
              <a:off x="3504" y="1824"/>
              <a:ext cx="336" cy="288"/>
            </a:xfrm>
            <a:prstGeom prst="line">
              <a:avLst/>
            </a:prstGeom>
            <a:noFill/>
            <a:ln w="12700">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IN"/>
            </a:p>
          </p:txBody>
        </p:sp>
        <p:sp>
          <p:nvSpPr>
            <p:cNvPr id="20510" name="Line 24">
              <a:extLst>
                <a:ext uri="{FF2B5EF4-FFF2-40B4-BE49-F238E27FC236}">
                  <a16:creationId xmlns="" xmlns:a16="http://schemas.microsoft.com/office/drawing/2014/main" id="{F8686821-1529-4F67-8F06-29C4793ED1E2}"/>
                </a:ext>
              </a:extLst>
            </p:cNvPr>
            <p:cNvSpPr>
              <a:spLocks noChangeShapeType="1"/>
            </p:cNvSpPr>
            <p:nvPr/>
          </p:nvSpPr>
          <p:spPr bwMode="auto">
            <a:xfrm>
              <a:off x="4320" y="1824"/>
              <a:ext cx="0" cy="288"/>
            </a:xfrm>
            <a:prstGeom prst="line">
              <a:avLst/>
            </a:prstGeom>
            <a:noFill/>
            <a:ln w="12700">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IN"/>
            </a:p>
          </p:txBody>
        </p:sp>
        <p:sp>
          <p:nvSpPr>
            <p:cNvPr id="20511" name="Line 25">
              <a:extLst>
                <a:ext uri="{FF2B5EF4-FFF2-40B4-BE49-F238E27FC236}">
                  <a16:creationId xmlns="" xmlns:a16="http://schemas.microsoft.com/office/drawing/2014/main" id="{057EFEC2-80CE-43B9-ADEA-F5562140F7E9}"/>
                </a:ext>
              </a:extLst>
            </p:cNvPr>
            <p:cNvSpPr>
              <a:spLocks noChangeShapeType="1"/>
            </p:cNvSpPr>
            <p:nvPr/>
          </p:nvSpPr>
          <p:spPr bwMode="auto">
            <a:xfrm flipH="1">
              <a:off x="4800" y="1824"/>
              <a:ext cx="336" cy="288"/>
            </a:xfrm>
            <a:prstGeom prst="line">
              <a:avLst/>
            </a:prstGeom>
            <a:noFill/>
            <a:ln w="12700">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IN"/>
            </a:p>
          </p:txBody>
        </p:sp>
        <p:sp>
          <p:nvSpPr>
            <p:cNvPr id="20512" name="Line 26">
              <a:extLst>
                <a:ext uri="{FF2B5EF4-FFF2-40B4-BE49-F238E27FC236}">
                  <a16:creationId xmlns="" xmlns:a16="http://schemas.microsoft.com/office/drawing/2014/main" id="{D4D1B635-6445-4DBF-B09B-44532E560486}"/>
                </a:ext>
              </a:extLst>
            </p:cNvPr>
            <p:cNvSpPr>
              <a:spLocks noChangeShapeType="1"/>
            </p:cNvSpPr>
            <p:nvPr/>
          </p:nvSpPr>
          <p:spPr bwMode="auto">
            <a:xfrm>
              <a:off x="4320" y="2352"/>
              <a:ext cx="0" cy="192"/>
            </a:xfrm>
            <a:prstGeom prst="line">
              <a:avLst/>
            </a:prstGeom>
            <a:noFill/>
            <a:ln w="12700">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IN"/>
            </a:p>
          </p:txBody>
        </p:sp>
        <p:sp>
          <p:nvSpPr>
            <p:cNvPr id="20513" name="Line 27">
              <a:extLst>
                <a:ext uri="{FF2B5EF4-FFF2-40B4-BE49-F238E27FC236}">
                  <a16:creationId xmlns="" xmlns:a16="http://schemas.microsoft.com/office/drawing/2014/main" id="{37C929F3-3308-4395-B406-EE8043574B84}"/>
                </a:ext>
              </a:extLst>
            </p:cNvPr>
            <p:cNvSpPr>
              <a:spLocks noChangeShapeType="1"/>
            </p:cNvSpPr>
            <p:nvPr/>
          </p:nvSpPr>
          <p:spPr bwMode="auto">
            <a:xfrm>
              <a:off x="4320" y="2784"/>
              <a:ext cx="0" cy="240"/>
            </a:xfrm>
            <a:prstGeom prst="line">
              <a:avLst/>
            </a:prstGeom>
            <a:noFill/>
            <a:ln w="12700">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IN"/>
            </a:p>
          </p:txBody>
        </p:sp>
        <p:sp>
          <p:nvSpPr>
            <p:cNvPr id="20514" name="Text Box 28">
              <a:extLst>
                <a:ext uri="{FF2B5EF4-FFF2-40B4-BE49-F238E27FC236}">
                  <a16:creationId xmlns="" xmlns:a16="http://schemas.microsoft.com/office/drawing/2014/main" id="{A594470E-4027-44DD-9DD1-876A887CE472}"/>
                </a:ext>
              </a:extLst>
            </p:cNvPr>
            <p:cNvSpPr txBox="1">
              <a:spLocks noChangeArrowheads="1"/>
            </p:cNvSpPr>
            <p:nvPr/>
          </p:nvSpPr>
          <p:spPr bwMode="auto">
            <a:xfrm>
              <a:off x="4101" y="3149"/>
              <a:ext cx="43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800" b="1">
                  <a:latin typeface="Times New Roman" panose="02020603050405020304" pitchFamily="18" charset="0"/>
                  <a:cs typeface="Times New Roman" panose="02020603050405020304" pitchFamily="18" charset="0"/>
                </a:rPr>
                <a:t>DB</a:t>
              </a:r>
            </a:p>
          </p:txBody>
        </p:sp>
      </p:grpSp>
      <p:pic>
        <p:nvPicPr>
          <p:cNvPr id="20489" name="Picture 29">
            <a:extLst>
              <a:ext uri="{FF2B5EF4-FFF2-40B4-BE49-F238E27FC236}">
                <a16:creationId xmlns="" xmlns:a16="http://schemas.microsoft.com/office/drawing/2014/main" id="{32397309-E97E-46BD-8BE6-201960A1DB44}"/>
              </a:ext>
            </a:extLst>
          </p:cNvPr>
          <p:cNvPicPr>
            <a:picLocks noChangeAspect="1" noChangeArrowheads="1"/>
          </p:cNvPicPr>
          <p:nvPr/>
        </p:nvPicPr>
        <p:blipFill>
          <a:blip cstate="print">
            <a:extLst>
              <a:ext uri="{28A0092B-C50C-407E-A947-70E740481C1C}">
                <a14:useLocalDpi xmlns="" xmlns:a14="http://schemas.microsoft.com/office/drawing/2010/main" val="0"/>
              </a:ext>
            </a:extLst>
          </a:blip>
          <a:srcRect/>
          <a:stretch>
            <a:fillRect/>
          </a:stretch>
        </p:blipFill>
        <p:spPr bwMode="auto">
          <a:xfrm>
            <a:off x="5000625" y="1643063"/>
            <a:ext cx="1114425"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pic>
        <p:nvPicPr>
          <p:cNvPr id="20490" name="Picture 30">
            <a:extLst>
              <a:ext uri="{FF2B5EF4-FFF2-40B4-BE49-F238E27FC236}">
                <a16:creationId xmlns="" xmlns:a16="http://schemas.microsoft.com/office/drawing/2014/main" id="{92CAB605-1887-4EC7-895A-6D12AEC2668F}"/>
              </a:ext>
            </a:extLst>
          </p:cNvPr>
          <p:cNvPicPr>
            <a:picLocks noChangeAspect="1" noChangeArrowheads="1"/>
          </p:cNvPicPr>
          <p:nvPr/>
        </p:nvPicPr>
        <p:blipFill>
          <a:blip cstate="print">
            <a:extLst>
              <a:ext uri="{28A0092B-C50C-407E-A947-70E740481C1C}">
                <a14:useLocalDpi xmlns="" xmlns:a14="http://schemas.microsoft.com/office/drawing/2010/main" val="0"/>
              </a:ext>
            </a:extLst>
          </a:blip>
          <a:srcRect/>
          <a:stretch>
            <a:fillRect/>
          </a:stretch>
        </p:blipFill>
        <p:spPr bwMode="auto">
          <a:xfrm>
            <a:off x="6357938" y="1571625"/>
            <a:ext cx="900112"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pic>
        <p:nvPicPr>
          <p:cNvPr id="20491" name="Picture 31">
            <a:extLst>
              <a:ext uri="{FF2B5EF4-FFF2-40B4-BE49-F238E27FC236}">
                <a16:creationId xmlns="" xmlns:a16="http://schemas.microsoft.com/office/drawing/2014/main" id="{09DC6C0E-33DB-4A57-8450-8440E43B6355}"/>
              </a:ext>
            </a:extLst>
          </p:cNvPr>
          <p:cNvPicPr>
            <a:picLocks noChangeAspect="1" noChangeArrowheads="1"/>
          </p:cNvPicPr>
          <p:nvPr/>
        </p:nvPicPr>
        <p:blipFill>
          <a:blip cstate="print">
            <a:extLst>
              <a:ext uri="{28A0092B-C50C-407E-A947-70E740481C1C}">
                <a14:useLocalDpi xmlns="" xmlns:a14="http://schemas.microsoft.com/office/drawing/2010/main" val="0"/>
              </a:ext>
            </a:extLst>
          </a:blip>
          <a:srcRect/>
          <a:stretch>
            <a:fillRect/>
          </a:stretch>
        </p:blipFill>
        <p:spPr bwMode="auto">
          <a:xfrm>
            <a:off x="7429500" y="1643063"/>
            <a:ext cx="1385888" cy="1177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sp>
        <p:nvSpPr>
          <p:cNvPr id="20492" name="Text Box 32">
            <a:extLst>
              <a:ext uri="{FF2B5EF4-FFF2-40B4-BE49-F238E27FC236}">
                <a16:creationId xmlns="" xmlns:a16="http://schemas.microsoft.com/office/drawing/2014/main" id="{F8F32439-A38A-4D37-BA54-6F17FC485E00}"/>
              </a:ext>
            </a:extLst>
          </p:cNvPr>
          <p:cNvSpPr txBox="1">
            <a:spLocks noChangeArrowheads="1"/>
          </p:cNvSpPr>
          <p:nvPr/>
        </p:nvSpPr>
        <p:spPr bwMode="auto">
          <a:xfrm>
            <a:off x="6357938" y="1000125"/>
            <a:ext cx="9207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b="1">
                <a:latin typeface="Times New Roman" panose="02020603050405020304" pitchFamily="18" charset="0"/>
                <a:cs typeface="Times New Roman" panose="02020603050405020304" pitchFamily="18" charset="0"/>
              </a:rPr>
              <a:t>Users</a:t>
            </a:r>
          </a:p>
        </p:txBody>
      </p:sp>
      <p:sp>
        <p:nvSpPr>
          <p:cNvPr id="20493" name="Rectangle 33">
            <a:extLst>
              <a:ext uri="{FF2B5EF4-FFF2-40B4-BE49-F238E27FC236}">
                <a16:creationId xmlns="" xmlns:a16="http://schemas.microsoft.com/office/drawing/2014/main" id="{23E4C1FE-2235-48A9-8E8B-F808EF7D7D8C}"/>
              </a:ext>
            </a:extLst>
          </p:cNvPr>
          <p:cNvSpPr>
            <a:spLocks noChangeArrowheads="1"/>
          </p:cNvSpPr>
          <p:nvPr/>
        </p:nvSpPr>
        <p:spPr bwMode="auto">
          <a:xfrm>
            <a:off x="285750" y="4357688"/>
            <a:ext cx="4572000" cy="738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1800">
                <a:latin typeface="Times New Roman" panose="02020603050405020304" pitchFamily="18" charset="0"/>
                <a:cs typeface="Times New Roman" panose="02020603050405020304" pitchFamily="18" charset="0"/>
              </a:rPr>
              <a:t>also known as the </a:t>
            </a:r>
          </a:p>
          <a:p>
            <a:pPr algn="ctr" eaLnBrk="1" hangingPunct="1">
              <a:spcBef>
                <a:spcPct val="0"/>
              </a:spcBef>
              <a:buClrTx/>
              <a:buSzTx/>
              <a:buFontTx/>
              <a:buNone/>
            </a:pPr>
            <a:r>
              <a:rPr lang="en-US" altLang="en-US" sz="2400" b="1">
                <a:solidFill>
                  <a:schemeClr val="folHlink"/>
                </a:solidFill>
                <a:latin typeface="Times New Roman" panose="02020603050405020304" pitchFamily="18" charset="0"/>
                <a:cs typeface="Times New Roman" panose="02020603050405020304" pitchFamily="18" charset="0"/>
              </a:rPr>
              <a:t>ANSI/SPARC model</a:t>
            </a:r>
            <a:endParaRPr lang="en-US" altLang="en-US" sz="2400" b="1">
              <a:latin typeface="Times New Roman" panose="02020603050405020304" pitchFamily="18" charset="0"/>
              <a:cs typeface="Times New Roman" panose="02020603050405020304" pitchFamily="18" charset="0"/>
            </a:endParaRPr>
          </a:p>
        </p:txBody>
      </p:sp>
      <p:sp>
        <p:nvSpPr>
          <p:cNvPr id="20494" name="Slide Number Placeholder 33">
            <a:extLst>
              <a:ext uri="{FF2B5EF4-FFF2-40B4-BE49-F238E27FC236}">
                <a16:creationId xmlns="" xmlns:a16="http://schemas.microsoft.com/office/drawing/2014/main" id="{C3177246-B786-4E62-95DF-284CCAB7E63E}"/>
              </a:ext>
            </a:extLst>
          </p:cNvPr>
          <p:cNvSpPr>
            <a:spLocks noGrp="1"/>
          </p:cNvSpPr>
          <p:nvPr>
            <p:ph type="sldNum"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D3013A9C-44C2-4683-AA30-F2A359ACF7BD}" type="slidenum">
              <a:rPr lang="en-US" altLang="en-US" sz="1000">
                <a:latin typeface="Times New Roman" panose="02020603050405020304" pitchFamily="18" charset="0"/>
              </a:rPr>
              <a:pPr>
                <a:spcBef>
                  <a:spcPct val="0"/>
                </a:spcBef>
                <a:buClrTx/>
                <a:buSzTx/>
                <a:buFontTx/>
                <a:buNone/>
              </a:pPr>
              <a:t>8</a:t>
            </a:fld>
            <a:endParaRPr lang="en-US" altLang="en-US" sz="100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 xmlns:a16="http://schemas.microsoft.com/office/drawing/2014/main" id="{9F1836EA-5864-40A8-BAAF-3F6634EF4E7B}"/>
              </a:ext>
            </a:extLst>
          </p:cNvPr>
          <p:cNvSpPr>
            <a:spLocks noGrp="1"/>
          </p:cNvSpPr>
          <p:nvPr>
            <p:ph type="ftr" sz="quarter" idx="11"/>
          </p:nvPr>
        </p:nvSpPr>
        <p:spPr bwMode="auto">
          <a:xfrm>
            <a:off x="6727825" y="6408738"/>
            <a:ext cx="1919288"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l">
              <a:spcBef>
                <a:spcPct val="0"/>
              </a:spcBef>
              <a:buClrTx/>
              <a:buSzTx/>
              <a:buFontTx/>
              <a:buNone/>
            </a:pPr>
            <a:endParaRPr lang="en-US" altLang="en-US" sz="1000">
              <a:latin typeface="Times New Roman" panose="02020603050405020304" pitchFamily="18" charset="0"/>
            </a:endParaRPr>
          </a:p>
          <a:p>
            <a:pPr algn="l">
              <a:spcBef>
                <a:spcPct val="0"/>
              </a:spcBef>
              <a:buClrTx/>
              <a:buSzTx/>
              <a:buFontTx/>
              <a:buNone/>
            </a:pPr>
            <a:endParaRPr lang="en-US" altLang="en-US" sz="1000">
              <a:solidFill>
                <a:schemeClr val="tx2"/>
              </a:solidFill>
              <a:latin typeface="Times New Roman" panose="02020603050405020304" pitchFamily="18" charset="0"/>
            </a:endParaRPr>
          </a:p>
        </p:txBody>
      </p:sp>
      <p:sp>
        <p:nvSpPr>
          <p:cNvPr id="22531" name="Rectangle 2">
            <a:extLst>
              <a:ext uri="{FF2B5EF4-FFF2-40B4-BE49-F238E27FC236}">
                <a16:creationId xmlns="" xmlns:a16="http://schemas.microsoft.com/office/drawing/2014/main" id="{0503B9AC-213B-4079-8FE9-FDEED2BF0D7C}"/>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2532" name="Rectangle 3">
            <a:extLst>
              <a:ext uri="{FF2B5EF4-FFF2-40B4-BE49-F238E27FC236}">
                <a16:creationId xmlns="" xmlns:a16="http://schemas.microsoft.com/office/drawing/2014/main" id="{F0C96BFB-3ADD-4A59-9700-490B0FA5A341}"/>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16388" name="Rectangle 4">
            <a:extLst>
              <a:ext uri="{FF2B5EF4-FFF2-40B4-BE49-F238E27FC236}">
                <a16:creationId xmlns="" xmlns:a16="http://schemas.microsoft.com/office/drawing/2014/main" id="{F75173ED-6FCA-4389-B369-4FE9773E99E7}"/>
              </a:ext>
            </a:extLst>
          </p:cNvPr>
          <p:cNvSpPr>
            <a:spLocks noGrp="1" noChangeArrowheads="1"/>
          </p:cNvSpPr>
          <p:nvPr>
            <p:ph type="title"/>
          </p:nvPr>
        </p:nvSpPr>
        <p:spPr>
          <a:xfrm>
            <a:off x="714348" y="285728"/>
            <a:ext cx="7772400" cy="609600"/>
          </a:xfrm>
        </p:spPr>
        <p:txBody>
          <a:bodyPr>
            <a:normAutofit fontScale="90000"/>
          </a:bodyPr>
          <a:lstStyle/>
          <a:p>
            <a:pPr eaLnBrk="1" fontAlgn="auto" hangingPunct="1">
              <a:spcAft>
                <a:spcPts val="0"/>
              </a:spcAft>
              <a:defRPr/>
            </a:pPr>
            <a:r>
              <a:rPr lang="en-US" dirty="0"/>
              <a:t>Example: University Database</a:t>
            </a:r>
          </a:p>
        </p:txBody>
      </p:sp>
      <p:sp>
        <p:nvSpPr>
          <p:cNvPr id="22534" name="Rectangle 5">
            <a:extLst>
              <a:ext uri="{FF2B5EF4-FFF2-40B4-BE49-F238E27FC236}">
                <a16:creationId xmlns="" xmlns:a16="http://schemas.microsoft.com/office/drawing/2014/main" id="{15F5896E-928B-4967-AD8B-08BCBE5B87F2}"/>
              </a:ext>
            </a:extLst>
          </p:cNvPr>
          <p:cNvSpPr>
            <a:spLocks noGrp="1"/>
          </p:cNvSpPr>
          <p:nvPr>
            <p:ph type="body" idx="1"/>
          </p:nvPr>
        </p:nvSpPr>
        <p:spPr>
          <a:xfrm>
            <a:off x="214313" y="1219200"/>
            <a:ext cx="7634287" cy="5334000"/>
          </a:xfrm>
          <a:noFill/>
        </p:spPr>
        <p:txBody>
          <a:bodyPr/>
          <a:lstStyle/>
          <a:p>
            <a:pPr eaLnBrk="1" hangingPunct="1"/>
            <a:r>
              <a:rPr lang="en-US" altLang="en-US" sz="1800">
                <a:latin typeface="Times New Roman" panose="02020603050405020304" pitchFamily="18" charset="0"/>
                <a:cs typeface="Times New Roman" panose="02020603050405020304" pitchFamily="18" charset="0"/>
              </a:rPr>
              <a:t>Conceptual schema:                  </a:t>
            </a:r>
          </a:p>
          <a:p>
            <a:pPr lvl="1" eaLnBrk="1" hangingPunct="1"/>
            <a:r>
              <a:rPr lang="en-US" altLang="en-US" sz="1800">
                <a:latin typeface="Times New Roman" panose="02020603050405020304" pitchFamily="18" charset="0"/>
                <a:cs typeface="Times New Roman" panose="02020603050405020304" pitchFamily="18" charset="0"/>
              </a:rPr>
              <a:t> </a:t>
            </a:r>
            <a:r>
              <a:rPr lang="en-US" altLang="en-US" sz="1800" b="1" i="1">
                <a:latin typeface="Times New Roman" panose="02020603050405020304" pitchFamily="18" charset="0"/>
                <a:cs typeface="Times New Roman" panose="02020603050405020304" pitchFamily="18" charset="0"/>
              </a:rPr>
              <a:t>Students</a:t>
            </a:r>
            <a:r>
              <a:rPr lang="en-US" altLang="en-US" sz="1800" i="1">
                <a:solidFill>
                  <a:schemeClr val="folHlink"/>
                </a:solidFill>
                <a:latin typeface="Times New Roman" panose="02020603050405020304" pitchFamily="18" charset="0"/>
                <a:cs typeface="Times New Roman" panose="02020603050405020304" pitchFamily="18" charset="0"/>
              </a:rPr>
              <a:t> </a:t>
            </a:r>
            <a:r>
              <a:rPr lang="en-US" altLang="en-US" sz="1800" i="1">
                <a:latin typeface="Times New Roman" panose="02020603050405020304" pitchFamily="18" charset="0"/>
                <a:cs typeface="Times New Roman" panose="02020603050405020304" pitchFamily="18" charset="0"/>
              </a:rPr>
              <a:t>(</a:t>
            </a:r>
            <a:r>
              <a:rPr lang="en-US" altLang="en-US" sz="1800">
                <a:latin typeface="Times New Roman" panose="02020603050405020304" pitchFamily="18" charset="0"/>
                <a:cs typeface="Times New Roman" panose="02020603050405020304" pitchFamily="18" charset="0"/>
              </a:rPr>
              <a:t>sid</a:t>
            </a:r>
            <a:r>
              <a:rPr lang="en-US" altLang="en-US" sz="1800" i="1">
                <a:latin typeface="Times New Roman" panose="02020603050405020304" pitchFamily="18" charset="0"/>
                <a:cs typeface="Times New Roman" panose="02020603050405020304" pitchFamily="18" charset="0"/>
              </a:rPr>
              <a:t>: string,</a:t>
            </a:r>
            <a:r>
              <a:rPr lang="en-US" altLang="en-US" sz="1800">
                <a:latin typeface="Times New Roman" panose="02020603050405020304" pitchFamily="18" charset="0"/>
                <a:cs typeface="Times New Roman" panose="02020603050405020304" pitchFamily="18" charset="0"/>
              </a:rPr>
              <a:t> name</a:t>
            </a:r>
            <a:r>
              <a:rPr lang="en-US" altLang="en-US" sz="1800" i="1">
                <a:latin typeface="Times New Roman" panose="02020603050405020304" pitchFamily="18" charset="0"/>
                <a:cs typeface="Times New Roman" panose="02020603050405020304" pitchFamily="18" charset="0"/>
              </a:rPr>
              <a:t>: string, </a:t>
            </a:r>
            <a:r>
              <a:rPr lang="en-US" altLang="en-US" sz="1800">
                <a:latin typeface="Times New Roman" panose="02020603050405020304" pitchFamily="18" charset="0"/>
                <a:cs typeface="Times New Roman" panose="02020603050405020304" pitchFamily="18" charset="0"/>
              </a:rPr>
              <a:t>age</a:t>
            </a:r>
            <a:r>
              <a:rPr lang="en-US" altLang="en-US" sz="1800" i="1">
                <a:latin typeface="Times New Roman" panose="02020603050405020304" pitchFamily="18" charset="0"/>
                <a:cs typeface="Times New Roman" panose="02020603050405020304" pitchFamily="18" charset="0"/>
              </a:rPr>
              <a:t>: integer, </a:t>
            </a:r>
            <a:r>
              <a:rPr lang="en-US" altLang="en-US" sz="1800">
                <a:latin typeface="Times New Roman" panose="02020603050405020304" pitchFamily="18" charset="0"/>
                <a:cs typeface="Times New Roman" panose="02020603050405020304" pitchFamily="18" charset="0"/>
              </a:rPr>
              <a:t>gpa</a:t>
            </a:r>
            <a:r>
              <a:rPr lang="en-US" altLang="en-US" sz="1800" i="1">
                <a:latin typeface="Times New Roman" panose="02020603050405020304" pitchFamily="18" charset="0"/>
                <a:cs typeface="Times New Roman" panose="02020603050405020304" pitchFamily="18" charset="0"/>
              </a:rPr>
              <a:t>:real)</a:t>
            </a:r>
          </a:p>
          <a:p>
            <a:pPr lvl="1" eaLnBrk="1" hangingPunct="1"/>
            <a:r>
              <a:rPr lang="en-US" altLang="en-US" sz="1800" i="1">
                <a:latin typeface="Times New Roman" panose="02020603050405020304" pitchFamily="18" charset="0"/>
                <a:cs typeface="Times New Roman" panose="02020603050405020304" pitchFamily="18" charset="0"/>
              </a:rPr>
              <a:t> </a:t>
            </a:r>
            <a:r>
              <a:rPr lang="en-US" altLang="en-US" sz="1800" b="1" i="1">
                <a:latin typeface="Times New Roman" panose="02020603050405020304" pitchFamily="18" charset="0"/>
                <a:cs typeface="Times New Roman" panose="02020603050405020304" pitchFamily="18" charset="0"/>
              </a:rPr>
              <a:t>Courses</a:t>
            </a:r>
            <a:r>
              <a:rPr lang="en-US" altLang="en-US" sz="1800" i="1">
                <a:solidFill>
                  <a:schemeClr val="folHlink"/>
                </a:solidFill>
                <a:latin typeface="Times New Roman" panose="02020603050405020304" pitchFamily="18" charset="0"/>
                <a:cs typeface="Times New Roman" panose="02020603050405020304" pitchFamily="18" charset="0"/>
              </a:rPr>
              <a:t> </a:t>
            </a:r>
            <a:r>
              <a:rPr lang="en-US" altLang="en-US" sz="1800" i="1">
                <a:latin typeface="Times New Roman" panose="02020603050405020304" pitchFamily="18" charset="0"/>
                <a:cs typeface="Times New Roman" panose="02020603050405020304" pitchFamily="18" charset="0"/>
              </a:rPr>
              <a:t>(</a:t>
            </a:r>
            <a:r>
              <a:rPr lang="en-US" altLang="en-US" sz="1800">
                <a:latin typeface="Times New Roman" panose="02020603050405020304" pitchFamily="18" charset="0"/>
                <a:cs typeface="Times New Roman" panose="02020603050405020304" pitchFamily="18" charset="0"/>
              </a:rPr>
              <a:t>cid</a:t>
            </a:r>
            <a:r>
              <a:rPr lang="en-US" altLang="en-US" sz="1800" i="1">
                <a:latin typeface="Times New Roman" panose="02020603050405020304" pitchFamily="18" charset="0"/>
                <a:cs typeface="Times New Roman" panose="02020603050405020304" pitchFamily="18" charset="0"/>
              </a:rPr>
              <a:t>: string, </a:t>
            </a:r>
            <a:r>
              <a:rPr lang="en-US" altLang="en-US" sz="1800">
                <a:latin typeface="Times New Roman" panose="02020603050405020304" pitchFamily="18" charset="0"/>
                <a:cs typeface="Times New Roman" panose="02020603050405020304" pitchFamily="18" charset="0"/>
              </a:rPr>
              <a:t>cname</a:t>
            </a:r>
            <a:r>
              <a:rPr lang="en-US" altLang="en-US" sz="1800" i="1">
                <a:latin typeface="Times New Roman" panose="02020603050405020304" pitchFamily="18" charset="0"/>
                <a:cs typeface="Times New Roman" panose="02020603050405020304" pitchFamily="18" charset="0"/>
              </a:rPr>
              <a:t>:string, c</a:t>
            </a:r>
            <a:r>
              <a:rPr lang="en-US" altLang="en-US" sz="1800">
                <a:latin typeface="Times New Roman" panose="02020603050405020304" pitchFamily="18" charset="0"/>
                <a:cs typeface="Times New Roman" panose="02020603050405020304" pitchFamily="18" charset="0"/>
              </a:rPr>
              <a:t>redits</a:t>
            </a:r>
            <a:r>
              <a:rPr lang="en-US" altLang="en-US" sz="1800" i="1">
                <a:latin typeface="Times New Roman" panose="02020603050405020304" pitchFamily="18" charset="0"/>
                <a:cs typeface="Times New Roman" panose="02020603050405020304" pitchFamily="18" charset="0"/>
              </a:rPr>
              <a:t>:integer) </a:t>
            </a:r>
          </a:p>
          <a:p>
            <a:pPr lvl="1" eaLnBrk="1" hangingPunct="1"/>
            <a:r>
              <a:rPr lang="en-US" altLang="en-US" sz="1800" i="1">
                <a:latin typeface="Times New Roman" panose="02020603050405020304" pitchFamily="18" charset="0"/>
                <a:cs typeface="Times New Roman" panose="02020603050405020304" pitchFamily="18" charset="0"/>
              </a:rPr>
              <a:t> </a:t>
            </a:r>
            <a:r>
              <a:rPr lang="en-US" altLang="en-US" sz="1800" b="1" i="1">
                <a:latin typeface="Times New Roman" panose="02020603050405020304" pitchFamily="18" charset="0"/>
                <a:cs typeface="Times New Roman" panose="02020603050405020304" pitchFamily="18" charset="0"/>
              </a:rPr>
              <a:t>Enrolled</a:t>
            </a:r>
            <a:r>
              <a:rPr lang="en-US" altLang="en-US" sz="1800" i="1">
                <a:solidFill>
                  <a:schemeClr val="folHlink"/>
                </a:solidFill>
                <a:latin typeface="Times New Roman" panose="02020603050405020304" pitchFamily="18" charset="0"/>
                <a:cs typeface="Times New Roman" panose="02020603050405020304" pitchFamily="18" charset="0"/>
              </a:rPr>
              <a:t> </a:t>
            </a:r>
            <a:r>
              <a:rPr lang="en-US" altLang="en-US" sz="1800" i="1">
                <a:latin typeface="Times New Roman" panose="02020603050405020304" pitchFamily="18" charset="0"/>
                <a:cs typeface="Times New Roman" panose="02020603050405020304" pitchFamily="18" charset="0"/>
              </a:rPr>
              <a:t>(</a:t>
            </a:r>
            <a:r>
              <a:rPr lang="en-US" altLang="en-US" sz="1800">
                <a:latin typeface="Times New Roman" panose="02020603050405020304" pitchFamily="18" charset="0"/>
                <a:cs typeface="Times New Roman" panose="02020603050405020304" pitchFamily="18" charset="0"/>
              </a:rPr>
              <a:t>sid</a:t>
            </a:r>
            <a:r>
              <a:rPr lang="en-US" altLang="en-US" sz="1800" i="1">
                <a:latin typeface="Times New Roman" panose="02020603050405020304" pitchFamily="18" charset="0"/>
                <a:cs typeface="Times New Roman" panose="02020603050405020304" pitchFamily="18" charset="0"/>
              </a:rPr>
              <a:t>:string, </a:t>
            </a:r>
            <a:r>
              <a:rPr lang="en-US" altLang="en-US" sz="1800">
                <a:latin typeface="Times New Roman" panose="02020603050405020304" pitchFamily="18" charset="0"/>
                <a:cs typeface="Times New Roman" panose="02020603050405020304" pitchFamily="18" charset="0"/>
              </a:rPr>
              <a:t>cid:string, grade</a:t>
            </a:r>
            <a:r>
              <a:rPr lang="en-US" altLang="en-US" sz="1800" i="1">
                <a:latin typeface="Times New Roman" panose="02020603050405020304" pitchFamily="18" charset="0"/>
                <a:cs typeface="Times New Roman" panose="02020603050405020304" pitchFamily="18" charset="0"/>
              </a:rPr>
              <a:t>:string)</a:t>
            </a:r>
          </a:p>
          <a:p>
            <a:pPr lvl="1" eaLnBrk="1" hangingPunct="1"/>
            <a:endParaRPr lang="en-US" altLang="en-US" sz="1800" i="1">
              <a:latin typeface="Times New Roman" panose="02020603050405020304" pitchFamily="18" charset="0"/>
              <a:cs typeface="Times New Roman" panose="02020603050405020304" pitchFamily="18" charset="0"/>
            </a:endParaRPr>
          </a:p>
          <a:p>
            <a:pPr eaLnBrk="1" hangingPunct="1"/>
            <a:r>
              <a:rPr lang="en-US" altLang="en-US" sz="1800">
                <a:latin typeface="Times New Roman" panose="02020603050405020304" pitchFamily="18" charset="0"/>
                <a:cs typeface="Times New Roman" panose="02020603050405020304" pitchFamily="18" charset="0"/>
              </a:rPr>
              <a:t>External Schema (View Level): </a:t>
            </a:r>
          </a:p>
          <a:p>
            <a:pPr lvl="1" eaLnBrk="1" hangingPunct="1"/>
            <a:r>
              <a:rPr lang="en-US" altLang="en-US" sz="1800" b="1" i="1">
                <a:latin typeface="Times New Roman" panose="02020603050405020304" pitchFamily="18" charset="0"/>
                <a:cs typeface="Times New Roman" panose="02020603050405020304" pitchFamily="18" charset="0"/>
              </a:rPr>
              <a:t>Course info </a:t>
            </a:r>
            <a:r>
              <a:rPr lang="en-US" altLang="en-US" sz="1800" i="1">
                <a:latin typeface="Times New Roman" panose="02020603050405020304" pitchFamily="18" charset="0"/>
                <a:cs typeface="Times New Roman" panose="02020603050405020304" pitchFamily="18" charset="0"/>
              </a:rPr>
              <a:t>(</a:t>
            </a:r>
            <a:r>
              <a:rPr lang="en-US" altLang="en-US" sz="1800">
                <a:latin typeface="Times New Roman" panose="02020603050405020304" pitchFamily="18" charset="0"/>
                <a:cs typeface="Times New Roman" panose="02020603050405020304" pitchFamily="18" charset="0"/>
              </a:rPr>
              <a:t>cid</a:t>
            </a:r>
            <a:r>
              <a:rPr lang="en-US" altLang="en-US" sz="1800" i="1">
                <a:latin typeface="Times New Roman" panose="02020603050405020304" pitchFamily="18" charset="0"/>
                <a:cs typeface="Times New Roman" panose="02020603050405020304" pitchFamily="18" charset="0"/>
              </a:rPr>
              <a:t>:string, </a:t>
            </a:r>
            <a:r>
              <a:rPr lang="en-US" altLang="en-US" sz="1800">
                <a:latin typeface="Times New Roman" panose="02020603050405020304" pitchFamily="18" charset="0"/>
                <a:cs typeface="Times New Roman" panose="02020603050405020304" pitchFamily="18" charset="0"/>
              </a:rPr>
              <a:t>enrollment</a:t>
            </a:r>
            <a:r>
              <a:rPr lang="en-US" altLang="en-US" sz="1800" i="1">
                <a:latin typeface="Times New Roman" panose="02020603050405020304" pitchFamily="18" charset="0"/>
                <a:cs typeface="Times New Roman" panose="02020603050405020304" pitchFamily="18" charset="0"/>
              </a:rPr>
              <a:t>:integer)</a:t>
            </a:r>
          </a:p>
          <a:p>
            <a:pPr lvl="1" eaLnBrk="1" hangingPunct="1"/>
            <a:endParaRPr lang="en-US" altLang="en-US" sz="1800" i="1">
              <a:latin typeface="Times New Roman" panose="02020603050405020304" pitchFamily="18" charset="0"/>
              <a:cs typeface="Times New Roman" panose="02020603050405020304" pitchFamily="18" charset="0"/>
            </a:endParaRPr>
          </a:p>
          <a:p>
            <a:pPr eaLnBrk="1" hangingPunct="1"/>
            <a:r>
              <a:rPr lang="en-US" altLang="en-US" sz="1800">
                <a:latin typeface="Times New Roman" panose="02020603050405020304" pitchFamily="18" charset="0"/>
                <a:cs typeface="Times New Roman" panose="02020603050405020304" pitchFamily="18" charset="0"/>
              </a:rPr>
              <a:t>Physical schema:</a:t>
            </a:r>
          </a:p>
          <a:p>
            <a:pPr lvl="1" eaLnBrk="1" hangingPunct="1"/>
            <a:r>
              <a:rPr lang="en-US" altLang="en-US" sz="1800">
                <a:latin typeface="Times New Roman" panose="02020603050405020304" pitchFamily="18" charset="0"/>
                <a:cs typeface="Times New Roman" panose="02020603050405020304" pitchFamily="18" charset="0"/>
              </a:rPr>
              <a:t>Relations stored as unordered files. </a:t>
            </a:r>
          </a:p>
          <a:p>
            <a:pPr lvl="1" eaLnBrk="1" hangingPunct="1"/>
            <a:r>
              <a:rPr lang="en-US" altLang="en-US" sz="1800">
                <a:latin typeface="Times New Roman" panose="02020603050405020304" pitchFamily="18" charset="0"/>
                <a:cs typeface="Times New Roman" panose="02020603050405020304" pitchFamily="18" charset="0"/>
              </a:rPr>
              <a:t>Index on first column of Students.</a:t>
            </a:r>
          </a:p>
        </p:txBody>
      </p:sp>
      <p:grpSp>
        <p:nvGrpSpPr>
          <p:cNvPr id="22535" name="Group 6">
            <a:extLst>
              <a:ext uri="{FF2B5EF4-FFF2-40B4-BE49-F238E27FC236}">
                <a16:creationId xmlns="" xmlns:a16="http://schemas.microsoft.com/office/drawing/2014/main" id="{8E62A421-EF3E-499D-B1A2-CAE034C4B946}"/>
              </a:ext>
            </a:extLst>
          </p:cNvPr>
          <p:cNvGrpSpPr>
            <a:grpSpLocks/>
          </p:cNvGrpSpPr>
          <p:nvPr/>
        </p:nvGrpSpPr>
        <p:grpSpPr bwMode="auto">
          <a:xfrm>
            <a:off x="5500688" y="2428875"/>
            <a:ext cx="3349625" cy="3355975"/>
            <a:chOff x="3156" y="1574"/>
            <a:chExt cx="2325" cy="2066"/>
          </a:xfrm>
        </p:grpSpPr>
        <p:sp>
          <p:nvSpPr>
            <p:cNvPr id="22538" name="Oval 7">
              <a:extLst>
                <a:ext uri="{FF2B5EF4-FFF2-40B4-BE49-F238E27FC236}">
                  <a16:creationId xmlns="" xmlns:a16="http://schemas.microsoft.com/office/drawing/2014/main" id="{09163719-137D-4D45-89FA-E2AFB19368DD}"/>
                </a:ext>
              </a:extLst>
            </p:cNvPr>
            <p:cNvSpPr>
              <a:spLocks noChangeArrowheads="1"/>
            </p:cNvSpPr>
            <p:nvPr/>
          </p:nvSpPr>
          <p:spPr bwMode="auto">
            <a:xfrm>
              <a:off x="3992" y="2936"/>
              <a:ext cx="656" cy="128"/>
            </a:xfrm>
            <a:prstGeom prst="ellipse">
              <a:avLst/>
            </a:prstGeom>
            <a:noFill/>
            <a:ln w="25400">
              <a:solidFill>
                <a:schemeClr val="tx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2539" name="Line 8">
              <a:extLst>
                <a:ext uri="{FF2B5EF4-FFF2-40B4-BE49-F238E27FC236}">
                  <a16:creationId xmlns="" xmlns:a16="http://schemas.microsoft.com/office/drawing/2014/main" id="{34E34454-7197-439C-9CA8-6F817CF6A2D4}"/>
                </a:ext>
              </a:extLst>
            </p:cNvPr>
            <p:cNvSpPr>
              <a:spLocks noChangeShapeType="1"/>
            </p:cNvSpPr>
            <p:nvPr/>
          </p:nvSpPr>
          <p:spPr bwMode="auto">
            <a:xfrm>
              <a:off x="3982" y="2997"/>
              <a:ext cx="2" cy="603"/>
            </a:xfrm>
            <a:prstGeom prst="line">
              <a:avLst/>
            </a:prstGeom>
            <a:noFill/>
            <a:ln w="254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IN"/>
            </a:p>
          </p:txBody>
        </p:sp>
        <p:sp>
          <p:nvSpPr>
            <p:cNvPr id="22540" name="Oval 9">
              <a:extLst>
                <a:ext uri="{FF2B5EF4-FFF2-40B4-BE49-F238E27FC236}">
                  <a16:creationId xmlns="" xmlns:a16="http://schemas.microsoft.com/office/drawing/2014/main" id="{2B1D300F-6388-4925-9D4F-C7CD85CADEBB}"/>
                </a:ext>
              </a:extLst>
            </p:cNvPr>
            <p:cNvSpPr>
              <a:spLocks noChangeArrowheads="1"/>
            </p:cNvSpPr>
            <p:nvPr/>
          </p:nvSpPr>
          <p:spPr bwMode="auto">
            <a:xfrm>
              <a:off x="3992" y="3512"/>
              <a:ext cx="656" cy="128"/>
            </a:xfrm>
            <a:prstGeom prst="ellipse">
              <a:avLst/>
            </a:prstGeom>
            <a:noFill/>
            <a:ln w="25400">
              <a:solidFill>
                <a:schemeClr val="tx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2541" name="Line 10">
              <a:extLst>
                <a:ext uri="{FF2B5EF4-FFF2-40B4-BE49-F238E27FC236}">
                  <a16:creationId xmlns="" xmlns:a16="http://schemas.microsoft.com/office/drawing/2014/main" id="{AA95446E-F320-4ED0-9E79-6C002B8F2989}"/>
                </a:ext>
              </a:extLst>
            </p:cNvPr>
            <p:cNvSpPr>
              <a:spLocks noChangeShapeType="1"/>
            </p:cNvSpPr>
            <p:nvPr/>
          </p:nvSpPr>
          <p:spPr bwMode="auto">
            <a:xfrm>
              <a:off x="4656" y="3024"/>
              <a:ext cx="0" cy="528"/>
            </a:xfrm>
            <a:prstGeom prst="line">
              <a:avLst/>
            </a:prstGeom>
            <a:noFill/>
            <a:ln w="254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IN"/>
            </a:p>
          </p:txBody>
        </p:sp>
        <p:sp>
          <p:nvSpPr>
            <p:cNvPr id="22542" name="Rectangle 11">
              <a:extLst>
                <a:ext uri="{FF2B5EF4-FFF2-40B4-BE49-F238E27FC236}">
                  <a16:creationId xmlns="" xmlns:a16="http://schemas.microsoft.com/office/drawing/2014/main" id="{C79F7C98-E8B1-4771-BD32-71CA28AF80DC}"/>
                </a:ext>
              </a:extLst>
            </p:cNvPr>
            <p:cNvSpPr>
              <a:spLocks noChangeArrowheads="1"/>
            </p:cNvSpPr>
            <p:nvPr/>
          </p:nvSpPr>
          <p:spPr bwMode="auto">
            <a:xfrm>
              <a:off x="3589" y="2534"/>
              <a:ext cx="1493" cy="2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a:solidFill>
                    <a:schemeClr val="tx2"/>
                  </a:solidFill>
                  <a:latin typeface="Times New Roman" panose="02020603050405020304" pitchFamily="18" charset="0"/>
                </a:rPr>
                <a:t>Physical Schema</a:t>
              </a:r>
            </a:p>
          </p:txBody>
        </p:sp>
        <p:sp>
          <p:nvSpPr>
            <p:cNvPr id="22543" name="Rectangle 12">
              <a:extLst>
                <a:ext uri="{FF2B5EF4-FFF2-40B4-BE49-F238E27FC236}">
                  <a16:creationId xmlns="" xmlns:a16="http://schemas.microsoft.com/office/drawing/2014/main" id="{587709AF-9303-4C06-8103-2A79E95E0BBB}"/>
                </a:ext>
              </a:extLst>
            </p:cNvPr>
            <p:cNvSpPr>
              <a:spLocks noChangeArrowheads="1"/>
            </p:cNvSpPr>
            <p:nvPr/>
          </p:nvSpPr>
          <p:spPr bwMode="auto">
            <a:xfrm>
              <a:off x="3440" y="2102"/>
              <a:ext cx="1755" cy="2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a:solidFill>
                    <a:schemeClr val="tx2"/>
                  </a:solidFill>
                  <a:latin typeface="Times New Roman" panose="02020603050405020304" pitchFamily="18" charset="0"/>
                </a:rPr>
                <a:t>Conceptual Schema</a:t>
              </a:r>
            </a:p>
          </p:txBody>
        </p:sp>
        <p:sp>
          <p:nvSpPr>
            <p:cNvPr id="22544" name="Rectangle 13">
              <a:extLst>
                <a:ext uri="{FF2B5EF4-FFF2-40B4-BE49-F238E27FC236}">
                  <a16:creationId xmlns="" xmlns:a16="http://schemas.microsoft.com/office/drawing/2014/main" id="{BB5CE9A5-5E61-4A2C-8F6D-24B757F9C600}"/>
                </a:ext>
              </a:extLst>
            </p:cNvPr>
            <p:cNvSpPr>
              <a:spLocks noChangeArrowheads="1"/>
            </p:cNvSpPr>
            <p:nvPr/>
          </p:nvSpPr>
          <p:spPr bwMode="auto">
            <a:xfrm>
              <a:off x="3156" y="1574"/>
              <a:ext cx="691" cy="2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a:solidFill>
                    <a:schemeClr val="tx2"/>
                  </a:solidFill>
                  <a:latin typeface="Times New Roman" panose="02020603050405020304" pitchFamily="18" charset="0"/>
                </a:rPr>
                <a:t>View 1</a:t>
              </a:r>
            </a:p>
          </p:txBody>
        </p:sp>
        <p:sp>
          <p:nvSpPr>
            <p:cNvPr id="22545" name="Rectangle 14">
              <a:extLst>
                <a:ext uri="{FF2B5EF4-FFF2-40B4-BE49-F238E27FC236}">
                  <a16:creationId xmlns="" xmlns:a16="http://schemas.microsoft.com/office/drawing/2014/main" id="{14157945-5D55-4E4A-9796-6AB4EE2D8692}"/>
                </a:ext>
              </a:extLst>
            </p:cNvPr>
            <p:cNvSpPr>
              <a:spLocks noChangeArrowheads="1"/>
            </p:cNvSpPr>
            <p:nvPr/>
          </p:nvSpPr>
          <p:spPr bwMode="auto">
            <a:xfrm>
              <a:off x="3972" y="1574"/>
              <a:ext cx="690" cy="2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a:solidFill>
                    <a:schemeClr val="tx2"/>
                  </a:solidFill>
                  <a:latin typeface="Times New Roman" panose="02020603050405020304" pitchFamily="18" charset="0"/>
                </a:rPr>
                <a:t>View 2</a:t>
              </a:r>
            </a:p>
          </p:txBody>
        </p:sp>
        <p:sp>
          <p:nvSpPr>
            <p:cNvPr id="22546" name="Rectangle 15">
              <a:extLst>
                <a:ext uri="{FF2B5EF4-FFF2-40B4-BE49-F238E27FC236}">
                  <a16:creationId xmlns="" xmlns:a16="http://schemas.microsoft.com/office/drawing/2014/main" id="{1A717E2A-EEE8-46EB-9A32-22572BF6D497}"/>
                </a:ext>
              </a:extLst>
            </p:cNvPr>
            <p:cNvSpPr>
              <a:spLocks noChangeArrowheads="1"/>
            </p:cNvSpPr>
            <p:nvPr/>
          </p:nvSpPr>
          <p:spPr bwMode="auto">
            <a:xfrm>
              <a:off x="4790" y="1574"/>
              <a:ext cx="691" cy="2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a:solidFill>
                    <a:schemeClr val="tx2"/>
                  </a:solidFill>
                  <a:latin typeface="Times New Roman" panose="02020603050405020304" pitchFamily="18" charset="0"/>
                </a:rPr>
                <a:t>View 3</a:t>
              </a:r>
            </a:p>
          </p:txBody>
        </p:sp>
        <p:sp>
          <p:nvSpPr>
            <p:cNvPr id="22547" name="Rectangle 16">
              <a:extLst>
                <a:ext uri="{FF2B5EF4-FFF2-40B4-BE49-F238E27FC236}">
                  <a16:creationId xmlns="" xmlns:a16="http://schemas.microsoft.com/office/drawing/2014/main" id="{C6A9BC21-5AC1-41A0-AFB4-DDE46D0B276B}"/>
                </a:ext>
              </a:extLst>
            </p:cNvPr>
            <p:cNvSpPr>
              <a:spLocks noChangeArrowheads="1"/>
            </p:cNvSpPr>
            <p:nvPr/>
          </p:nvSpPr>
          <p:spPr bwMode="auto">
            <a:xfrm>
              <a:off x="3176" y="1592"/>
              <a:ext cx="656" cy="224"/>
            </a:xfrm>
            <a:prstGeom prst="rect">
              <a:avLst/>
            </a:prstGeom>
            <a:noFill/>
            <a:ln w="25400">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2548" name="Rectangle 17">
              <a:extLst>
                <a:ext uri="{FF2B5EF4-FFF2-40B4-BE49-F238E27FC236}">
                  <a16:creationId xmlns="" xmlns:a16="http://schemas.microsoft.com/office/drawing/2014/main" id="{4B356DC1-B578-462F-A29D-F6618F5CE03C}"/>
                </a:ext>
              </a:extLst>
            </p:cNvPr>
            <p:cNvSpPr>
              <a:spLocks noChangeArrowheads="1"/>
            </p:cNvSpPr>
            <p:nvPr/>
          </p:nvSpPr>
          <p:spPr bwMode="auto">
            <a:xfrm>
              <a:off x="3992" y="1592"/>
              <a:ext cx="656" cy="224"/>
            </a:xfrm>
            <a:prstGeom prst="rect">
              <a:avLst/>
            </a:prstGeom>
            <a:noFill/>
            <a:ln w="25400">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2549" name="Rectangle 18">
              <a:extLst>
                <a:ext uri="{FF2B5EF4-FFF2-40B4-BE49-F238E27FC236}">
                  <a16:creationId xmlns="" xmlns:a16="http://schemas.microsoft.com/office/drawing/2014/main" id="{A1220FBD-F8C8-4D56-A9A3-60662B3D040C}"/>
                </a:ext>
              </a:extLst>
            </p:cNvPr>
            <p:cNvSpPr>
              <a:spLocks noChangeArrowheads="1"/>
            </p:cNvSpPr>
            <p:nvPr/>
          </p:nvSpPr>
          <p:spPr bwMode="auto">
            <a:xfrm>
              <a:off x="4808" y="1592"/>
              <a:ext cx="656" cy="224"/>
            </a:xfrm>
            <a:prstGeom prst="rect">
              <a:avLst/>
            </a:prstGeom>
            <a:noFill/>
            <a:ln w="25400">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2550" name="Rectangle 19">
              <a:extLst>
                <a:ext uri="{FF2B5EF4-FFF2-40B4-BE49-F238E27FC236}">
                  <a16:creationId xmlns="" xmlns:a16="http://schemas.microsoft.com/office/drawing/2014/main" id="{EA42E09B-DB1F-4222-9B55-B44EBED0C118}"/>
                </a:ext>
              </a:extLst>
            </p:cNvPr>
            <p:cNvSpPr>
              <a:spLocks noChangeArrowheads="1"/>
            </p:cNvSpPr>
            <p:nvPr/>
          </p:nvSpPr>
          <p:spPr bwMode="auto">
            <a:xfrm>
              <a:off x="3464" y="2120"/>
              <a:ext cx="1760" cy="224"/>
            </a:xfrm>
            <a:prstGeom prst="rect">
              <a:avLst/>
            </a:prstGeom>
            <a:noFill/>
            <a:ln w="25400">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2551" name="Rectangle 20">
              <a:extLst>
                <a:ext uri="{FF2B5EF4-FFF2-40B4-BE49-F238E27FC236}">
                  <a16:creationId xmlns="" xmlns:a16="http://schemas.microsoft.com/office/drawing/2014/main" id="{3082A6D2-E23C-4FC8-AE13-363244F2C75C}"/>
                </a:ext>
              </a:extLst>
            </p:cNvPr>
            <p:cNvSpPr>
              <a:spLocks noChangeArrowheads="1"/>
            </p:cNvSpPr>
            <p:nvPr/>
          </p:nvSpPr>
          <p:spPr bwMode="auto">
            <a:xfrm>
              <a:off x="3608" y="2552"/>
              <a:ext cx="1472" cy="224"/>
            </a:xfrm>
            <a:prstGeom prst="rect">
              <a:avLst/>
            </a:prstGeom>
            <a:noFill/>
            <a:ln w="25400">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endParaRPr lang="en-IN" altLang="en-US" sz="2400">
                <a:latin typeface="Times New Roman" panose="02020603050405020304" pitchFamily="18" charset="0"/>
              </a:endParaRPr>
            </a:p>
          </p:txBody>
        </p:sp>
        <p:sp>
          <p:nvSpPr>
            <p:cNvPr id="22552" name="Line 21">
              <a:extLst>
                <a:ext uri="{FF2B5EF4-FFF2-40B4-BE49-F238E27FC236}">
                  <a16:creationId xmlns="" xmlns:a16="http://schemas.microsoft.com/office/drawing/2014/main" id="{805CF59B-F42A-408F-B485-ACDDE2BC99E4}"/>
                </a:ext>
              </a:extLst>
            </p:cNvPr>
            <p:cNvSpPr>
              <a:spLocks noChangeShapeType="1"/>
            </p:cNvSpPr>
            <p:nvPr/>
          </p:nvSpPr>
          <p:spPr bwMode="auto">
            <a:xfrm>
              <a:off x="3504" y="1824"/>
              <a:ext cx="336" cy="288"/>
            </a:xfrm>
            <a:prstGeom prst="line">
              <a:avLst/>
            </a:prstGeom>
            <a:noFill/>
            <a:ln w="12700">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IN"/>
            </a:p>
          </p:txBody>
        </p:sp>
        <p:sp>
          <p:nvSpPr>
            <p:cNvPr id="22553" name="Line 22">
              <a:extLst>
                <a:ext uri="{FF2B5EF4-FFF2-40B4-BE49-F238E27FC236}">
                  <a16:creationId xmlns="" xmlns:a16="http://schemas.microsoft.com/office/drawing/2014/main" id="{B25A0243-E407-43E0-8858-7E1F5FCDE479}"/>
                </a:ext>
              </a:extLst>
            </p:cNvPr>
            <p:cNvSpPr>
              <a:spLocks noChangeShapeType="1"/>
            </p:cNvSpPr>
            <p:nvPr/>
          </p:nvSpPr>
          <p:spPr bwMode="auto">
            <a:xfrm>
              <a:off x="4320" y="1824"/>
              <a:ext cx="0" cy="288"/>
            </a:xfrm>
            <a:prstGeom prst="line">
              <a:avLst/>
            </a:prstGeom>
            <a:noFill/>
            <a:ln w="12700">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IN"/>
            </a:p>
          </p:txBody>
        </p:sp>
        <p:sp>
          <p:nvSpPr>
            <p:cNvPr id="22554" name="Line 23">
              <a:extLst>
                <a:ext uri="{FF2B5EF4-FFF2-40B4-BE49-F238E27FC236}">
                  <a16:creationId xmlns="" xmlns:a16="http://schemas.microsoft.com/office/drawing/2014/main" id="{8325BC94-891C-4FAB-B9C7-FBE1A6F86217}"/>
                </a:ext>
              </a:extLst>
            </p:cNvPr>
            <p:cNvSpPr>
              <a:spLocks noChangeShapeType="1"/>
            </p:cNvSpPr>
            <p:nvPr/>
          </p:nvSpPr>
          <p:spPr bwMode="auto">
            <a:xfrm flipH="1">
              <a:off x="4800" y="1824"/>
              <a:ext cx="336" cy="288"/>
            </a:xfrm>
            <a:prstGeom prst="line">
              <a:avLst/>
            </a:prstGeom>
            <a:noFill/>
            <a:ln w="12700">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IN"/>
            </a:p>
          </p:txBody>
        </p:sp>
        <p:sp>
          <p:nvSpPr>
            <p:cNvPr id="22555" name="Line 24">
              <a:extLst>
                <a:ext uri="{FF2B5EF4-FFF2-40B4-BE49-F238E27FC236}">
                  <a16:creationId xmlns="" xmlns:a16="http://schemas.microsoft.com/office/drawing/2014/main" id="{5180DE73-67CF-4DDE-A4FE-A5D07D9E89EE}"/>
                </a:ext>
              </a:extLst>
            </p:cNvPr>
            <p:cNvSpPr>
              <a:spLocks noChangeShapeType="1"/>
            </p:cNvSpPr>
            <p:nvPr/>
          </p:nvSpPr>
          <p:spPr bwMode="auto">
            <a:xfrm>
              <a:off x="4320" y="2352"/>
              <a:ext cx="0" cy="192"/>
            </a:xfrm>
            <a:prstGeom prst="line">
              <a:avLst/>
            </a:prstGeom>
            <a:noFill/>
            <a:ln w="12700">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IN"/>
            </a:p>
          </p:txBody>
        </p:sp>
        <p:sp>
          <p:nvSpPr>
            <p:cNvPr id="22556" name="Line 25">
              <a:extLst>
                <a:ext uri="{FF2B5EF4-FFF2-40B4-BE49-F238E27FC236}">
                  <a16:creationId xmlns="" xmlns:a16="http://schemas.microsoft.com/office/drawing/2014/main" id="{A0CD03A5-83C1-44B3-BBA3-CD03ECDA736F}"/>
                </a:ext>
              </a:extLst>
            </p:cNvPr>
            <p:cNvSpPr>
              <a:spLocks noChangeShapeType="1"/>
            </p:cNvSpPr>
            <p:nvPr/>
          </p:nvSpPr>
          <p:spPr bwMode="auto">
            <a:xfrm>
              <a:off x="4320" y="2784"/>
              <a:ext cx="0" cy="240"/>
            </a:xfrm>
            <a:prstGeom prst="line">
              <a:avLst/>
            </a:prstGeom>
            <a:noFill/>
            <a:ln w="12700">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IN"/>
            </a:p>
          </p:txBody>
        </p:sp>
        <p:sp>
          <p:nvSpPr>
            <p:cNvPr id="22557" name="Text Box 26">
              <a:extLst>
                <a:ext uri="{FF2B5EF4-FFF2-40B4-BE49-F238E27FC236}">
                  <a16:creationId xmlns="" xmlns:a16="http://schemas.microsoft.com/office/drawing/2014/main" id="{FBA0EF92-66AB-4EF2-B2E8-89F821E714C3}"/>
                </a:ext>
              </a:extLst>
            </p:cNvPr>
            <p:cNvSpPr txBox="1">
              <a:spLocks noChangeArrowheads="1"/>
            </p:cNvSpPr>
            <p:nvPr/>
          </p:nvSpPr>
          <p:spPr bwMode="auto">
            <a:xfrm>
              <a:off x="4098" y="3113"/>
              <a:ext cx="474" cy="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800" b="1">
                  <a:latin typeface="Times New Roman" panose="02020603050405020304" pitchFamily="18" charset="0"/>
                  <a:cs typeface="Times New Roman" panose="02020603050405020304" pitchFamily="18" charset="0"/>
                </a:rPr>
                <a:t>DB</a:t>
              </a:r>
            </a:p>
          </p:txBody>
        </p:sp>
      </p:grpSp>
      <p:sp>
        <p:nvSpPr>
          <p:cNvPr id="22536" name="Date Placeholder 27">
            <a:extLst>
              <a:ext uri="{FF2B5EF4-FFF2-40B4-BE49-F238E27FC236}">
                <a16:creationId xmlns="" xmlns:a16="http://schemas.microsoft.com/office/drawing/2014/main" id="{40641688-9CF4-41FF-A3D5-A9434187956C}"/>
              </a:ext>
            </a:extLst>
          </p:cNvPr>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r>
              <a:rPr lang="en-US" altLang="en-US" sz="1000" dirty="0" smtClean="0">
                <a:latin typeface="Times New Roman" panose="02020603050405020304" pitchFamily="18" charset="0"/>
              </a:rPr>
              <a:t>ISIT COLLEGE</a:t>
            </a:r>
            <a:endParaRPr lang="en-US" altLang="en-US" sz="1000" dirty="0">
              <a:latin typeface="Times New Roman" panose="02020603050405020304" pitchFamily="18" charset="0"/>
            </a:endParaRPr>
          </a:p>
        </p:txBody>
      </p:sp>
      <p:sp>
        <p:nvSpPr>
          <p:cNvPr id="22537" name="Slide Number Placeholder 28">
            <a:extLst>
              <a:ext uri="{FF2B5EF4-FFF2-40B4-BE49-F238E27FC236}">
                <a16:creationId xmlns="" xmlns:a16="http://schemas.microsoft.com/office/drawing/2014/main" id="{6981B206-2CC7-44CF-9990-72795E496B40}"/>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SzTx/>
              <a:buFontTx/>
              <a:buNone/>
            </a:pPr>
            <a:fld id="{42606501-2689-4056-B2FE-CF1DD5653E94}" type="slidenum">
              <a:rPr lang="en-US" altLang="en-US" sz="1000">
                <a:latin typeface="Times New Roman" panose="02020603050405020304" pitchFamily="18" charset="0"/>
              </a:rPr>
              <a:pPr>
                <a:spcBef>
                  <a:spcPct val="0"/>
                </a:spcBef>
                <a:buClrTx/>
                <a:buSzTx/>
                <a:buFontTx/>
                <a:buNone/>
              </a:pPr>
              <a:t>9</a:t>
            </a:fld>
            <a:endParaRPr lang="en-US" altLang="en-US" sz="100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1790</TotalTime>
  <Words>2161</Words>
  <Application>Microsoft Office PowerPoint</Application>
  <PresentationFormat>On-screen Show (4:3)</PresentationFormat>
  <Paragraphs>727</Paragraphs>
  <Slides>67</Slides>
  <Notes>31</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Concourse</vt:lpstr>
      <vt:lpstr>Database Management Systems</vt:lpstr>
      <vt:lpstr>Introduction</vt:lpstr>
      <vt:lpstr>Introduction (contd..)</vt:lpstr>
      <vt:lpstr>Introduction (contd..)</vt:lpstr>
      <vt:lpstr>Slide 5</vt:lpstr>
      <vt:lpstr>Slide 6</vt:lpstr>
      <vt:lpstr>Views</vt:lpstr>
      <vt:lpstr>Levels of Abstraction</vt:lpstr>
      <vt:lpstr>Example: University Database</vt:lpstr>
      <vt:lpstr>Data Independence</vt:lpstr>
      <vt:lpstr>Metadata &amp; Data dictionary</vt:lpstr>
      <vt:lpstr>Database Models</vt:lpstr>
      <vt:lpstr>Database Models</vt:lpstr>
      <vt:lpstr>Hierarchical Data Model</vt:lpstr>
      <vt:lpstr>Network Data Model</vt:lpstr>
      <vt:lpstr>Relational Data Model</vt:lpstr>
      <vt:lpstr>Comparison</vt:lpstr>
      <vt:lpstr>Entity-Relationship (E-R) Model</vt:lpstr>
      <vt:lpstr>E-R Model (Contd..)</vt:lpstr>
      <vt:lpstr>RDBMS</vt:lpstr>
      <vt:lpstr>RDBMS</vt:lpstr>
      <vt:lpstr>Relational Schema</vt:lpstr>
      <vt:lpstr>Few Terminologies</vt:lpstr>
      <vt:lpstr>Few Terminologies (Contd..)</vt:lpstr>
      <vt:lpstr>Slide 25</vt:lpstr>
      <vt:lpstr>Slide 26</vt:lpstr>
      <vt:lpstr>Concept Of Keys</vt:lpstr>
      <vt:lpstr>Slide 28</vt:lpstr>
      <vt:lpstr>Slide 29</vt:lpstr>
      <vt:lpstr>Slide 30</vt:lpstr>
      <vt:lpstr>Slide 31</vt:lpstr>
      <vt:lpstr>Entity-Relationship Diagram</vt:lpstr>
      <vt:lpstr>E-R Model</vt:lpstr>
      <vt:lpstr>E-R Diagram Notations</vt:lpstr>
      <vt:lpstr>E-R Diagram Notations (contd..)</vt:lpstr>
      <vt:lpstr>An Example</vt:lpstr>
      <vt:lpstr>Attributes</vt:lpstr>
      <vt:lpstr>An Example</vt:lpstr>
      <vt:lpstr>Relationship</vt:lpstr>
      <vt:lpstr>Relationship Example</vt:lpstr>
      <vt:lpstr>Attribute of A Relationship Set</vt:lpstr>
      <vt:lpstr>One-One and One-Many</vt:lpstr>
      <vt:lpstr>Many-one and many-many</vt:lpstr>
      <vt:lpstr>Peter Chen &amp; Bachman Notations</vt:lpstr>
      <vt:lpstr>Total Participation</vt:lpstr>
      <vt:lpstr>Alternative Cardinality Specification</vt:lpstr>
      <vt:lpstr>Self Relationship</vt:lpstr>
      <vt:lpstr>Weak Entity Set</vt:lpstr>
      <vt:lpstr>Extended E-R Features</vt:lpstr>
      <vt:lpstr>Generalization &amp; Specialization</vt:lpstr>
      <vt:lpstr>Slide 51</vt:lpstr>
      <vt:lpstr>Constraints</vt:lpstr>
      <vt:lpstr>Constraints (contd..)</vt:lpstr>
      <vt:lpstr>Slide 54</vt:lpstr>
      <vt:lpstr>Slide 55</vt:lpstr>
      <vt:lpstr>More E-R Diagram Examples</vt:lpstr>
      <vt:lpstr>Slide 57</vt:lpstr>
      <vt:lpstr>Slide 58</vt:lpstr>
      <vt:lpstr>Slide 59</vt:lpstr>
      <vt:lpstr>Database Languages</vt:lpstr>
      <vt:lpstr>Database Languages</vt:lpstr>
      <vt:lpstr>Types of SQL Statements</vt:lpstr>
      <vt:lpstr>Appendix</vt:lpstr>
      <vt:lpstr>Codd’s 13 Golden Rules</vt:lpstr>
      <vt:lpstr>Codd’s 13 Golden Rules (Contd..)</vt:lpstr>
      <vt:lpstr>Slide 66</vt:lpstr>
      <vt:lpstr>Slide 67</vt:lpstr>
    </vt:vector>
  </TitlesOfParts>
  <Company>UMass Dartmouth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CITS</dc:creator>
  <cp:lastModifiedBy>indresh soni</cp:lastModifiedBy>
  <cp:revision>131</cp:revision>
  <dcterms:created xsi:type="dcterms:W3CDTF">2001-01-30T18:47:36Z</dcterms:created>
  <dcterms:modified xsi:type="dcterms:W3CDTF">2023-01-17T03:27:50Z</dcterms:modified>
</cp:coreProperties>
</file>