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0693400" cy="7556500"/>
  <p:notesSz cx="10693400" cy="7556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408" y="1005881"/>
            <a:ext cx="9656981" cy="33146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4336"/>
            <a:ext cx="7571594" cy="61740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50837"/>
            <a:ext cx="9569488" cy="46840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89256"/>
            <a:ext cx="9901057" cy="44384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96904"/>
            <a:ext cx="10693400" cy="616268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5082"/>
            <a:ext cx="10224764" cy="613486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8308"/>
            <a:ext cx="5361248" cy="517939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112" y="288532"/>
            <a:ext cx="10209884" cy="697943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1633"/>
            <a:ext cx="9896636" cy="575905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88" y="251259"/>
            <a:ext cx="10124303" cy="67307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3564"/>
            <a:ext cx="9455802" cy="68415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53" y="1000447"/>
            <a:ext cx="9047323" cy="248812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7185"/>
            <a:ext cx="10482067" cy="653720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8809"/>
            <a:ext cx="10568249" cy="589596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9648"/>
            <a:ext cx="10517209" cy="681720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69024"/>
            <a:ext cx="9894391" cy="661845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5466"/>
            <a:ext cx="10461823" cy="533988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791" y="275479"/>
            <a:ext cx="9917380" cy="637902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1395"/>
            <a:ext cx="10407480" cy="713370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490"/>
            <a:ext cx="9371175" cy="676285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2558"/>
            <a:ext cx="8584345" cy="61014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8361"/>
            <a:ext cx="7802907" cy="70197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698" y="986458"/>
            <a:ext cx="9108289" cy="52666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408" y="1034326"/>
            <a:ext cx="9169255" cy="42927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87" y="931301"/>
            <a:ext cx="9327766" cy="46331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35868"/>
            <a:ext cx="10693400" cy="60847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5400"/>
            <a:ext cx="9792903" cy="63456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043" y="520752"/>
            <a:ext cx="8693541" cy="64943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3210"/>
            <a:ext cx="10314813" cy="44699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2023-02-15T06:06:46Z</dcterms:created>
  <dcterms:modified xsi:type="dcterms:W3CDTF">2023-02-15T06:06:46Z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2023-02-15T00:00:00Z</vt:filetime>
  </property>
</Properties>
</file>