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2023-04-13T19:20:38Z</dcterms:created>
  <dcterms:modified xsi:type="dcterms:W3CDTF">2023-04-13T19:20:38Z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2023-04-13T00:00:00Z</vt:filetime>
  </property>
</Properties>
</file>