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351000" cy="5778500"/>
  <p:notesSz cx="14351000" cy="577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3942" y="1767713"/>
            <a:ext cx="12058015" cy="1197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27885" y="3193288"/>
            <a:ext cx="9930130" cy="142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9295" y="1311529"/>
            <a:ext cx="6170866" cy="3763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05738" y="1311529"/>
            <a:ext cx="6170866" cy="3763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295" y="228092"/>
            <a:ext cx="12767310" cy="912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295" y="1311529"/>
            <a:ext cx="12767310" cy="3763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3206" y="5303139"/>
            <a:ext cx="4539488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9295" y="5303139"/>
            <a:ext cx="3262757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3848" y="5303139"/>
            <a:ext cx="3262757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7350" cy="5776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4973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7350" cy="576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351000" cy="577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indresh soni</cp:lastModifiedBy>
  <cp:revision>1</cp:revision>
  <dcterms:created xsi:type="dcterms:W3CDTF">2023-06-25T20:08:41Z</dcterms:created>
  <dcterms:modified xsi:type="dcterms:W3CDTF">2023-06-25T20:10:13Z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2023-06-25T00:00:00Z</vt:filetime>
  </property>
</Properties>
</file>