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8" autoAdjust="0"/>
  </p:normalViewPr>
  <p:slideViewPr>
    <p:cSldViewPr>
      <p:cViewPr varScale="1">
        <p:scale>
          <a:sx n="79" d="100"/>
          <a:sy n="79" d="100"/>
        </p:scale>
        <p:origin x="-965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63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3741E-22A6-4B5D-A546-9DE26BA4C18C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A5E6F-5B57-4AF5-AE30-D6E138C52D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A5E6F-5B57-4AF5-AE30-D6E138C52D0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1116-0B85-470B-B935-4964E803CDC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1D7F-45FB-42C5-B366-67EB4C095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1116-0B85-470B-B935-4964E803CDC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1D7F-45FB-42C5-B366-67EB4C095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1116-0B85-470B-B935-4964E803CDC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1D7F-45FB-42C5-B366-67EB4C095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1116-0B85-470B-B935-4964E803CDC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1D7F-45FB-42C5-B366-67EB4C095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1116-0B85-470B-B935-4964E803CDC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1D7F-45FB-42C5-B366-67EB4C095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1116-0B85-470B-B935-4964E803CDC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1D7F-45FB-42C5-B366-67EB4C095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1116-0B85-470B-B935-4964E803CDC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1D7F-45FB-42C5-B366-67EB4C095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1116-0B85-470B-B935-4964E803CDC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1D7F-45FB-42C5-B366-67EB4C095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1116-0B85-470B-B935-4964E803CDC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1D7F-45FB-42C5-B366-67EB4C095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1116-0B85-470B-B935-4964E803CDC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1D7F-45FB-42C5-B366-67EB4C095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1116-0B85-470B-B935-4964E803CDC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1D7F-45FB-42C5-B366-67EB4C095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91116-0B85-470B-B935-4964E803CDC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F1D7F-45FB-42C5-B366-67EB4C0951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470025"/>
          </a:xfrm>
        </p:spPr>
        <p:txBody>
          <a:bodyPr/>
          <a:lstStyle/>
          <a:p>
            <a:r>
              <a:rPr lang="en-US" b="1" dirty="0" smtClean="0"/>
              <a:t>Linear Algebra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632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>
              <a:buFont typeface="Arial" pitchFamily="34" charset="0"/>
              <a:buChar char="•"/>
            </a:pPr>
            <a:r>
              <a:rPr lang="en-US" sz="4000" dirty="0" smtClean="0"/>
              <a:t>Vectors</a:t>
            </a:r>
          </a:p>
          <a:p>
            <a:pPr indent="442913">
              <a:buFont typeface="Arial" pitchFamily="34" charset="0"/>
              <a:buChar char="•"/>
            </a:pPr>
            <a:r>
              <a:rPr lang="en-US" sz="4000" dirty="0" smtClean="0"/>
              <a:t>Scalars</a:t>
            </a:r>
          </a:p>
          <a:p>
            <a:pPr indent="442913">
              <a:buFont typeface="Arial" pitchFamily="34" charset="0"/>
              <a:buChar char="•"/>
            </a:pPr>
            <a:r>
              <a:rPr lang="en-US" sz="4000" dirty="0" smtClean="0"/>
              <a:t>Vector Operations</a:t>
            </a:r>
          </a:p>
          <a:p>
            <a:pPr indent="442913">
              <a:buFont typeface="Arial" pitchFamily="34" charset="0"/>
              <a:buChar char="•"/>
            </a:pPr>
            <a:r>
              <a:rPr lang="en-US" sz="4000" dirty="0" smtClean="0"/>
              <a:t>Vector Spaces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404664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Vector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40466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Scalar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124744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Magnitude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Direction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196752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Magnitude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Direction</a:t>
            </a:r>
          </a:p>
        </p:txBody>
      </p:sp>
      <p:pic>
        <p:nvPicPr>
          <p:cNvPr id="7" name="Picture 2" descr="C:\Users\indre\AppData\Local\Microsoft\Windows\INetCache\IE\58842K2Z\ok-159817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268760"/>
            <a:ext cx="504056" cy="407318"/>
          </a:xfrm>
          <a:prstGeom prst="rect">
            <a:avLst/>
          </a:prstGeom>
          <a:noFill/>
        </p:spPr>
      </p:pic>
      <p:pic>
        <p:nvPicPr>
          <p:cNvPr id="8" name="Picture 2" descr="C:\Users\indre\AppData\Local\Microsoft\Windows\INetCache\IE\58842K2Z\ok-159817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797546"/>
            <a:ext cx="504056" cy="407318"/>
          </a:xfrm>
          <a:prstGeom prst="rect">
            <a:avLst/>
          </a:prstGeom>
          <a:noFill/>
        </p:spPr>
      </p:pic>
      <p:pic>
        <p:nvPicPr>
          <p:cNvPr id="9" name="Picture 2" descr="C:\Users\indre\AppData\Local\Microsoft\Windows\INetCache\IE\58842K2Z\ok-159817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1340768"/>
            <a:ext cx="504056" cy="407318"/>
          </a:xfrm>
          <a:prstGeom prst="rect">
            <a:avLst/>
          </a:prstGeom>
          <a:noFill/>
        </p:spPr>
      </p:pic>
      <p:pic>
        <p:nvPicPr>
          <p:cNvPr id="2050" name="Picture 2" descr="C:\Users\indre\AppData\Local\Microsoft\Windows\INetCache\IE\30FNGMKF\red-29985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0432" y="1916832"/>
            <a:ext cx="360040" cy="36004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67544" y="2492896"/>
            <a:ext cx="4464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/>
              <a:t>Examples</a:t>
            </a:r>
          </a:p>
          <a:p>
            <a:pPr marL="742950" indent="-742950"/>
            <a:endParaRPr lang="en-US" sz="2800" dirty="0"/>
          </a:p>
          <a:p>
            <a:pPr marL="452438" indent="-452438">
              <a:buFont typeface="+mj-lt"/>
              <a:buAutoNum type="arabicPeriod"/>
            </a:pPr>
            <a:r>
              <a:rPr lang="en-US" sz="2400" dirty="0" smtClean="0"/>
              <a:t>Displacement  - 11mt East</a:t>
            </a:r>
          </a:p>
          <a:p>
            <a:pPr marL="452438" indent="-452438">
              <a:buFont typeface="+mj-lt"/>
              <a:buAutoNum type="arabicPeriod"/>
            </a:pPr>
            <a:r>
              <a:rPr lang="en-US" sz="2400" dirty="0" smtClean="0"/>
              <a:t>Velocity – 15m/s at 30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°</a:t>
            </a:r>
          </a:p>
          <a:p>
            <a:pPr marL="452438" indent="-452438">
              <a:buFont typeface="+mj-lt"/>
              <a:buAutoNum type="arabicPeriod"/>
            </a:pPr>
            <a:r>
              <a:rPr lang="en-US" sz="2400" dirty="0" smtClean="0">
                <a:latin typeface="Calibri"/>
                <a:ea typeface="Calibri"/>
                <a:cs typeface="Calibri"/>
              </a:rPr>
              <a:t>Acceleration -  Mt/s</a:t>
            </a:r>
            <a:r>
              <a:rPr lang="en-US" sz="2400" baseline="30000" dirty="0" smtClean="0">
                <a:latin typeface="Calibri"/>
                <a:ea typeface="Calibri"/>
                <a:cs typeface="Calibri"/>
              </a:rPr>
              <a:t>2</a:t>
            </a:r>
            <a:endParaRPr lang="en-US" sz="2400" dirty="0" smtClean="0">
              <a:latin typeface="Calibri"/>
              <a:ea typeface="Calibri"/>
              <a:cs typeface="Calibri"/>
            </a:endParaRPr>
          </a:p>
          <a:p>
            <a:pPr marL="452438" indent="-452438">
              <a:buFont typeface="+mj-lt"/>
              <a:buAutoNum type="arabicPeriod"/>
            </a:pPr>
            <a:r>
              <a:rPr lang="en-US" sz="2400" dirty="0" smtClean="0"/>
              <a:t>Force </a:t>
            </a:r>
            <a:r>
              <a:rPr lang="en-US" sz="2400" dirty="0"/>
              <a:t>= </a:t>
            </a:r>
            <a:r>
              <a:rPr lang="en-US" sz="2400" dirty="0" err="1" smtClean="0"/>
              <a:t>mass×acceleration</a:t>
            </a: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716016" y="2458631"/>
            <a:ext cx="4464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/>
              <a:t>Examples</a:t>
            </a:r>
          </a:p>
          <a:p>
            <a:pPr marL="742950" indent="-742950"/>
            <a:endParaRPr lang="en-US" sz="2800" dirty="0"/>
          </a:p>
          <a:p>
            <a:pPr marL="452438" indent="-452438">
              <a:buFont typeface="+mj-lt"/>
              <a:buAutoNum type="arabicPeriod"/>
            </a:pPr>
            <a:r>
              <a:rPr lang="en-US" sz="2400" dirty="0" smtClean="0"/>
              <a:t>Distance -	11mt</a:t>
            </a:r>
          </a:p>
          <a:p>
            <a:pPr marL="452438" indent="-452438">
              <a:buFont typeface="+mj-lt"/>
              <a:buAutoNum type="arabicPeriod"/>
            </a:pPr>
            <a:r>
              <a:rPr lang="en-US" sz="2400" dirty="0" smtClean="0"/>
              <a:t>Speed – 15m/s</a:t>
            </a:r>
            <a:endParaRPr lang="en-US" sz="2400" dirty="0" smtClean="0">
              <a:latin typeface="Calibri"/>
              <a:ea typeface="Calibri"/>
              <a:cs typeface="Calibri"/>
            </a:endParaRPr>
          </a:p>
          <a:p>
            <a:pPr marL="452438" indent="-452438">
              <a:buFont typeface="+mj-lt"/>
              <a:buAutoNum type="arabicPeriod"/>
            </a:pPr>
            <a:r>
              <a:rPr lang="en-US" sz="2400" dirty="0" smtClean="0">
                <a:latin typeface="Calibri"/>
                <a:ea typeface="Calibri"/>
                <a:cs typeface="Calibri"/>
              </a:rPr>
              <a:t>Time -  2Hrs</a:t>
            </a:r>
          </a:p>
          <a:p>
            <a:pPr marL="452438" indent="-452438">
              <a:buFont typeface="+mj-lt"/>
              <a:buAutoNum type="arabicPeriod"/>
            </a:pPr>
            <a:r>
              <a:rPr lang="en-US" sz="2400" dirty="0" smtClean="0"/>
              <a:t>Power – 20 Watt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5085184"/>
            <a:ext cx="403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Vector changes when change happens in either (1.) magnitude (2.)direction or (3.) both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4008" y="5157192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Vector changes when the only magnitude changes.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ec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844824"/>
            <a:ext cx="7447992" cy="3240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404664"/>
            <a:ext cx="8784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Always think Vector as Lines (Arrowed) originating from (0,0)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43000" y="1916832"/>
            <a:ext cx="277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2D Vector</a:t>
            </a:r>
            <a:r>
              <a:rPr lang="en-US" sz="2400" dirty="0"/>
              <a:t>=</a:t>
            </a:r>
            <a:r>
              <a:rPr lang="en-US" sz="2400" dirty="0" smtClean="0"/>
              <a:t>(-2,3)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277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D Vector=(2,3,4)</a:t>
            </a:r>
            <a:endParaRPr lang="en-US" sz="3200" dirty="0"/>
          </a:p>
        </p:txBody>
      </p:sp>
      <p:pic>
        <p:nvPicPr>
          <p:cNvPr id="3" name="Picture 2" descr="vector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836712"/>
            <a:ext cx="6336704" cy="58301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81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Adding Two </a:t>
            </a:r>
            <a:r>
              <a:rPr lang="en-US" sz="2800" dirty="0" err="1" smtClean="0"/>
              <a:t>Vactors</a:t>
            </a:r>
            <a:endParaRPr lang="en-US" sz="2800" dirty="0" smtClean="0"/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Copy Vector       to tip of Vector  </a:t>
            </a:r>
          </a:p>
          <a:p>
            <a:pPr marL="342900" indent="-342900">
              <a:buAutoNum type="arabicParenR"/>
            </a:pPr>
            <a:r>
              <a:rPr lang="en-US" sz="2800" dirty="0" smtClean="0"/>
              <a:t>Draw Vector Originating from last of       to tip of       </a:t>
            </a:r>
            <a:endParaRPr lang="en-US" sz="2800" dirty="0"/>
          </a:p>
        </p:txBody>
      </p:sp>
      <p:pic>
        <p:nvPicPr>
          <p:cNvPr id="3" name="Picture 2" descr="Screenshot 2023-04-10 0058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1124744"/>
            <a:ext cx="504056" cy="432971"/>
          </a:xfrm>
          <a:prstGeom prst="rect">
            <a:avLst/>
          </a:prstGeom>
        </p:spPr>
      </p:pic>
      <p:pic>
        <p:nvPicPr>
          <p:cNvPr id="4" name="Picture 3" descr="Screenshot 2023-04-10 00584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1196752"/>
            <a:ext cx="376657" cy="360040"/>
          </a:xfrm>
          <a:prstGeom prst="rect">
            <a:avLst/>
          </a:prstGeom>
        </p:spPr>
      </p:pic>
      <p:pic>
        <p:nvPicPr>
          <p:cNvPr id="6" name="Picture 5" descr="Screenshot 2023-04-10 00584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1567" y="1628800"/>
            <a:ext cx="376657" cy="360040"/>
          </a:xfrm>
          <a:prstGeom prst="rect">
            <a:avLst/>
          </a:prstGeom>
        </p:spPr>
      </p:pic>
      <p:pic>
        <p:nvPicPr>
          <p:cNvPr id="7" name="Picture 6" descr="Screenshot 2023-04-10 0058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1556792"/>
            <a:ext cx="504056" cy="432971"/>
          </a:xfrm>
          <a:prstGeom prst="rect">
            <a:avLst/>
          </a:prstGeom>
        </p:spPr>
      </p:pic>
      <p:pic>
        <p:nvPicPr>
          <p:cNvPr id="8" name="Picture 7" descr="vector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648" y="2064783"/>
            <a:ext cx="7966800" cy="45325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ector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08720"/>
            <a:ext cx="9001423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ector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16163"/>
            <a:ext cx="9144000" cy="47146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ector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764704"/>
            <a:ext cx="9041165" cy="4680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ector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36712"/>
            <a:ext cx="9082444" cy="44644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106</Words>
  <Application>Microsoft Office PowerPoint</Application>
  <PresentationFormat>On-screen Show (4:3)</PresentationFormat>
  <Paragraphs>33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Linear Algebra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indresh soni</dc:creator>
  <cp:lastModifiedBy>indresh soni</cp:lastModifiedBy>
  <cp:revision>10</cp:revision>
  <dcterms:created xsi:type="dcterms:W3CDTF">2023-04-09T18:36:41Z</dcterms:created>
  <dcterms:modified xsi:type="dcterms:W3CDTF">2023-04-09T20:00:31Z</dcterms:modified>
</cp:coreProperties>
</file>