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4533900"/>
  <p:notesSz cx="10693400" cy="4533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389761"/>
            <a:ext cx="9089390" cy="941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2510536"/>
            <a:ext cx="7485380" cy="112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031113"/>
            <a:ext cx="4651629" cy="2958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031113"/>
            <a:ext cx="4651629" cy="2958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179324"/>
            <a:ext cx="9624060" cy="717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031113"/>
            <a:ext cx="9624060" cy="2958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4169283"/>
            <a:ext cx="3421888" cy="224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4169283"/>
            <a:ext cx="2459482" cy="224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4169283"/>
            <a:ext cx="2459482" cy="224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34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6-29 at 9.16.50 AM (2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34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34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34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6-29 at 9.16.4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6-29 at 9.16.49 A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6-29 at 9.16.49 AM (2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0693401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6-29 at 9.16.50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6-29 at 9.16.50 A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4533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indresh soni</dc:creator>
  <cp:lastModifiedBy>indresh soni</cp:lastModifiedBy>
  <cp:revision>1</cp:revision>
  <dcterms:created xsi:type="dcterms:W3CDTF">2023-06-28T04:01:43Z</dcterms:created>
  <dcterms:modified xsi:type="dcterms:W3CDTF">2023-06-29T04:03:42Z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2023-06-28T00:00:00Z</vt:filetime>
  </property>
</Properties>
</file>