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13550"/>
  <p:notesSz cx="12192000" cy="6813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3901" y="1673225"/>
            <a:ext cx="8317547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7802" y="3022600"/>
            <a:ext cx="6849745" cy="134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9267" y="1241425"/>
            <a:ext cx="4256627" cy="356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39455" y="1241425"/>
            <a:ext cx="4256627" cy="356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267" y="215900"/>
            <a:ext cx="8806815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267" y="1241425"/>
            <a:ext cx="8806815" cy="356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27019" y="5019675"/>
            <a:ext cx="3131312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9267" y="5019675"/>
            <a:ext cx="2250630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45452" y="5019675"/>
            <a:ext cx="2250630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84080" cy="53949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84080" cy="53644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99859" cy="3634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840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1455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45040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45040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84080" cy="52425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2023-07-01T07:23:54Z</dcterms:created>
  <dcterms:modified xsi:type="dcterms:W3CDTF">2023-07-01T07:23:54Z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2023-07-01T00:00:00Z</vt:filetime>
  </property>
</Properties>
</file>