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059400" cy="10160000"/>
  <p:notesSz cx="18059400" cy="10160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54455" y="3149600"/>
            <a:ext cx="15350490" cy="2133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08910" y="5689600"/>
            <a:ext cx="12641580" cy="2540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02970" y="2336800"/>
            <a:ext cx="7855839" cy="6705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300591" y="2336800"/>
            <a:ext cx="7855839" cy="6705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2970" y="406400"/>
            <a:ext cx="16253460" cy="1625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2970" y="2336800"/>
            <a:ext cx="16253460" cy="6705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140196" y="9448800"/>
            <a:ext cx="5779008" cy="508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02970" y="9448800"/>
            <a:ext cx="4153662" cy="508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002769" y="9448800"/>
            <a:ext cx="4153662" cy="508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2023-06-07T04:02:01Z</dcterms:created>
  <dcterms:modified xsi:type="dcterms:W3CDTF">2023-06-07T04:02:01Z</dcterms:modified>
</cp:coreProperties>
</file>