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5760700" cy="8826500"/>
  <p:notesSz cx="15760700" cy="882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1575" y="2732278"/>
            <a:ext cx="13277850" cy="185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43150" y="4935728"/>
            <a:ext cx="10934700" cy="220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81050" y="2027174"/>
            <a:ext cx="6795135" cy="581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44815" y="2027174"/>
            <a:ext cx="6795135" cy="581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050" y="352552"/>
            <a:ext cx="14058900" cy="141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050" y="2027174"/>
            <a:ext cx="14058900" cy="581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11140" y="8196834"/>
            <a:ext cx="4998720" cy="44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81050" y="8196834"/>
            <a:ext cx="3592830" cy="44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47120" y="8196834"/>
            <a:ext cx="3592830" cy="44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621000" cy="881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760700" cy="880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646400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748000" cy="881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659100" cy="881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697200" cy="878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697200" cy="882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544800" cy="8661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671800" cy="868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2023-07-07T03:45:44Z</dcterms:created>
  <dcterms:modified xsi:type="dcterms:W3CDTF">2023-07-07T03:45:44Z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2023-07-07T00:00:00Z</vt:filetime>
  </property>
</Properties>
</file>