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8059400" cy="10160000"/>
  <p:notesSz cx="18059400" cy="10160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9290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4455" y="3149600"/>
            <a:ext cx="15350490" cy="2133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08910" y="5689600"/>
            <a:ext cx="12641579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02970" y="2336800"/>
            <a:ext cx="7855839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300590" y="2336800"/>
            <a:ext cx="7855839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970" y="406399"/>
            <a:ext cx="16253459" cy="1625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970" y="2336800"/>
            <a:ext cx="16253459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40196" y="9448800"/>
            <a:ext cx="5779007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02970" y="9448800"/>
            <a:ext cx="4153662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002768" y="9448800"/>
            <a:ext cx="4153662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"/>
            <a:ext cx="18059400" cy="101599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"/>
            <a:ext cx="18059400" cy="101599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"/>
            <a:ext cx="18059400" cy="101599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Benutzerdefiniert</PresentationFormat>
  <Paragraphs>0</Paragraphs>
  <Slides>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2023-06-01T05:58:50Z</dcterms:created>
  <dcterms:modified xsi:type="dcterms:W3CDTF">2023-06-01T03:58:54Z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2023-06-01T00:00:00Z</vt:filetime>
  </property>
  <property fmtid="{D5CDD505-2E9C-101B-9397-08002B2CF9AE}" pid="3" name="LastSaved">
    <vt:filetime>2023-06-01T00:00:00Z</vt:filetime>
  </property>
</Properties>
</file>