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059400" cy="10160000"/>
  <p:notesSz cx="18059400" cy="1016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4455" y="3149600"/>
            <a:ext cx="15350490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08910" y="5689600"/>
            <a:ext cx="12641580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02970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300591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970" y="406400"/>
            <a:ext cx="1625346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970" y="2336800"/>
            <a:ext cx="16253460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140196" y="9448800"/>
            <a:ext cx="5779008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02970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002769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2023-04-20T18:46:39Z</dcterms:created>
  <dcterms:modified xsi:type="dcterms:W3CDTF">2023-04-20T18:46:39Z</dcterms:modified>
</cp:coreProperties>
</file>