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059400" cy="10160000"/>
  <p:notesSz cx="18059400" cy="10160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4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79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05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04800"/>
            <a:ext cx="18059400" cy="985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55800" y="2641600"/>
            <a:ext cx="4089400" cy="238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138400" y="2362200"/>
            <a:ext cx="355600" cy="241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89400" y="6096000"/>
            <a:ext cx="15748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3544550" y="1697555"/>
            <a:ext cx="799465" cy="0"/>
          </a:xfrm>
          <a:custGeom>
            <a:avLst/>
            <a:gdLst/>
            <a:ahLst/>
            <a:cxnLst/>
            <a:rect l="l" t="t" r="r" b="b"/>
            <a:pathLst>
              <a:path w="799465">
                <a:moveTo>
                  <a:pt x="0" y="0"/>
                </a:moveTo>
                <a:lnTo>
                  <a:pt x="798982" y="0"/>
                </a:lnTo>
              </a:path>
            </a:pathLst>
          </a:custGeom>
          <a:ln w="12682">
            <a:solidFill>
              <a:srgbClr val="EB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30289" y="4699949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532070"/>
                </a:moveTo>
                <a:lnTo>
                  <a:pt x="0" y="0"/>
                </a:lnTo>
              </a:path>
            </a:pathLst>
          </a:custGeom>
          <a:ln w="12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796304" y="4750622"/>
            <a:ext cx="0" cy="2711450"/>
          </a:xfrm>
          <a:custGeom>
            <a:avLst/>
            <a:gdLst/>
            <a:ahLst/>
            <a:cxnLst/>
            <a:rect l="l" t="t" r="r" b="b"/>
            <a:pathLst>
              <a:path h="2711450">
                <a:moveTo>
                  <a:pt x="0" y="2711023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381019" y="5067331"/>
            <a:ext cx="0" cy="1849755"/>
          </a:xfrm>
          <a:custGeom>
            <a:avLst/>
            <a:gdLst/>
            <a:ahLst/>
            <a:cxnLst/>
            <a:rect l="l" t="t" r="r" b="b"/>
            <a:pathLst>
              <a:path h="1849754">
                <a:moveTo>
                  <a:pt x="0" y="1849575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F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080428" y="5384040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4">
                <a:moveTo>
                  <a:pt x="0" y="468727"/>
                </a:moveTo>
                <a:lnTo>
                  <a:pt x="0" y="0"/>
                </a:lnTo>
              </a:path>
            </a:pathLst>
          </a:custGeom>
          <a:ln w="38046">
            <a:solidFill>
              <a:srgbClr val="EB44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2770942" y="5802095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57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8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758254" y="5865436"/>
            <a:ext cx="0" cy="772795"/>
          </a:xfrm>
          <a:custGeom>
            <a:avLst/>
            <a:gdLst/>
            <a:ahLst/>
            <a:cxnLst/>
            <a:rect l="l" t="t" r="r" b="b"/>
            <a:pathLst>
              <a:path h="772795">
                <a:moveTo>
                  <a:pt x="0" y="772768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8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77279" y="6536857"/>
            <a:ext cx="0" cy="975994"/>
          </a:xfrm>
          <a:custGeom>
            <a:avLst/>
            <a:gdLst/>
            <a:ahLst/>
            <a:cxnLst/>
            <a:rect l="l" t="t" r="r" b="b"/>
            <a:pathLst>
              <a:path h="975995">
                <a:moveTo>
                  <a:pt x="0" y="975461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B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311266" y="6967580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5">
                <a:moveTo>
                  <a:pt x="0" y="405386"/>
                </a:moveTo>
                <a:lnTo>
                  <a:pt x="0" y="0"/>
                </a:lnTo>
              </a:path>
            </a:pathLst>
          </a:custGeom>
          <a:ln w="25364">
            <a:solidFill>
              <a:srgbClr val="EB3F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0059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2306" y="555125"/>
            <a:ext cx="14254787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5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196" y="9448800"/>
            <a:ext cx="5779007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02768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5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5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1698" y="715777"/>
            <a:ext cx="450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14" dirty="0">
                <a:solidFill>
                  <a:srgbClr val="EB4449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8626" y="599974"/>
            <a:ext cx="464312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5994" algn="l"/>
                <a:tab pos="2586990" algn="l"/>
              </a:tabLst>
            </a:pPr>
            <a:r>
              <a:rPr sz="2400" i="1" spc="465" dirty="0">
                <a:solidFill>
                  <a:srgbClr val="EB4449"/>
                </a:solidFill>
                <a:latin typeface="Arial"/>
                <a:cs typeface="Arial"/>
              </a:rPr>
              <a:t>\</a:t>
            </a:r>
            <a:r>
              <a:rPr sz="2400" i="1" spc="565" dirty="0">
                <a:solidFill>
                  <a:srgbClr val="EB4449"/>
                </a:solidFill>
                <a:latin typeface="Arial"/>
                <a:cs typeface="Arial"/>
              </a:rPr>
              <a:t>)</a:t>
            </a:r>
            <a:r>
              <a:rPr sz="2400" i="1" spc="530" dirty="0">
                <a:solidFill>
                  <a:srgbClr val="EB4449"/>
                </a:solidFill>
                <a:latin typeface="Arial"/>
                <a:cs typeface="Arial"/>
              </a:rPr>
              <a:t>"\	</a:t>
            </a:r>
            <a:r>
              <a:rPr sz="3200" spc="140" dirty="0">
                <a:solidFill>
                  <a:srgbClr val="EB4449"/>
                </a:solidFill>
                <a:latin typeface="Times New Roman"/>
                <a:cs typeface="Times New Roman"/>
              </a:rPr>
              <a:t>4</a:t>
            </a:r>
            <a:r>
              <a:rPr sz="3200" spc="35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EB4449"/>
                </a:solidFill>
                <a:latin typeface="Times New Roman"/>
                <a:cs typeface="Times New Roman"/>
              </a:rPr>
              <a:t>c</a:t>
            </a:r>
            <a:r>
              <a:rPr sz="2900" spc="-130" dirty="0">
                <a:solidFill>
                  <a:srgbClr val="EB4449"/>
                </a:solidFill>
                <a:latin typeface="Times New Roman"/>
                <a:cs typeface="Times New Roman"/>
              </a:rPr>
              <a:t>a</a:t>
            </a:r>
            <a:r>
              <a:rPr sz="2900" spc="-20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900" spc="-45" dirty="0">
                <a:solidFill>
                  <a:srgbClr val="EB4449"/>
                </a:solidFill>
                <a:latin typeface="Times New Roman"/>
                <a:cs typeface="Times New Roman"/>
              </a:rPr>
              <a:t>.</a:t>
            </a:r>
            <a:r>
              <a:rPr sz="2900" spc="-1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750" i="1" spc="-455" dirty="0">
                <a:solidFill>
                  <a:srgbClr val="EB4449"/>
                </a:solidFill>
                <a:latin typeface="Times New Roman"/>
                <a:cs typeface="Times New Roman"/>
              </a:rPr>
              <a:t>C.</a:t>
            </a:r>
            <a:r>
              <a:rPr sz="2750" i="1" spc="-535" dirty="0">
                <a:solidFill>
                  <a:srgbClr val="EB4449"/>
                </a:solidFill>
                <a:latin typeface="Times New Roman"/>
                <a:cs typeface="Times New Roman"/>
              </a:rPr>
              <a:t>.</a:t>
            </a:r>
            <a:r>
              <a:rPr sz="2750" i="1" spc="-919" dirty="0">
                <a:solidFill>
                  <a:srgbClr val="EB4449"/>
                </a:solidFill>
                <a:latin typeface="Times New Roman"/>
                <a:cs typeface="Times New Roman"/>
              </a:rPr>
              <a:t>-&lt;O</a:t>
            </a:r>
            <a:r>
              <a:rPr sz="2750" i="1" dirty="0">
                <a:solidFill>
                  <a:srgbClr val="EB4449"/>
                </a:solidFill>
                <a:latin typeface="Times New Roman"/>
                <a:cs typeface="Times New Roman"/>
              </a:rPr>
              <a:t>	</a:t>
            </a:r>
            <a:r>
              <a:rPr sz="2750" i="1" spc="819" dirty="0">
                <a:solidFill>
                  <a:srgbClr val="EB4449"/>
                </a:solidFill>
                <a:latin typeface="Times New Roman"/>
                <a:cs typeface="Times New Roman"/>
              </a:rPr>
              <a:t>r</a:t>
            </a:r>
            <a:r>
              <a:rPr sz="2750" i="1" spc="-85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450" spc="-175" dirty="0">
                <a:solidFill>
                  <a:srgbClr val="EB4449"/>
                </a:solidFill>
                <a:latin typeface="Times New Roman"/>
                <a:cs typeface="Times New Roman"/>
              </a:rPr>
              <a:t>qr(</a:t>
            </a:r>
            <a:r>
              <a:rPr sz="2450" spc="-165" dirty="0">
                <a:solidFill>
                  <a:srgbClr val="EB4449"/>
                </a:solidFill>
                <a:latin typeface="Times New Roman"/>
                <a:cs typeface="Times New Roman"/>
              </a:rPr>
              <a:t>lcf-f</a:t>
            </a:r>
            <a:r>
              <a:rPr sz="2450" spc="-12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3550" i="1" spc="70" dirty="0">
                <a:solidFill>
                  <a:srgbClr val="EB4449"/>
                </a:solidFill>
                <a:latin typeface="Times New Roman"/>
                <a:cs typeface="Times New Roman"/>
              </a:rPr>
              <a:t>vvly)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0240" y="1431130"/>
            <a:ext cx="95631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1850" i="1" spc="295" dirty="0">
                <a:solidFill>
                  <a:srgbClr val="EB4449"/>
                </a:solidFill>
                <a:latin typeface="Arial"/>
                <a:cs typeface="Arial"/>
              </a:rPr>
              <a:t>-1J	</a:t>
            </a:r>
            <a:r>
              <a:rPr sz="1850" spc="1710" dirty="0">
                <a:solidFill>
                  <a:srgbClr val="EB4449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3727" y="1376249"/>
            <a:ext cx="1381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95" dirty="0">
                <a:solidFill>
                  <a:srgbClr val="EB4449"/>
                </a:solidFill>
                <a:latin typeface="Times New Roman"/>
                <a:cs typeface="Times New Roman"/>
              </a:rPr>
              <a:t>S</a:t>
            </a:r>
            <a:r>
              <a:rPr sz="2400" i="1" spc="-60" dirty="0">
                <a:solidFill>
                  <a:srgbClr val="EB4449"/>
                </a:solidFill>
                <a:latin typeface="Times New Roman"/>
                <a:cs typeface="Times New Roman"/>
              </a:rPr>
              <a:t>e.A.a</a:t>
            </a:r>
            <a:r>
              <a:rPr sz="2400" i="1" spc="-29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400" i="1" spc="55" dirty="0">
                <a:solidFill>
                  <a:srgbClr val="EB4449"/>
                </a:solidFill>
                <a:latin typeface="Times New Roman"/>
                <a:cs typeface="Times New Roman"/>
              </a:rPr>
              <a:t>c...h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2394" y="1994496"/>
            <a:ext cx="2673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290" dirty="0">
                <a:solidFill>
                  <a:srgbClr val="EB4449"/>
                </a:solidFill>
                <a:latin typeface="Arial"/>
                <a:cs typeface="Arial"/>
              </a:rPr>
              <a:t>p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9898" y="1943041"/>
            <a:ext cx="12649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i="1" spc="4020" dirty="0">
                <a:solidFill>
                  <a:srgbClr val="EB4449"/>
                </a:solidFill>
                <a:latin typeface="Arial"/>
                <a:cs typeface="Arial"/>
              </a:rPr>
              <a:t>!i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5014" y="2485402"/>
            <a:ext cx="148844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2330" algn="l"/>
              </a:tabLst>
            </a:pPr>
            <a:r>
              <a:rPr sz="3300" spc="1570" dirty="0">
                <a:solidFill>
                  <a:srgbClr val="EB4449"/>
                </a:solidFill>
                <a:latin typeface="Arial"/>
                <a:cs typeface="Arial"/>
              </a:rPr>
              <a:t>H	</a:t>
            </a:r>
            <a:r>
              <a:rPr sz="2700" spc="-600" dirty="0">
                <a:solidFill>
                  <a:srgbClr val="EB4449"/>
                </a:solidFill>
                <a:latin typeface="Times New Roman"/>
                <a:cs typeface="Times New Roman"/>
              </a:rPr>
              <a:t>c_</a:t>
            </a:r>
            <a:r>
              <a:rPr sz="2700" spc="45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350" spc="-55" dirty="0">
                <a:solidFill>
                  <a:srgbClr val="EB4449"/>
                </a:solidFill>
                <a:latin typeface="Times New Roman"/>
                <a:cs typeface="Times New Roman"/>
              </a:rPr>
              <a:t>().r</a:t>
            </a:r>
            <a:endParaRPr sz="23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2525"/>
              </a:spcBef>
            </a:pPr>
            <a:r>
              <a:rPr sz="2400" spc="440" dirty="0">
                <a:solidFill>
                  <a:srgbClr val="EB4449"/>
                </a:solidFill>
                <a:latin typeface="Arial"/>
                <a:cs typeface="Arial"/>
              </a:rPr>
              <a:t>""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4180" y="3181865"/>
            <a:ext cx="2240915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9430" algn="l"/>
                <a:tab pos="937894" algn="l"/>
                <a:tab pos="1432560" algn="l"/>
              </a:tabLst>
            </a:pPr>
            <a:r>
              <a:rPr sz="3100" spc="-350" dirty="0">
                <a:solidFill>
                  <a:srgbClr val="ED575B"/>
                </a:solidFill>
                <a:latin typeface="Arial"/>
                <a:cs typeface="Arial"/>
              </a:rPr>
              <a:t>l&gt;	</a:t>
            </a:r>
            <a:r>
              <a:rPr sz="3450" spc="-380" dirty="0">
                <a:solidFill>
                  <a:srgbClr val="EB4449"/>
                </a:solidFill>
                <a:latin typeface="Times New Roman"/>
                <a:cs typeface="Times New Roman"/>
              </a:rPr>
              <a:t>n.	</a:t>
            </a:r>
            <a:r>
              <a:rPr sz="3450" spc="-484" dirty="0">
                <a:solidFill>
                  <a:srgbClr val="EB4449"/>
                </a:solidFill>
                <a:latin typeface="Times New Roman"/>
                <a:cs typeface="Times New Roman"/>
              </a:rPr>
              <a:t>,....,	</a:t>
            </a:r>
            <a:r>
              <a:rPr sz="2900" spc="-645" dirty="0">
                <a:solidFill>
                  <a:srgbClr val="ED575B"/>
                </a:solidFill>
                <a:latin typeface="Arial"/>
                <a:cs typeface="Arial"/>
              </a:rPr>
              <a:t>5'&gt;</a:t>
            </a:r>
            <a:r>
              <a:rPr sz="2900" spc="-280" dirty="0">
                <a:solidFill>
                  <a:srgbClr val="ED575B"/>
                </a:solidFill>
                <a:latin typeface="Arial"/>
                <a:cs typeface="Arial"/>
              </a:rPr>
              <a:t> </a:t>
            </a:r>
            <a:r>
              <a:rPr sz="2400" spc="-370" dirty="0">
                <a:solidFill>
                  <a:srgbClr val="EB4449"/>
                </a:solidFill>
                <a:latin typeface="Arial"/>
                <a:cs typeface="Arial"/>
              </a:rPr>
              <a:t>o-1&lt;.</a:t>
            </a:r>
            <a:endParaRPr sz="2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845"/>
              </a:spcBef>
              <a:tabLst>
                <a:tab pos="621030" algn="l"/>
                <a:tab pos="1787525" algn="l"/>
              </a:tabLst>
            </a:pPr>
            <a:r>
              <a:rPr sz="2850" spc="-50" dirty="0">
                <a:solidFill>
                  <a:srgbClr val="EB4449"/>
                </a:solidFill>
                <a:latin typeface="Times New Roman"/>
                <a:cs typeface="Times New Roman"/>
              </a:rPr>
              <a:t>1)	</a:t>
            </a:r>
            <a:r>
              <a:rPr sz="2850" spc="680" dirty="0">
                <a:solidFill>
                  <a:srgbClr val="EB4449"/>
                </a:solidFill>
                <a:latin typeface="Times New Roman"/>
                <a:cs typeface="Times New Roman"/>
              </a:rPr>
              <a:t>b</a:t>
            </a:r>
            <a:r>
              <a:rPr sz="2850" spc="7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850" spc="880" dirty="0">
                <a:solidFill>
                  <a:srgbClr val="EB4449"/>
                </a:solidFill>
                <a:latin typeface="Times New Roman"/>
                <a:cs typeface="Times New Roman"/>
              </a:rPr>
              <a:t>4</a:t>
            </a:r>
            <a:r>
              <a:rPr sz="2850" dirty="0">
                <a:solidFill>
                  <a:srgbClr val="EB4449"/>
                </a:solidFill>
                <a:latin typeface="Times New Roman"/>
                <a:cs typeface="Times New Roman"/>
              </a:rPr>
              <a:t>	</a:t>
            </a:r>
            <a:r>
              <a:rPr sz="2100" spc="-10" dirty="0">
                <a:solidFill>
                  <a:srgbClr val="EB4449"/>
                </a:solidFill>
                <a:latin typeface="Arial"/>
                <a:cs typeface="Arial"/>
              </a:rPr>
              <a:t>f;l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69" y="2201081"/>
            <a:ext cx="416559" cy="214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20"/>
              </a:lnSpc>
            </a:pPr>
            <a:r>
              <a:rPr sz="3750" spc="-270" dirty="0">
                <a:solidFill>
                  <a:srgbClr val="EB4449"/>
                </a:solidFill>
                <a:latin typeface="Times New Roman"/>
                <a:cs typeface="Times New Roman"/>
              </a:rPr>
              <a:t>-z.</a:t>
            </a:r>
            <a:endParaRPr sz="3750">
              <a:latin typeface="Times New Roman"/>
              <a:cs typeface="Times New Roman"/>
            </a:endParaRPr>
          </a:p>
          <a:p>
            <a:pPr marL="62865">
              <a:lnSpc>
                <a:spcPts val="2940"/>
              </a:lnSpc>
            </a:pPr>
            <a:r>
              <a:rPr sz="2600" spc="-295" dirty="0">
                <a:solidFill>
                  <a:srgbClr val="ED575B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520"/>
              </a:spcBef>
            </a:pPr>
            <a:r>
              <a:rPr sz="1950" spc="-95" dirty="0">
                <a:solidFill>
                  <a:srgbClr val="EB4449"/>
                </a:solidFill>
                <a:latin typeface="Times New Roman"/>
                <a:cs typeface="Times New Roman"/>
              </a:rPr>
              <a:t>'2..</a:t>
            </a:r>
            <a:endParaRPr sz="19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300"/>
              </a:spcBef>
            </a:pPr>
            <a:r>
              <a:rPr sz="2700" spc="535" dirty="0">
                <a:solidFill>
                  <a:srgbClr val="EB4449"/>
                </a:solidFill>
                <a:latin typeface="Times New Roman"/>
                <a:cs typeface="Times New Roman"/>
              </a:rPr>
              <a:t>J</a:t>
            </a:r>
            <a:endParaRPr sz="27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700"/>
              </a:spcBef>
            </a:pPr>
            <a:r>
              <a:rPr sz="2550" i="1" spc="-155" dirty="0">
                <a:solidFill>
                  <a:srgbClr val="EB4449"/>
                </a:solidFill>
                <a:latin typeface="Times New Roman"/>
                <a:cs typeface="Times New Roman"/>
              </a:rPr>
              <a:t>tJr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0616" y="2165536"/>
            <a:ext cx="1248410" cy="205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  <a:tabLst>
                <a:tab pos="925194" algn="l"/>
              </a:tabLst>
            </a:pPr>
            <a:r>
              <a:rPr sz="2100" spc="-270" dirty="0">
                <a:solidFill>
                  <a:srgbClr val="EB4449"/>
                </a:solidFill>
                <a:latin typeface="Times New Roman"/>
                <a:cs typeface="Times New Roman"/>
              </a:rPr>
              <a:t>?&lt;...	</a:t>
            </a:r>
            <a:r>
              <a:rPr sz="5550" spc="1792" baseline="-13513" dirty="0">
                <a:solidFill>
                  <a:srgbClr val="EB4449"/>
                </a:solidFill>
                <a:latin typeface="Arial"/>
                <a:cs typeface="Arial"/>
              </a:rPr>
              <a:t>}</a:t>
            </a:r>
            <a:endParaRPr sz="5550" baseline="-13513">
              <a:latin typeface="Arial"/>
              <a:cs typeface="Arial"/>
            </a:endParaRPr>
          </a:p>
          <a:p>
            <a:pPr marR="3175" algn="ctr">
              <a:lnSpc>
                <a:spcPts val="2325"/>
              </a:lnSpc>
              <a:spcBef>
                <a:spcPts val="600"/>
              </a:spcBef>
              <a:tabLst>
                <a:tab pos="608330" algn="l"/>
              </a:tabLst>
            </a:pPr>
            <a:r>
              <a:rPr sz="2625" i="1" spc="-135" baseline="28571" dirty="0">
                <a:solidFill>
                  <a:srgbClr val="ED575B"/>
                </a:solidFill>
                <a:latin typeface="Arial"/>
                <a:cs typeface="Arial"/>
              </a:rPr>
              <a:t>(</a:t>
            </a:r>
            <a:r>
              <a:rPr sz="2050" spc="-10" dirty="0">
                <a:solidFill>
                  <a:srgbClr val="ED575B"/>
                </a:solidFill>
                <a:latin typeface="Arial"/>
                <a:cs typeface="Arial"/>
              </a:rPr>
              <a:t> 	</a:t>
            </a:r>
            <a:r>
              <a:rPr sz="2050" spc="580" dirty="0">
                <a:solidFill>
                  <a:srgbClr val="ED575B"/>
                </a:solidFill>
                <a:latin typeface="Arial"/>
                <a:cs typeface="Arial"/>
              </a:rPr>
              <a:t>I</a:t>
            </a:r>
            <a:endParaRPr sz="2050">
              <a:latin typeface="Arial"/>
              <a:cs typeface="Arial"/>
            </a:endParaRPr>
          </a:p>
          <a:p>
            <a:pPr marR="85725" algn="ctr">
              <a:lnSpc>
                <a:spcPts val="2925"/>
              </a:lnSpc>
              <a:tabLst>
                <a:tab pos="633730" algn="l"/>
              </a:tabLst>
            </a:pPr>
            <a:r>
              <a:rPr sz="2550" i="1" spc="-90" dirty="0">
                <a:solidFill>
                  <a:srgbClr val="EB4449"/>
                </a:solidFill>
                <a:latin typeface="Times New Roman"/>
                <a:cs typeface="Times New Roman"/>
              </a:rPr>
              <a:t>2	</a:t>
            </a:r>
            <a:r>
              <a:rPr sz="1750" spc="-225" dirty="0">
                <a:solidFill>
                  <a:srgbClr val="EB4449"/>
                </a:solidFill>
                <a:latin typeface="Arial"/>
                <a:cs typeface="Arial"/>
              </a:rPr>
              <a:t>2..</a:t>
            </a:r>
            <a:endParaRPr sz="1750">
              <a:latin typeface="Arial"/>
              <a:cs typeface="Arial"/>
            </a:endParaRPr>
          </a:p>
          <a:p>
            <a:pPr marL="100965">
              <a:lnSpc>
                <a:spcPts val="3254"/>
              </a:lnSpc>
              <a:spcBef>
                <a:spcPts val="180"/>
              </a:spcBef>
              <a:tabLst>
                <a:tab pos="760730" algn="l"/>
              </a:tabLst>
            </a:pPr>
            <a:r>
              <a:rPr sz="4650" spc="202" baseline="1792" dirty="0">
                <a:solidFill>
                  <a:srgbClr val="ED575B"/>
                </a:solidFill>
                <a:latin typeface="Times New Roman"/>
                <a:cs typeface="Times New Roman"/>
              </a:rPr>
              <a:t>3	</a:t>
            </a:r>
            <a:r>
              <a:rPr sz="2800" i="1" spc="-130" dirty="0">
                <a:solidFill>
                  <a:srgbClr val="ED575B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R="187325" algn="ctr">
              <a:lnSpc>
                <a:spcPts val="3854"/>
              </a:lnSpc>
              <a:tabLst>
                <a:tab pos="608330" algn="l"/>
              </a:tabLst>
            </a:pPr>
            <a:r>
              <a:rPr sz="2850" spc="35" dirty="0">
                <a:solidFill>
                  <a:srgbClr val="EB4449"/>
                </a:solidFill>
                <a:latin typeface="Times New Roman"/>
                <a:cs typeface="Times New Roman"/>
              </a:rPr>
              <a:t>4-'	</a:t>
            </a:r>
            <a:r>
              <a:rPr sz="3600" i="1" spc="45" dirty="0">
                <a:solidFill>
                  <a:srgbClr val="ED575B"/>
                </a:solidFill>
                <a:latin typeface="Arial"/>
                <a:cs typeface="Arial"/>
              </a:rPr>
              <a:t>4-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1515" y="2616026"/>
            <a:ext cx="34036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195" dirty="0">
                <a:solidFill>
                  <a:srgbClr val="EB4449"/>
                </a:solidFill>
                <a:latin typeface="Arial"/>
                <a:cs typeface="Arial"/>
              </a:rPr>
              <a:t>.+</a:t>
            </a:r>
            <a:endParaRPr sz="2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1360"/>
              </a:spcBef>
            </a:pPr>
            <a:r>
              <a:rPr sz="1750" spc="10" dirty="0">
                <a:solidFill>
                  <a:srgbClr val="ED575B"/>
                </a:solidFill>
                <a:latin typeface="Arial"/>
                <a:cs typeface="Arial"/>
              </a:rPr>
              <a:t>?.-</a:t>
            </a:r>
            <a:endParaRPr sz="1750">
              <a:latin typeface="Arial"/>
              <a:cs typeface="Arial"/>
            </a:endParaRPr>
          </a:p>
          <a:p>
            <a:pPr marL="97790" algn="ctr">
              <a:lnSpc>
                <a:spcPct val="100000"/>
              </a:lnSpc>
              <a:spcBef>
                <a:spcPts val="445"/>
              </a:spcBef>
            </a:pPr>
            <a:r>
              <a:rPr sz="1400" spc="940" dirty="0">
                <a:solidFill>
                  <a:srgbClr val="ED575B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2306" y="555125"/>
            <a:ext cx="350901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90"/>
              </a:lnSpc>
              <a:tabLst>
                <a:tab pos="1750060" algn="l"/>
                <a:tab pos="2650490" algn="l"/>
                <a:tab pos="3208020" algn="l"/>
              </a:tabLst>
            </a:pPr>
            <a:r>
              <a:rPr sz="4700" spc="-810" dirty="0">
                <a:solidFill>
                  <a:srgbClr val="EB4449"/>
                </a:solidFill>
                <a:latin typeface="Arial"/>
                <a:cs typeface="Arial"/>
              </a:rPr>
              <a:t>f-l</a:t>
            </a:r>
            <a:r>
              <a:rPr sz="4700" spc="-1050" dirty="0">
                <a:solidFill>
                  <a:srgbClr val="EB4449"/>
                </a:solidFill>
                <a:latin typeface="Arial"/>
                <a:cs typeface="Arial"/>
              </a:rPr>
              <a:t>t</a:t>
            </a:r>
            <a:r>
              <a:rPr sz="4700" spc="-585" dirty="0">
                <a:solidFill>
                  <a:srgbClr val="EB4449"/>
                </a:solidFill>
                <a:latin typeface="Arial"/>
                <a:cs typeface="Arial"/>
              </a:rPr>
              <a:t>'</a:t>
            </a:r>
            <a:r>
              <a:rPr sz="4700" spc="-910" dirty="0">
                <a:solidFill>
                  <a:srgbClr val="EB4449"/>
                </a:solidFill>
                <a:latin typeface="Arial"/>
                <a:cs typeface="Arial"/>
              </a:rPr>
              <a:t>"</a:t>
            </a:r>
            <a:r>
              <a:rPr sz="4700" spc="-80" dirty="0">
                <a:solidFill>
                  <a:srgbClr val="EB4449"/>
                </a:solidFill>
                <a:latin typeface="Arial"/>
                <a:cs typeface="Arial"/>
              </a:rPr>
              <a:t>'t-</a:t>
            </a:r>
            <a:r>
              <a:rPr sz="4700" spc="-385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2750" spc="965" dirty="0">
                <a:solidFill>
                  <a:srgbClr val="EB4449"/>
                </a:solidFill>
                <a:latin typeface="Arial"/>
                <a:cs typeface="Arial"/>
              </a:rPr>
              <a:t>']</a:t>
            </a:r>
            <a:r>
              <a:rPr sz="275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2750" spc="505" dirty="0">
                <a:solidFill>
                  <a:srgbClr val="EB4449"/>
                </a:solidFill>
                <a:latin typeface="Arial"/>
                <a:cs typeface="Arial"/>
              </a:rPr>
              <a:t>N</a:t>
            </a:r>
            <a:r>
              <a:rPr sz="2750" spc="1385" dirty="0">
                <a:solidFill>
                  <a:srgbClr val="EB4449"/>
                </a:solidFill>
                <a:latin typeface="Arial"/>
                <a:cs typeface="Arial"/>
              </a:rPr>
              <a:t>J</a:t>
            </a:r>
            <a:r>
              <a:rPr sz="275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3250" spc="-45" dirty="0">
                <a:solidFill>
                  <a:srgbClr val="EB4449"/>
                </a:solidFill>
                <a:latin typeface="Arial"/>
                <a:cs typeface="Arial"/>
              </a:rPr>
              <a:t>A</a:t>
            </a:r>
            <a:r>
              <a:rPr sz="325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1950" i="1" spc="-95" dirty="0">
                <a:solidFill>
                  <a:srgbClr val="EB4449"/>
                </a:solidFill>
                <a:latin typeface="Times New Roman"/>
                <a:cs typeface="Times New Roman"/>
              </a:rPr>
              <a:t>Q.: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1144" y="1521828"/>
            <a:ext cx="10877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  <a:tabLst>
                <a:tab pos="748030" algn="l"/>
              </a:tabLst>
            </a:pPr>
            <a:r>
              <a:rPr sz="2200" spc="430" dirty="0">
                <a:solidFill>
                  <a:srgbClr val="EB4449"/>
                </a:solidFill>
                <a:latin typeface="Arial"/>
                <a:cs typeface="Arial"/>
              </a:rPr>
              <a:t>1)	</a:t>
            </a:r>
            <a:r>
              <a:rPr sz="2200" spc="-185" dirty="0">
                <a:solidFill>
                  <a:srgbClr val="ED575B"/>
                </a:solidFill>
                <a:latin typeface="Arial"/>
                <a:cs typeface="Arial"/>
              </a:rPr>
              <a:t>'.</a:t>
            </a:r>
            <a:r>
              <a:rPr sz="2200" spc="-95" dirty="0">
                <a:solidFill>
                  <a:srgbClr val="ED575B"/>
                </a:solidFill>
                <a:latin typeface="Arial"/>
                <a:cs typeface="Arial"/>
              </a:rPr>
              <a:t> </a:t>
            </a:r>
            <a:r>
              <a:rPr sz="2200" spc="755" dirty="0">
                <a:solidFill>
                  <a:srgbClr val="ED575B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4661" y="1462818"/>
            <a:ext cx="10001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030" algn="l"/>
              </a:tabLst>
            </a:pPr>
            <a:r>
              <a:rPr sz="1750" spc="254" dirty="0">
                <a:solidFill>
                  <a:srgbClr val="EB4449"/>
                </a:solidFill>
                <a:latin typeface="Arial"/>
                <a:cs typeface="Arial"/>
              </a:rPr>
              <a:t>U--	</a:t>
            </a:r>
            <a:r>
              <a:rPr sz="2650" spc="-545" dirty="0">
                <a:solidFill>
                  <a:srgbClr val="EB4449"/>
                </a:solidFill>
                <a:latin typeface="Arial"/>
                <a:cs typeface="Arial"/>
              </a:rPr>
              <a:t>Cj)</a:t>
            </a:r>
            <a:r>
              <a:rPr sz="2650" spc="-300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2650" spc="-60" dirty="0">
                <a:solidFill>
                  <a:srgbClr val="EB4449"/>
                </a:solidFill>
                <a:latin typeface="Arial"/>
                <a:cs typeface="Arial"/>
              </a:rPr>
              <a:t>/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6987" y="1462818"/>
            <a:ext cx="140081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3430" algn="l"/>
                <a:tab pos="1166495" algn="l"/>
              </a:tabLst>
            </a:pPr>
            <a:r>
              <a:rPr sz="2650" spc="-30" dirty="0">
                <a:solidFill>
                  <a:srgbClr val="EB4449"/>
                </a:solidFill>
                <a:latin typeface="Arial"/>
                <a:cs typeface="Arial"/>
              </a:rPr>
              <a:t>f</a:t>
            </a:r>
            <a:r>
              <a:rPr sz="2650" spc="345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1600" spc="1075" dirty="0">
                <a:solidFill>
                  <a:srgbClr val="EB4449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1600" spc="445" dirty="0">
                <a:solidFill>
                  <a:srgbClr val="EB4449"/>
                </a:solidFill>
                <a:latin typeface="Arial"/>
                <a:cs typeface="Arial"/>
              </a:rPr>
              <a:t>'</a:t>
            </a:r>
            <a:r>
              <a:rPr sz="1600" spc="655" dirty="0">
                <a:solidFill>
                  <a:srgbClr val="EB4449"/>
                </a:solidFill>
                <a:latin typeface="Arial"/>
                <a:cs typeface="Arial"/>
              </a:rPr>
              <a:t>\</a:t>
            </a:r>
            <a:r>
              <a:rPr sz="160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2550" spc="75" dirty="0">
                <a:solidFill>
                  <a:srgbClr val="EB4449"/>
                </a:solidFill>
                <a:latin typeface="Arial"/>
                <a:cs typeface="Arial"/>
              </a:rPr>
              <a:t>I</a:t>
            </a:r>
            <a:r>
              <a:rPr sz="2550" spc="100" dirty="0">
                <a:solidFill>
                  <a:srgbClr val="EB4449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6848" y="2059492"/>
            <a:ext cx="3600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60" dirty="0">
                <a:solidFill>
                  <a:srgbClr val="EB4449"/>
                </a:solidFill>
                <a:latin typeface="Times New Roman"/>
                <a:cs typeface="Times New Roman"/>
              </a:rPr>
              <a:t>'}-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4291" y="5302161"/>
            <a:ext cx="95821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3900" i="1" spc="10" dirty="0">
                <a:solidFill>
                  <a:srgbClr val="EB4449"/>
                </a:solidFill>
                <a:latin typeface="Times New Roman"/>
                <a:cs typeface="Times New Roman"/>
              </a:rPr>
              <a:t>tr	</a:t>
            </a:r>
            <a:r>
              <a:rPr sz="3800" spc="190" dirty="0">
                <a:solidFill>
                  <a:srgbClr val="EB4449"/>
                </a:solidFill>
                <a:latin typeface="Times New Roman"/>
                <a:cs typeface="Times New Roman"/>
              </a:rPr>
              <a:t>3</a:t>
            </a:r>
            <a:endParaRPr sz="3800">
              <a:latin typeface="Times New Roman"/>
              <a:cs typeface="Times New Roman"/>
            </a:endParaRPr>
          </a:p>
          <a:p>
            <a:pPr marL="621030">
              <a:lnSpc>
                <a:spcPct val="100000"/>
              </a:lnSpc>
              <a:spcBef>
                <a:spcPts val="560"/>
              </a:spcBef>
            </a:pPr>
            <a:r>
              <a:rPr sz="1250" i="1" spc="60" dirty="0">
                <a:solidFill>
                  <a:srgbClr val="EB4449"/>
                </a:solidFill>
                <a:latin typeface="Arial"/>
                <a:cs typeface="Arial"/>
              </a:rPr>
              <a:t>..,&amp;;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8940" y="4863244"/>
            <a:ext cx="591185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675" dirty="0">
                <a:solidFill>
                  <a:srgbClr val="EB4449"/>
                </a:solidFill>
                <a:latin typeface="Times New Roman"/>
                <a:cs typeface="Times New Roman"/>
              </a:rPr>
              <a:t>Tl</a:t>
            </a:r>
            <a:endParaRPr sz="46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670"/>
              </a:spcBef>
            </a:pPr>
            <a:r>
              <a:rPr sz="2300" spc="-55" dirty="0">
                <a:solidFill>
                  <a:srgbClr val="ED575B"/>
                </a:solidFill>
                <a:latin typeface="Times New Roman"/>
                <a:cs typeface="Times New Roman"/>
              </a:rPr>
              <a:t>1</a:t>
            </a:r>
            <a:r>
              <a:rPr sz="1350" i="1" spc="-315" dirty="0">
                <a:solidFill>
                  <a:srgbClr val="EB4449"/>
                </a:solidFill>
                <a:latin typeface="Times New Roman"/>
                <a:cs typeface="Times New Roman"/>
              </a:rPr>
              <a:t>,</a:t>
            </a:r>
            <a:r>
              <a:rPr sz="2300" spc="-120" dirty="0">
                <a:solidFill>
                  <a:srgbClr val="ED575B"/>
                </a:solidFill>
                <a:latin typeface="Times New Roman"/>
                <a:cs typeface="Times New Roman"/>
              </a:rPr>
              <a:t>'</a:t>
            </a:r>
            <a:r>
              <a:rPr sz="1350" i="1" spc="-15" dirty="0">
                <a:solidFill>
                  <a:srgbClr val="EB4449"/>
                </a:solidFill>
                <a:latin typeface="Times New Roman"/>
                <a:cs typeface="Times New Roman"/>
              </a:rPr>
              <a:t>,..Q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52130" y="4780310"/>
            <a:ext cx="4953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i="1" spc="95" dirty="0">
                <a:solidFill>
                  <a:srgbClr val="ED575B"/>
                </a:solidFill>
                <a:latin typeface="Times New Roman"/>
                <a:cs typeface="Times New Roman"/>
              </a:rPr>
              <a:t>p</a:t>
            </a:r>
            <a:r>
              <a:rPr sz="3800" i="1" spc="-365" dirty="0">
                <a:solidFill>
                  <a:srgbClr val="ED575B"/>
                </a:solidFill>
                <a:latin typeface="Times New Roman"/>
                <a:cs typeface="Times New Roman"/>
              </a:rPr>
              <a:t>.s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24561" y="4575742"/>
            <a:ext cx="687070" cy="172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95"/>
              </a:lnSpc>
            </a:pPr>
            <a:r>
              <a:rPr sz="2000" spc="330" dirty="0">
                <a:solidFill>
                  <a:srgbClr val="EB4449"/>
                </a:solidFill>
                <a:latin typeface="Arial"/>
                <a:cs typeface="Arial"/>
              </a:rPr>
              <a:t>{</a:t>
            </a:r>
            <a:r>
              <a:rPr sz="2000" spc="335" dirty="0">
                <a:solidFill>
                  <a:srgbClr val="EB4449"/>
                </a:solidFill>
                <a:latin typeface="Arial"/>
                <a:cs typeface="Arial"/>
              </a:rPr>
              <a:t>)</a:t>
            </a:r>
            <a:r>
              <a:rPr sz="2000" spc="275" dirty="0">
                <a:solidFill>
                  <a:srgbClr val="EB4449"/>
                </a:solidFill>
                <a:latin typeface="Arial"/>
                <a:cs typeface="Arial"/>
              </a:rPr>
              <a:t>\.</a:t>
            </a:r>
            <a:r>
              <a:rPr sz="2000" spc="-150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6500" spc="-140" dirty="0">
                <a:solidFill>
                  <a:srgbClr val="EB4449"/>
                </a:solidFill>
                <a:latin typeface="Arial"/>
                <a:cs typeface="Arial"/>
              </a:rPr>
              <a:t>'</a:t>
            </a:r>
            <a:endParaRPr sz="6500">
              <a:latin typeface="Arial"/>
              <a:cs typeface="Arial"/>
            </a:endParaRPr>
          </a:p>
          <a:p>
            <a:pPr marR="243204" algn="ctr">
              <a:lnSpc>
                <a:spcPts val="3915"/>
              </a:lnSpc>
            </a:pPr>
            <a:r>
              <a:rPr sz="4500" i="1" spc="180" dirty="0">
                <a:solidFill>
                  <a:srgbClr val="46B862"/>
                </a:solidFill>
                <a:latin typeface="Arial"/>
                <a:cs typeface="Arial"/>
              </a:rPr>
              <a:t>J</a:t>
            </a:r>
            <a:endParaRPr sz="4500">
              <a:latin typeface="Arial"/>
              <a:cs typeface="Arial"/>
            </a:endParaRPr>
          </a:p>
          <a:p>
            <a:pPr marL="24765">
              <a:lnSpc>
                <a:spcPts val="4000"/>
              </a:lnSpc>
            </a:pPr>
            <a:r>
              <a:rPr sz="3650" spc="800" dirty="0">
                <a:solidFill>
                  <a:srgbClr val="46B862"/>
                </a:solidFill>
                <a:latin typeface="Arial"/>
                <a:cs typeface="Arial"/>
              </a:rPr>
              <a:t>J</a:t>
            </a:r>
            <a:endParaRPr sz="3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89862" y="4814688"/>
            <a:ext cx="584200" cy="182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spc="-120" dirty="0">
                <a:solidFill>
                  <a:srgbClr val="EB4449"/>
                </a:solidFill>
                <a:latin typeface="Times New Roman"/>
                <a:cs typeface="Times New Roman"/>
              </a:rPr>
              <a:t>'lA </a:t>
            </a:r>
            <a:r>
              <a:rPr sz="2100" spc="-210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100" spc="-245" dirty="0">
                <a:solidFill>
                  <a:srgbClr val="EB4449"/>
                </a:solidFill>
                <a:latin typeface="Times New Roman"/>
                <a:cs typeface="Times New Roman"/>
              </a:rPr>
              <a:t>')_</a:t>
            </a:r>
            <a:endParaRPr sz="2100">
              <a:latin typeface="Times New Roman"/>
              <a:cs typeface="Times New Roman"/>
            </a:endParaRPr>
          </a:p>
          <a:p>
            <a:pPr marR="58419" algn="ctr">
              <a:lnSpc>
                <a:spcPct val="100000"/>
              </a:lnSpc>
              <a:spcBef>
                <a:spcPts val="570"/>
              </a:spcBef>
            </a:pPr>
            <a:r>
              <a:rPr sz="2800" i="1" spc="-450" dirty="0">
                <a:solidFill>
                  <a:srgbClr val="46B862"/>
                </a:solidFill>
                <a:latin typeface="Arial"/>
                <a:cs typeface="Arial"/>
              </a:rPr>
              <a:t>(</a:t>
            </a:r>
            <a:endParaRPr sz="2800">
              <a:latin typeface="Arial"/>
              <a:cs typeface="Arial"/>
            </a:endParaRPr>
          </a:p>
          <a:p>
            <a:pPr marR="58419" algn="ctr">
              <a:lnSpc>
                <a:spcPts val="3540"/>
              </a:lnSpc>
              <a:spcBef>
                <a:spcPts val="1325"/>
              </a:spcBef>
            </a:pPr>
            <a:r>
              <a:rPr sz="3200" spc="80" dirty="0">
                <a:solidFill>
                  <a:srgbClr val="46B862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R="176530" algn="ctr">
              <a:lnSpc>
                <a:spcPts val="3240"/>
              </a:lnSpc>
            </a:pPr>
            <a:r>
              <a:rPr sz="2950" i="1" spc="-455" dirty="0">
                <a:solidFill>
                  <a:srgbClr val="46B862"/>
                </a:solidFill>
                <a:latin typeface="Times New Roman"/>
                <a:cs typeface="Times New Roman"/>
              </a:rPr>
              <a:t>-g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95102" y="4693869"/>
            <a:ext cx="1450340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9195" algn="l"/>
              </a:tabLst>
            </a:pPr>
            <a:r>
              <a:rPr sz="4150" spc="80" dirty="0">
                <a:solidFill>
                  <a:srgbClr val="46B862"/>
                </a:solidFill>
                <a:latin typeface="Times New Roman"/>
                <a:cs typeface="Times New Roman"/>
              </a:rPr>
              <a:t>"</a:t>
            </a:r>
            <a:r>
              <a:rPr sz="4150" spc="-665" dirty="0">
                <a:solidFill>
                  <a:srgbClr val="46B862"/>
                </a:solidFill>
                <a:latin typeface="Times New Roman"/>
                <a:cs typeface="Times New Roman"/>
              </a:rPr>
              <a:t>1</a:t>
            </a:r>
            <a:r>
              <a:rPr sz="4150" spc="-720" dirty="0">
                <a:solidFill>
                  <a:srgbClr val="46B862"/>
                </a:solidFill>
                <a:latin typeface="Times New Roman"/>
                <a:cs typeface="Times New Roman"/>
              </a:rPr>
              <a:t>1'</a:t>
            </a:r>
            <a:r>
              <a:rPr sz="4150" dirty="0">
                <a:solidFill>
                  <a:srgbClr val="46B862"/>
                </a:solidFill>
                <a:latin typeface="Times New Roman"/>
                <a:cs typeface="Times New Roman"/>
              </a:rPr>
              <a:t>	</a:t>
            </a:r>
            <a:r>
              <a:rPr sz="4150" i="1" spc="-565" dirty="0">
                <a:solidFill>
                  <a:srgbClr val="46B862"/>
                </a:solidFill>
                <a:latin typeface="Times New Roman"/>
                <a:cs typeface="Times New Roman"/>
              </a:rPr>
              <a:t>"-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2552" y="5319396"/>
            <a:ext cx="931544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830" indent="-266700">
              <a:lnSpc>
                <a:spcPts val="1445"/>
              </a:lnSpc>
              <a:buClr>
                <a:srgbClr val="EB4449"/>
              </a:buClr>
              <a:buFont typeface="Times New Roman"/>
              <a:buChar char="•"/>
              <a:tabLst>
                <a:tab pos="799465" algn="l"/>
              </a:tabLst>
            </a:pPr>
            <a:r>
              <a:rPr sz="1500" i="1" spc="-210" dirty="0">
                <a:solidFill>
                  <a:srgbClr val="EB4449"/>
                </a:solidFill>
                <a:latin typeface="Times New Roman"/>
                <a:cs typeface="Times New Roman"/>
              </a:rPr>
              <a:t>to·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3485"/>
              </a:lnSpc>
            </a:pPr>
            <a:r>
              <a:rPr sz="3200" spc="-440" dirty="0">
                <a:solidFill>
                  <a:srgbClr val="EB4449"/>
                </a:solidFill>
                <a:latin typeface="Times New Roman"/>
                <a:cs typeface="Times New Roman"/>
              </a:rPr>
              <a:t>..e..ef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7822" y="5452950"/>
            <a:ext cx="131826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95" dirty="0">
                <a:solidFill>
                  <a:srgbClr val="EB4449"/>
                </a:solidFill>
                <a:latin typeface="Arial"/>
                <a:cs typeface="Arial"/>
              </a:rPr>
              <a:t>-:}</a:t>
            </a:r>
            <a:r>
              <a:rPr sz="2900" spc="400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2900" i="1" spc="2100" dirty="0">
                <a:solidFill>
                  <a:srgbClr val="EB4449"/>
                </a:solidFill>
                <a:latin typeface="Arial"/>
                <a:cs typeface="Arial"/>
              </a:rPr>
              <a:t>1)</a:t>
            </a:r>
            <a:endParaRPr sz="2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091753" y="5258594"/>
            <a:ext cx="903605" cy="147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4025"/>
              </a:lnSpc>
            </a:pPr>
            <a:r>
              <a:rPr sz="4050" i="1" spc="-745" dirty="0">
                <a:solidFill>
                  <a:srgbClr val="46B862"/>
                </a:solidFill>
                <a:latin typeface="Arial"/>
                <a:cs typeface="Arial"/>
              </a:rPr>
              <a:t>2</a:t>
            </a:r>
            <a:endParaRPr sz="4050">
              <a:latin typeface="Arial"/>
              <a:cs typeface="Arial"/>
            </a:endParaRPr>
          </a:p>
          <a:p>
            <a:pPr marL="88265">
              <a:lnSpc>
                <a:spcPts val="3625"/>
              </a:lnSpc>
              <a:tabLst>
                <a:tab pos="519430" algn="l"/>
              </a:tabLst>
            </a:pPr>
            <a:r>
              <a:rPr sz="4150" i="1" spc="-665" dirty="0">
                <a:solidFill>
                  <a:srgbClr val="46B862"/>
                </a:solidFill>
                <a:latin typeface="Times New Roman"/>
                <a:cs typeface="Times New Roman"/>
              </a:rPr>
              <a:t>J	</a:t>
            </a:r>
            <a:r>
              <a:rPr sz="4150" spc="-655" dirty="0">
                <a:solidFill>
                  <a:srgbClr val="46B862"/>
                </a:solidFill>
                <a:latin typeface="Times New Roman"/>
                <a:cs typeface="Times New Roman"/>
              </a:rPr>
              <a:t>-;;;</a:t>
            </a:r>
            <a:r>
              <a:rPr sz="4150" spc="-735" dirty="0">
                <a:solidFill>
                  <a:srgbClr val="46B862"/>
                </a:solidFill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R="606425" algn="ctr">
              <a:lnSpc>
                <a:spcPts val="4520"/>
              </a:lnSpc>
            </a:pPr>
            <a:r>
              <a:rPr sz="4200" i="1" spc="-25" dirty="0">
                <a:solidFill>
                  <a:srgbClr val="46B862"/>
                </a:solidFill>
                <a:latin typeface="Times New Roman"/>
                <a:cs typeface="Times New Roman"/>
              </a:rPr>
              <a:t>a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1684" y="5638341"/>
            <a:ext cx="36639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70" dirty="0">
                <a:solidFill>
                  <a:srgbClr val="EB4449"/>
                </a:solidFill>
                <a:latin typeface="Times New Roman"/>
                <a:cs typeface="Times New Roman"/>
              </a:rPr>
              <a:t>-9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1023" y="6111543"/>
            <a:ext cx="130683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7860" algn="l"/>
              </a:tabLst>
            </a:pPr>
            <a:r>
              <a:rPr sz="1900" spc="-260" dirty="0">
                <a:solidFill>
                  <a:srgbClr val="EB4449"/>
                </a:solidFill>
                <a:latin typeface="Arial"/>
                <a:cs typeface="Arial"/>
              </a:rPr>
              <a:t>'</a:t>
            </a:r>
            <a:r>
              <a:rPr sz="1900" spc="55" dirty="0">
                <a:solidFill>
                  <a:srgbClr val="EB4449"/>
                </a:solidFill>
                <a:latin typeface="Arial"/>
                <a:cs typeface="Arial"/>
              </a:rPr>
              <a:t>r</a:t>
            </a:r>
            <a:r>
              <a:rPr sz="1900" spc="-85" dirty="0">
                <a:solidFill>
                  <a:srgbClr val="EB4449"/>
                </a:solidFill>
                <a:latin typeface="Arial"/>
                <a:cs typeface="Arial"/>
              </a:rPr>
              <a:t>'V'\</a:t>
            </a:r>
            <a:r>
              <a:rPr sz="1900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2550" i="1" spc="140" dirty="0">
                <a:solidFill>
                  <a:srgbClr val="EB4449"/>
                </a:solidFill>
                <a:latin typeface="Times New Roman"/>
                <a:cs typeface="Times New Roman"/>
              </a:rPr>
              <a:t>8</a:t>
            </a:r>
            <a:endParaRPr sz="255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030"/>
              </a:spcBef>
            </a:pPr>
            <a:r>
              <a:rPr sz="2150" spc="275" dirty="0">
                <a:solidFill>
                  <a:srgbClr val="EB4449"/>
                </a:solidFill>
                <a:latin typeface="Times New Roman"/>
                <a:cs typeface="Times New Roman"/>
              </a:rPr>
              <a:t>JJ</a:t>
            </a:r>
            <a:r>
              <a:rPr sz="2150" spc="185" dirty="0">
                <a:solidFill>
                  <a:srgbClr val="EB4449"/>
                </a:solidFill>
                <a:latin typeface="Times New Roman"/>
                <a:cs typeface="Times New Roman"/>
              </a:rPr>
              <a:t>"</a:t>
            </a:r>
            <a:r>
              <a:rPr sz="2150" spc="555" dirty="0">
                <a:solidFill>
                  <a:srgbClr val="EB4449"/>
                </a:solidFill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38426" y="6111543"/>
            <a:ext cx="162242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2560" algn="l"/>
              </a:tabLst>
            </a:pPr>
            <a:r>
              <a:rPr sz="2550" spc="-110" dirty="0">
                <a:solidFill>
                  <a:srgbClr val="EB4449"/>
                </a:solidFill>
                <a:latin typeface="Times New Roman"/>
                <a:cs typeface="Times New Roman"/>
              </a:rPr>
              <a:t>._ </a:t>
            </a:r>
            <a:r>
              <a:rPr sz="2550" spc="-285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550" i="1" spc="-220" dirty="0">
                <a:solidFill>
                  <a:srgbClr val="ED575B"/>
                </a:solidFill>
                <a:latin typeface="Times New Roman"/>
                <a:cs typeface="Times New Roman"/>
              </a:rPr>
              <a:t>v..:</a:t>
            </a:r>
            <a:r>
              <a:rPr sz="2550" i="1" spc="-409" dirty="0">
                <a:solidFill>
                  <a:srgbClr val="ED575B"/>
                </a:solidFill>
                <a:latin typeface="Times New Roman"/>
                <a:cs typeface="Times New Roman"/>
              </a:rPr>
              <a:t>r</a:t>
            </a:r>
            <a:r>
              <a:rPr sz="2550" i="1" spc="-20" dirty="0">
                <a:solidFill>
                  <a:srgbClr val="ED575B"/>
                </a:solidFill>
                <a:latin typeface="Times New Roman"/>
                <a:cs typeface="Times New Roman"/>
              </a:rPr>
              <a:t>fr-1</a:t>
            </a:r>
            <a:r>
              <a:rPr sz="2550" i="1" dirty="0">
                <a:solidFill>
                  <a:srgbClr val="ED575B"/>
                </a:solidFill>
                <a:latin typeface="Times New Roman"/>
                <a:cs typeface="Times New Roman"/>
              </a:rPr>
              <a:t>	</a:t>
            </a:r>
            <a:r>
              <a:rPr sz="2150" spc="-245" dirty="0">
                <a:solidFill>
                  <a:srgbClr val="EB4449"/>
                </a:solidFill>
                <a:latin typeface="Arial"/>
                <a:cs typeface="Arial"/>
              </a:rPr>
              <a:t>&lt;f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7885" y="6270465"/>
            <a:ext cx="67373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3180" dirty="0">
                <a:solidFill>
                  <a:srgbClr val="EB4449"/>
                </a:solidFill>
                <a:latin typeface="Arial"/>
                <a:cs typeface="Arial"/>
              </a:rPr>
              <a:t>4</a:t>
            </a:r>
            <a:endParaRPr sz="3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312471" y="6211409"/>
            <a:ext cx="122682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  <a:tab pos="1064895" algn="l"/>
              </a:tabLst>
            </a:pPr>
            <a:r>
              <a:rPr sz="2550" spc="195" dirty="0">
                <a:solidFill>
                  <a:srgbClr val="EB4449"/>
                </a:solidFill>
                <a:latin typeface="Arial"/>
                <a:cs typeface="Arial"/>
              </a:rPr>
              <a:t>r	</a:t>
            </a:r>
            <a:r>
              <a:rPr sz="4300" spc="35" dirty="0">
                <a:solidFill>
                  <a:srgbClr val="EB4449"/>
                </a:solidFill>
                <a:latin typeface="Times New Roman"/>
                <a:cs typeface="Times New Roman"/>
              </a:rPr>
              <a:t>'J;	</a:t>
            </a:r>
            <a:r>
              <a:rPr sz="4300" spc="95" dirty="0">
                <a:solidFill>
                  <a:srgbClr val="EB4449"/>
                </a:solidFill>
                <a:latin typeface="Times New Roman"/>
                <a:cs typeface="Times New Roman"/>
              </a:rPr>
              <a:t>,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0504" y="6580272"/>
            <a:ext cx="243204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30" dirty="0">
                <a:solidFill>
                  <a:srgbClr val="EB4449"/>
                </a:solidFill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34054" y="6365666"/>
            <a:ext cx="325691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1955" algn="l"/>
              </a:tabLst>
            </a:pPr>
            <a:r>
              <a:rPr sz="2250" i="1" spc="130" dirty="0">
                <a:solidFill>
                  <a:srgbClr val="EB4449"/>
                </a:solidFill>
                <a:latin typeface="Arial"/>
                <a:cs typeface="Arial"/>
              </a:rPr>
              <a:t>t.l</a:t>
            </a:r>
            <a:r>
              <a:rPr sz="2250" i="1" spc="395" dirty="0">
                <a:solidFill>
                  <a:srgbClr val="EB4449"/>
                </a:solidFill>
                <a:latin typeface="Arial"/>
                <a:cs typeface="Arial"/>
              </a:rPr>
              <a:t>f</a:t>
            </a:r>
            <a:r>
              <a:rPr sz="4650" i="1" spc="-910" dirty="0">
                <a:solidFill>
                  <a:srgbClr val="EB4449"/>
                </a:solidFill>
                <a:latin typeface="Times New Roman"/>
                <a:cs typeface="Times New Roman"/>
              </a:rPr>
              <a:t>p</a:t>
            </a:r>
            <a:r>
              <a:rPr sz="4650" i="1" spc="-484" dirty="0">
                <a:solidFill>
                  <a:srgbClr val="EB4449"/>
                </a:solidFill>
                <a:latin typeface="Times New Roman"/>
                <a:cs typeface="Times New Roman"/>
              </a:rPr>
              <a:t> </a:t>
            </a:r>
            <a:r>
              <a:rPr sz="2350" spc="180" dirty="0">
                <a:solidFill>
                  <a:srgbClr val="EB4449"/>
                </a:solidFill>
                <a:latin typeface="Times New Roman"/>
                <a:cs typeface="Times New Roman"/>
              </a:rPr>
              <a:t>\o_</a:t>
            </a:r>
            <a:r>
              <a:rPr sz="2350" spc="155" dirty="0">
                <a:solidFill>
                  <a:srgbClr val="EB4449"/>
                </a:solidFill>
                <a:latin typeface="Times New Roman"/>
                <a:cs typeface="Times New Roman"/>
              </a:rPr>
              <a:t>j</a:t>
            </a:r>
            <a:r>
              <a:rPr sz="2450" spc="50" dirty="0">
                <a:solidFill>
                  <a:srgbClr val="EB4449"/>
                </a:solidFill>
                <a:latin typeface="Times New Roman"/>
                <a:cs typeface="Times New Roman"/>
              </a:rPr>
              <a:t>v-tJ,</a:t>
            </a:r>
            <a:r>
              <a:rPr sz="2450" spc="185" dirty="0">
                <a:solidFill>
                  <a:srgbClr val="EB4449"/>
                </a:solidFill>
                <a:latin typeface="Times New Roman"/>
                <a:cs typeface="Times New Roman"/>
              </a:rPr>
              <a:t>,</a:t>
            </a:r>
            <a:r>
              <a:rPr sz="2450" spc="170" dirty="0">
                <a:solidFill>
                  <a:srgbClr val="EB4449"/>
                </a:solidFill>
                <a:latin typeface="Times New Roman"/>
                <a:cs typeface="Times New Roman"/>
              </a:rPr>
              <a:t>1</a:t>
            </a:r>
            <a:r>
              <a:rPr sz="2050" i="1" spc="420" dirty="0">
                <a:solidFill>
                  <a:srgbClr val="EB4449"/>
                </a:solidFill>
                <a:latin typeface="Arial"/>
                <a:cs typeface="Arial"/>
              </a:rPr>
              <a:t>l)</a:t>
            </a:r>
            <a:r>
              <a:rPr sz="2050" i="1" dirty="0">
                <a:solidFill>
                  <a:srgbClr val="EB4449"/>
                </a:solidFill>
                <a:latin typeface="Arial"/>
                <a:cs typeface="Arial"/>
              </a:rPr>
              <a:t>	</a:t>
            </a:r>
            <a:r>
              <a:rPr sz="2700" i="1" spc="-325" dirty="0">
                <a:solidFill>
                  <a:srgbClr val="EB4449"/>
                </a:solidFill>
                <a:latin typeface="Arial"/>
                <a:cs typeface="Arial"/>
              </a:rPr>
              <a:t>I</a:t>
            </a:r>
            <a:r>
              <a:rPr sz="2700" i="1" spc="-390" dirty="0">
                <a:solidFill>
                  <a:srgbClr val="EB4449"/>
                </a:solidFill>
                <a:latin typeface="Arial"/>
                <a:cs typeface="Arial"/>
              </a:rPr>
              <a:t> </a:t>
            </a:r>
            <a:r>
              <a:rPr sz="2700" i="1" spc="825" dirty="0">
                <a:solidFill>
                  <a:srgbClr val="EB4449"/>
                </a:solidFill>
                <a:latin typeface="Arial"/>
                <a:cs typeface="Arial"/>
              </a:rPr>
              <a:t>f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11170" y="7176202"/>
            <a:ext cx="2813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95" dirty="0">
                <a:solidFill>
                  <a:srgbClr val="EB4449"/>
                </a:solidFill>
                <a:latin typeface="Arial"/>
                <a:cs typeface="Arial"/>
              </a:rPr>
              <a:t>(</a:t>
            </a:r>
            <a:r>
              <a:rPr sz="1050" i="1" spc="80" dirty="0">
                <a:solidFill>
                  <a:srgbClr val="EB4449"/>
                </a:solidFill>
                <a:latin typeface="Arial"/>
                <a:cs typeface="Arial"/>
              </a:rPr>
              <a:t>}...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5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269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17800"/>
            <a:ext cx="18059400" cy="74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5779" y="2755411"/>
            <a:ext cx="43688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70"/>
              </a:lnSpc>
            </a:pPr>
            <a:r>
              <a:rPr sz="4000" spc="-160" dirty="0">
                <a:solidFill>
                  <a:srgbClr val="ED494D"/>
                </a:solidFill>
                <a:latin typeface="Arial"/>
                <a:cs typeface="Arial"/>
              </a:rPr>
              <a:t>(0</a:t>
            </a:r>
            <a:endParaRPr sz="4000">
              <a:latin typeface="Arial"/>
              <a:cs typeface="Arial"/>
            </a:endParaRPr>
          </a:p>
          <a:p>
            <a:pPr marL="215265">
              <a:lnSpc>
                <a:spcPts val="3270"/>
              </a:lnSpc>
            </a:pPr>
            <a:r>
              <a:rPr sz="2750" i="1" spc="90" dirty="0">
                <a:solidFill>
                  <a:srgbClr val="ED494D"/>
                </a:solidFill>
                <a:latin typeface="Arial"/>
                <a:cs typeface="Arial"/>
              </a:rPr>
              <a:t>g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128" y="3281130"/>
            <a:ext cx="821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270" dirty="0">
                <a:solidFill>
                  <a:srgbClr val="ED494D"/>
                </a:solidFill>
                <a:latin typeface="Arial"/>
                <a:cs typeface="Arial"/>
              </a:rPr>
              <a:t>eJ-</a:t>
            </a:r>
            <a:r>
              <a:rPr sz="3200" i="1" spc="355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2950" i="1" spc="-105" dirty="0">
                <a:solidFill>
                  <a:srgbClr val="ED494D"/>
                </a:solidFill>
                <a:latin typeface="Times New Roman"/>
                <a:cs typeface="Times New Roman"/>
              </a:rPr>
              <a:t>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569" y="3239966"/>
            <a:ext cx="7988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-85" dirty="0">
                <a:solidFill>
                  <a:srgbClr val="ED494D"/>
                </a:solidFill>
                <a:latin typeface="Times New Roman"/>
                <a:cs typeface="Times New Roman"/>
              </a:rPr>
              <a:t>.A</a:t>
            </a:r>
            <a:r>
              <a:rPr sz="2100" i="1" spc="110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ED494D"/>
                </a:solidFill>
                <a:latin typeface="Arial"/>
                <a:cs typeface="Arial"/>
              </a:rPr>
              <a:t>J--t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1045" y="3260548"/>
            <a:ext cx="1841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490" dirty="0">
                <a:solidFill>
                  <a:srgbClr val="ED494D"/>
                </a:solidFill>
                <a:latin typeface="Arial"/>
                <a:cs typeface="Arial"/>
              </a:rPr>
              <a:t>l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229" y="4638269"/>
            <a:ext cx="4533265" cy="161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738755" algn="l"/>
              </a:tabLst>
            </a:pPr>
            <a:r>
              <a:rPr sz="5400" i="1" spc="545" dirty="0">
                <a:solidFill>
                  <a:srgbClr val="ED494D"/>
                </a:solidFill>
                <a:latin typeface="Arial"/>
                <a:cs typeface="Arial"/>
              </a:rPr>
              <a:t>f!j</a:t>
            </a:r>
            <a:r>
              <a:rPr sz="5400" i="1" spc="-480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800" i="1" spc="170" dirty="0">
                <a:solidFill>
                  <a:srgbClr val="ED494D"/>
                </a:solidFill>
                <a:latin typeface="Arial"/>
                <a:cs typeface="Arial"/>
              </a:rPr>
              <a:t>k</a:t>
            </a:r>
            <a:r>
              <a:rPr sz="3800" i="1" spc="165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2700" i="1" spc="-555" dirty="0">
                <a:solidFill>
                  <a:srgbClr val="ED494D"/>
                </a:solidFill>
                <a:latin typeface="Times New Roman"/>
                <a:cs typeface="Times New Roman"/>
              </a:rPr>
              <a:t>g</a:t>
            </a:r>
            <a:r>
              <a:rPr sz="2700" i="1" spc="-275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2700" i="1" spc="-420" dirty="0">
                <a:solidFill>
                  <a:srgbClr val="ED494D"/>
                </a:solidFill>
                <a:latin typeface="Times New Roman"/>
                <a:cs typeface="Times New Roman"/>
              </a:rPr>
              <a:t>....J.D</a:t>
            </a:r>
            <a:r>
              <a:rPr sz="2700" i="1" spc="-335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2700" i="1" spc="840" dirty="0">
                <a:solidFill>
                  <a:srgbClr val="ED494D"/>
                </a:solidFill>
                <a:latin typeface="Times New Roman"/>
                <a:cs typeface="Times New Roman"/>
              </a:rPr>
              <a:t>t</a:t>
            </a:r>
            <a:r>
              <a:rPr sz="2700" i="1" spc="300" dirty="0">
                <a:solidFill>
                  <a:srgbClr val="ED494D"/>
                </a:solidFill>
                <a:latin typeface="Times New Roman"/>
                <a:cs typeface="Times New Roman"/>
              </a:rPr>
              <a:t>.if</a:t>
            </a:r>
            <a:r>
              <a:rPr sz="2700" i="1" dirty="0">
                <a:solidFill>
                  <a:srgbClr val="ED494D"/>
                </a:solidFill>
                <a:latin typeface="Times New Roman"/>
                <a:cs typeface="Times New Roman"/>
              </a:rPr>
              <a:t>	</a:t>
            </a:r>
            <a:r>
              <a:rPr sz="3000" spc="-150" dirty="0">
                <a:solidFill>
                  <a:srgbClr val="ED494D"/>
                </a:solidFill>
                <a:latin typeface="Times New Roman"/>
                <a:cs typeface="Times New Roman"/>
              </a:rPr>
              <a:t>teJ..o</a:t>
            </a:r>
            <a:r>
              <a:rPr sz="3000" spc="-365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ED494D"/>
                </a:solidFill>
                <a:latin typeface="Times New Roman"/>
                <a:cs typeface="Times New Roman"/>
              </a:rPr>
              <a:t>c:;</a:t>
            </a:r>
            <a:r>
              <a:rPr sz="3000" spc="25" dirty="0">
                <a:solidFill>
                  <a:srgbClr val="ED494D"/>
                </a:solidFill>
                <a:latin typeface="Times New Roman"/>
                <a:cs typeface="Times New Roman"/>
              </a:rPr>
              <a:t>h</a:t>
            </a:r>
            <a:r>
              <a:rPr sz="3000" spc="-455" dirty="0">
                <a:solidFill>
                  <a:srgbClr val="ED494D"/>
                </a:solidFill>
                <a:latin typeface="Times New Roman"/>
                <a:cs typeface="Times New Roman"/>
              </a:rPr>
              <a:t>r6Yl</a:t>
            </a:r>
            <a:endParaRPr sz="300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  <a:spcBef>
                <a:spcPts val="1850"/>
              </a:spcBef>
            </a:pPr>
            <a:r>
              <a:rPr sz="4350" spc="675" dirty="0">
                <a:solidFill>
                  <a:srgbClr val="ED494D"/>
                </a:solidFill>
                <a:latin typeface="Arial"/>
                <a:cs typeface="Arial"/>
              </a:rPr>
              <a:t>@</a:t>
            </a:r>
            <a:r>
              <a:rPr sz="3750" spc="-484" dirty="0">
                <a:solidFill>
                  <a:srgbClr val="ED494D"/>
                </a:solidFill>
                <a:latin typeface="Arial"/>
                <a:cs typeface="Arial"/>
              </a:rPr>
              <a:t>&amp;te\</a:t>
            </a:r>
            <a:r>
              <a:rPr sz="3750" spc="-380" dirty="0">
                <a:solidFill>
                  <a:srgbClr val="ED494D"/>
                </a:solidFill>
                <a:latin typeface="Arial"/>
                <a:cs typeface="Arial"/>
              </a:rPr>
              <a:t>J</a:t>
            </a:r>
            <a:r>
              <a:rPr sz="3750" spc="-15" dirty="0">
                <a:solidFill>
                  <a:srgbClr val="ED494D"/>
                </a:solidFill>
                <a:latin typeface="Arial"/>
                <a:cs typeface="Arial"/>
              </a:rPr>
              <a:t>,,,</a:t>
            </a:r>
            <a:r>
              <a:rPr sz="3750" spc="65" dirty="0">
                <a:solidFill>
                  <a:srgbClr val="ED494D"/>
                </a:solidFill>
                <a:latin typeface="Arial"/>
                <a:cs typeface="Arial"/>
              </a:rPr>
              <a:t>n</a:t>
            </a:r>
            <a:r>
              <a:rPr sz="3750" spc="-1664" dirty="0">
                <a:solidFill>
                  <a:srgbClr val="ED494D"/>
                </a:solidFill>
                <a:latin typeface="Arial"/>
                <a:cs typeface="Arial"/>
              </a:rPr>
              <a:t>Q</a:t>
            </a:r>
            <a:r>
              <a:rPr sz="3750" spc="470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300" spc="370" dirty="0">
                <a:solidFill>
                  <a:srgbClr val="ED494D"/>
                </a:solidFill>
                <a:latin typeface="Arial"/>
                <a:cs typeface="Arial"/>
              </a:rPr>
              <a:t>f</a:t>
            </a:r>
            <a:r>
              <a:rPr sz="3400" spc="240" dirty="0">
                <a:solidFill>
                  <a:srgbClr val="ED494D"/>
                </a:solidFill>
                <a:latin typeface="Times New Roman"/>
                <a:cs typeface="Times New Roman"/>
              </a:rPr>
              <a:t>e</a:t>
            </a:r>
            <a:r>
              <a:rPr sz="3400" spc="-95" dirty="0">
                <a:solidFill>
                  <a:srgbClr val="ED494D"/>
                </a:solidFill>
                <a:latin typeface="Times New Roman"/>
                <a:cs typeface="Times New Roman"/>
              </a:rPr>
              <a:t>J</a:t>
            </a:r>
            <a:r>
              <a:rPr sz="3400" spc="525" dirty="0">
                <a:solidFill>
                  <a:srgbClr val="ED494D"/>
                </a:solidFill>
                <a:latin typeface="Times New Roman"/>
                <a:cs typeface="Times New Roman"/>
              </a:rPr>
              <a:t>.eJ</a:t>
            </a:r>
            <a:r>
              <a:rPr sz="3400" spc="-160" dirty="0">
                <a:solidFill>
                  <a:srgbClr val="ED494D"/>
                </a:solidFill>
                <a:latin typeface="Times New Roman"/>
                <a:cs typeface="Times New Roman"/>
              </a:rPr>
              <a:t>i</a:t>
            </a:r>
            <a:r>
              <a:rPr sz="3400" spc="-465" dirty="0">
                <a:solidFill>
                  <a:srgbClr val="ED494D"/>
                </a:solidFill>
                <a:latin typeface="Times New Roman"/>
                <a:cs typeface="Times New Roman"/>
              </a:rPr>
              <a:t>0&gt;1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2815" y="4725743"/>
            <a:ext cx="515683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9930" algn="l"/>
                <a:tab pos="1889125" algn="l"/>
                <a:tab pos="2358390" algn="l"/>
                <a:tab pos="3880485" algn="l"/>
                <a:tab pos="4844415" algn="l"/>
              </a:tabLst>
            </a:pPr>
            <a:r>
              <a:rPr sz="3000" spc="1085" dirty="0">
                <a:solidFill>
                  <a:srgbClr val="ED494D"/>
                </a:solidFill>
                <a:latin typeface="Times New Roman"/>
                <a:cs typeface="Times New Roman"/>
              </a:rPr>
              <a:t>-	</a:t>
            </a:r>
            <a:r>
              <a:rPr sz="3300" i="1" spc="-204" dirty="0">
                <a:solidFill>
                  <a:srgbClr val="ED494D"/>
                </a:solidFill>
                <a:latin typeface="Arial"/>
                <a:cs typeface="Arial"/>
              </a:rPr>
              <a:t>n</a:t>
            </a:r>
            <a:r>
              <a:rPr sz="3300" i="1" spc="-155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550" spc="15" dirty="0">
                <a:solidFill>
                  <a:srgbClr val="ED494D"/>
                </a:solidFill>
                <a:latin typeface="Times New Roman"/>
                <a:cs typeface="Times New Roman"/>
              </a:rPr>
              <a:t>c</a:t>
            </a:r>
            <a:r>
              <a:rPr sz="3550" spc="-495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400" spc="1040" dirty="0">
                <a:solidFill>
                  <a:srgbClr val="ED494D"/>
                </a:solidFill>
                <a:latin typeface="Arial"/>
                <a:cs typeface="Arial"/>
              </a:rPr>
              <a:t>K</a:t>
            </a:r>
            <a:r>
              <a:rPr sz="3400" dirty="0">
                <a:solidFill>
                  <a:srgbClr val="ED494D"/>
                </a:solidFill>
                <a:latin typeface="Arial"/>
                <a:cs typeface="Arial"/>
              </a:rPr>
              <a:t>	</a:t>
            </a:r>
            <a:r>
              <a:rPr sz="4400" i="1" spc="-1515" dirty="0">
                <a:solidFill>
                  <a:srgbClr val="ED494D"/>
                </a:solidFill>
                <a:latin typeface="Times New Roman"/>
                <a:cs typeface="Times New Roman"/>
              </a:rPr>
              <a:t>=</a:t>
            </a:r>
            <a:r>
              <a:rPr sz="4400" i="1" dirty="0">
                <a:solidFill>
                  <a:srgbClr val="ED494D"/>
                </a:solidFill>
                <a:latin typeface="Times New Roman"/>
                <a:cs typeface="Times New Roman"/>
              </a:rPr>
              <a:t>	</a:t>
            </a:r>
            <a:r>
              <a:rPr sz="4550" spc="-1730" dirty="0">
                <a:solidFill>
                  <a:srgbClr val="ED494D"/>
                </a:solidFill>
                <a:latin typeface="Arial"/>
                <a:cs typeface="Arial"/>
              </a:rPr>
              <a:t>V</a:t>
            </a:r>
            <a:r>
              <a:rPr sz="4550" spc="-265" dirty="0">
                <a:solidFill>
                  <a:srgbClr val="ED494D"/>
                </a:solidFill>
                <a:latin typeface="Arial"/>
                <a:cs typeface="Arial"/>
              </a:rPr>
              <a:t>l</a:t>
            </a:r>
            <a:r>
              <a:rPr sz="4550" spc="-245" dirty="0">
                <a:solidFill>
                  <a:srgbClr val="ED494D"/>
                </a:solidFill>
                <a:latin typeface="Arial"/>
                <a:cs typeface="Arial"/>
              </a:rPr>
              <a:t>\.</a:t>
            </a:r>
            <a:r>
              <a:rPr sz="4550" spc="-775" dirty="0">
                <a:solidFill>
                  <a:srgbClr val="ED494D"/>
                </a:solidFill>
                <a:latin typeface="Arial"/>
                <a:cs typeface="Arial"/>
              </a:rPr>
              <a:t>/</a:t>
            </a:r>
            <a:r>
              <a:rPr sz="4550" spc="-740" dirty="0">
                <a:solidFill>
                  <a:srgbClr val="ED494D"/>
                </a:solidFill>
                <a:latin typeface="Arial"/>
                <a:cs typeface="Arial"/>
              </a:rPr>
              <a:t>(</a:t>
            </a:r>
            <a:r>
              <a:rPr sz="2150" i="1" spc="-65" dirty="0">
                <a:solidFill>
                  <a:srgbClr val="ED494D"/>
                </a:solidFill>
                <a:latin typeface="Arial"/>
                <a:cs typeface="Arial"/>
              </a:rPr>
              <a:t>¥..</a:t>
            </a:r>
            <a:r>
              <a:rPr sz="2150" i="1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2150" i="1" spc="-220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300" i="1" spc="-395" dirty="0">
                <a:solidFill>
                  <a:srgbClr val="ED494D"/>
                </a:solidFill>
                <a:latin typeface="Arial"/>
                <a:cs typeface="Arial"/>
              </a:rPr>
              <a:t>r,</a:t>
            </a:r>
            <a:r>
              <a:rPr sz="3300" i="1" dirty="0">
                <a:solidFill>
                  <a:srgbClr val="ED494D"/>
                </a:solidFill>
                <a:latin typeface="Arial"/>
                <a:cs typeface="Arial"/>
              </a:rPr>
              <a:t>	</a:t>
            </a:r>
            <a:r>
              <a:rPr sz="3000" spc="-295" dirty="0">
                <a:solidFill>
                  <a:srgbClr val="ED494D"/>
                </a:solidFill>
                <a:latin typeface="Times New Roman"/>
                <a:cs typeface="Times New Roman"/>
              </a:rPr>
              <a:t>""</a:t>
            </a:r>
            <a:r>
              <a:rPr sz="3000" spc="-114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000" spc="-475" dirty="0">
                <a:solidFill>
                  <a:srgbClr val="ED494D"/>
                </a:solidFill>
                <a:latin typeface="Times New Roman"/>
                <a:cs typeface="Times New Roman"/>
              </a:rPr>
              <a:t>...-</a:t>
            </a:r>
            <a:r>
              <a:rPr sz="3000" spc="-420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000" spc="480" dirty="0">
                <a:solidFill>
                  <a:srgbClr val="ED494D"/>
                </a:solidFill>
                <a:latin typeface="Times New Roman"/>
                <a:cs typeface="Times New Roman"/>
              </a:rPr>
              <a:t>k</a:t>
            </a:r>
            <a:r>
              <a:rPr sz="3000" dirty="0">
                <a:solidFill>
                  <a:srgbClr val="ED494D"/>
                </a:solidFill>
                <a:latin typeface="Times New Roman"/>
                <a:cs typeface="Times New Roman"/>
              </a:rPr>
              <a:t>	</a:t>
            </a:r>
            <a:r>
              <a:rPr sz="3000" spc="175" dirty="0">
                <a:solidFill>
                  <a:srgbClr val="ED494D"/>
                </a:solidFill>
                <a:latin typeface="Times New Roman"/>
                <a:cs typeface="Times New Roman"/>
              </a:rPr>
              <a:t>()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7451" y="5655676"/>
            <a:ext cx="3903979" cy="180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45"/>
              </a:lnSpc>
              <a:tabLst>
                <a:tab pos="671830" algn="l"/>
                <a:tab pos="1419860" algn="l"/>
                <a:tab pos="3550920" algn="l"/>
              </a:tabLst>
            </a:pPr>
            <a:r>
              <a:rPr sz="3400" spc="2000" dirty="0">
                <a:solidFill>
                  <a:srgbClr val="ED494D"/>
                </a:solidFill>
                <a:latin typeface="Times New Roman"/>
                <a:cs typeface="Times New Roman"/>
              </a:rPr>
              <a:t>-	</a:t>
            </a:r>
            <a:r>
              <a:rPr sz="3400" i="1" spc="145" dirty="0">
                <a:solidFill>
                  <a:srgbClr val="ED494D"/>
                </a:solidFill>
                <a:latin typeface="Times New Roman"/>
                <a:cs typeface="Times New Roman"/>
              </a:rPr>
              <a:t>(</a:t>
            </a:r>
            <a:r>
              <a:rPr sz="3400" i="1" spc="90" dirty="0">
                <a:solidFill>
                  <a:srgbClr val="ED494D"/>
                </a:solidFill>
                <a:latin typeface="Times New Roman"/>
                <a:cs typeface="Times New Roman"/>
              </a:rPr>
              <a:t>'.</a:t>
            </a:r>
            <a:r>
              <a:rPr sz="3400" i="1" spc="145" dirty="0">
                <a:solidFill>
                  <a:srgbClr val="ED494D"/>
                </a:solidFill>
                <a:latin typeface="Times New Roman"/>
                <a:cs typeface="Times New Roman"/>
              </a:rPr>
              <a:t>)	</a:t>
            </a:r>
            <a:r>
              <a:rPr sz="3600" spc="455" dirty="0">
                <a:solidFill>
                  <a:srgbClr val="ED494D"/>
                </a:solidFill>
                <a:latin typeface="Times New Roman"/>
                <a:cs typeface="Times New Roman"/>
              </a:rPr>
              <a:t>f</a:t>
            </a:r>
            <a:r>
              <a:rPr sz="3600" spc="-459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600" spc="-705" dirty="0">
                <a:solidFill>
                  <a:srgbClr val="ED494D"/>
                </a:solidFill>
                <a:latin typeface="Times New Roman"/>
                <a:cs typeface="Times New Roman"/>
              </a:rPr>
              <a:t>o</a:t>
            </a:r>
            <a:r>
              <a:rPr sz="3600" spc="-370" dirty="0">
                <a:solidFill>
                  <a:srgbClr val="ED494D"/>
                </a:solidFill>
                <a:latin typeface="Times New Roman"/>
                <a:cs typeface="Times New Roman"/>
              </a:rPr>
              <a:t>..</a:t>
            </a:r>
            <a:r>
              <a:rPr sz="3600" spc="-869" dirty="0">
                <a:solidFill>
                  <a:srgbClr val="ED494D"/>
                </a:solidFill>
                <a:latin typeface="Times New Roman"/>
                <a:cs typeface="Times New Roman"/>
              </a:rPr>
              <a:t>Y</a:t>
            </a:r>
            <a:r>
              <a:rPr sz="3600" spc="-610" dirty="0">
                <a:solidFill>
                  <a:srgbClr val="ED494D"/>
                </a:solidFill>
                <a:latin typeface="Times New Roman"/>
                <a:cs typeface="Times New Roman"/>
              </a:rPr>
              <a:t>W,,.</a:t>
            </a:r>
            <a:r>
              <a:rPr sz="3600" spc="-1130" dirty="0">
                <a:solidFill>
                  <a:srgbClr val="ED494D"/>
                </a:solidFill>
                <a:latin typeface="Times New Roman"/>
                <a:cs typeface="Times New Roman"/>
              </a:rPr>
              <a:t>_</a:t>
            </a:r>
            <a:r>
              <a:rPr sz="3600" spc="-130" dirty="0">
                <a:solidFill>
                  <a:srgbClr val="ED494D"/>
                </a:solidFill>
                <a:latin typeface="Times New Roman"/>
                <a:cs typeface="Times New Roman"/>
              </a:rPr>
              <a:t>'</a:t>
            </a:r>
            <a:r>
              <a:rPr sz="3600" spc="-725" dirty="0">
                <a:solidFill>
                  <a:srgbClr val="ED494D"/>
                </a:solidFill>
                <a:latin typeface="Times New Roman"/>
                <a:cs typeface="Times New Roman"/>
              </a:rPr>
              <a:t>Y</a:t>
            </a:r>
            <a:r>
              <a:rPr sz="3600" spc="-325" dirty="0">
                <a:solidFill>
                  <a:srgbClr val="ED494D"/>
                </a:solidFill>
                <a:latin typeface="Times New Roman"/>
                <a:cs typeface="Times New Roman"/>
              </a:rPr>
              <a:t>Ji</a:t>
            </a:r>
            <a:r>
              <a:rPr sz="3600" dirty="0">
                <a:solidFill>
                  <a:srgbClr val="ED494D"/>
                </a:solidFill>
                <a:latin typeface="Times New Roman"/>
                <a:cs typeface="Times New Roman"/>
              </a:rPr>
              <a:t>	</a:t>
            </a:r>
            <a:r>
              <a:rPr sz="4500" spc="-420" dirty="0">
                <a:solidFill>
                  <a:srgbClr val="ED494D"/>
                </a:solidFill>
                <a:latin typeface="Arial"/>
                <a:cs typeface="Arial"/>
              </a:rPr>
              <a:t>+'</a:t>
            </a:r>
            <a:endParaRPr sz="4500">
              <a:latin typeface="Arial"/>
              <a:cs typeface="Arial"/>
            </a:endParaRPr>
          </a:p>
          <a:p>
            <a:pPr marL="519430">
              <a:lnSpc>
                <a:spcPts val="3665"/>
              </a:lnSpc>
              <a:tabLst>
                <a:tab pos="1381760" algn="l"/>
              </a:tabLst>
            </a:pPr>
            <a:r>
              <a:rPr sz="3600" i="1" spc="1045" dirty="0">
                <a:solidFill>
                  <a:srgbClr val="ED494D"/>
                </a:solidFill>
                <a:latin typeface="Times New Roman"/>
                <a:cs typeface="Times New Roman"/>
              </a:rPr>
              <a:t>(9	</a:t>
            </a:r>
            <a:r>
              <a:rPr sz="3300" spc="-655" dirty="0">
                <a:solidFill>
                  <a:srgbClr val="ED494D"/>
                </a:solidFill>
                <a:latin typeface="Times New Roman"/>
                <a:cs typeface="Times New Roman"/>
              </a:rPr>
              <a:t>&lt;bt&gt;-</a:t>
            </a:r>
            <a:r>
              <a:rPr sz="3300" spc="-425" dirty="0">
                <a:solidFill>
                  <a:srgbClr val="ED494D"/>
                </a:solidFill>
                <a:latin typeface="Times New Roman"/>
                <a:cs typeface="Times New Roman"/>
              </a:rPr>
              <a:t>-</a:t>
            </a:r>
            <a:r>
              <a:rPr sz="3300" spc="570" dirty="0">
                <a:solidFill>
                  <a:srgbClr val="ED494D"/>
                </a:solidFill>
                <a:latin typeface="Times New Roman"/>
                <a:cs typeface="Times New Roman"/>
              </a:rPr>
              <a:t>c</a:t>
            </a:r>
            <a:r>
              <a:rPr sz="3300" spc="975" dirty="0">
                <a:solidFill>
                  <a:srgbClr val="ED494D"/>
                </a:solidFill>
                <a:latin typeface="Times New Roman"/>
                <a:cs typeface="Times New Roman"/>
              </a:rPr>
              <a:t>k</a:t>
            </a:r>
            <a:r>
              <a:rPr sz="3300" spc="335" dirty="0">
                <a:solidFill>
                  <a:srgbClr val="ED494D"/>
                </a:solidFill>
                <a:latin typeface="Times New Roman"/>
                <a:cs typeface="Times New Roman"/>
              </a:rPr>
              <a:t>i...-.</a:t>
            </a:r>
            <a:r>
              <a:rPr sz="3300" spc="425" dirty="0">
                <a:solidFill>
                  <a:srgbClr val="ED494D"/>
                </a:solidFill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464"/>
              </a:spcBef>
              <a:tabLst>
                <a:tab pos="1343660" algn="l"/>
              </a:tabLst>
            </a:pPr>
            <a:r>
              <a:rPr sz="4900" spc="70" dirty="0">
                <a:solidFill>
                  <a:srgbClr val="ED494D"/>
                </a:solidFill>
                <a:latin typeface="Arial"/>
                <a:cs typeface="Arial"/>
              </a:rPr>
              <a:t>®	</a:t>
            </a:r>
            <a:r>
              <a:rPr sz="5000" i="1" spc="-1265" dirty="0">
                <a:solidFill>
                  <a:srgbClr val="ED494D"/>
                </a:solidFill>
                <a:latin typeface="Arial"/>
                <a:cs typeface="Arial"/>
              </a:rPr>
              <a:t>H</a:t>
            </a:r>
            <a:r>
              <a:rPr sz="5000" i="1" spc="655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700" spc="-60" dirty="0">
                <a:solidFill>
                  <a:srgbClr val="ED494D"/>
                </a:solidFill>
                <a:latin typeface="Times New Roman"/>
                <a:cs typeface="Times New Roman"/>
              </a:rPr>
              <a:t>b</a:t>
            </a:r>
            <a:r>
              <a:rPr sz="3700" spc="-75" dirty="0">
                <a:solidFill>
                  <a:srgbClr val="ED494D"/>
                </a:solidFill>
                <a:latin typeface="Times New Roman"/>
                <a:cs typeface="Times New Roman"/>
              </a:rPr>
              <a:t>y</a:t>
            </a:r>
            <a:r>
              <a:rPr sz="3700" spc="-55" dirty="0">
                <a:solidFill>
                  <a:srgbClr val="ED494D"/>
                </a:solidFill>
                <a:latin typeface="Times New Roman"/>
                <a:cs typeface="Times New Roman"/>
              </a:rPr>
              <a:t>\</a:t>
            </a:r>
            <a:r>
              <a:rPr sz="3700" spc="-390" dirty="0">
                <a:solidFill>
                  <a:srgbClr val="ED494D"/>
                </a:solidFill>
                <a:latin typeface="Times New Roman"/>
                <a:cs typeface="Times New Roman"/>
              </a:rPr>
              <a:t> </a:t>
            </a:r>
            <a:r>
              <a:rPr sz="3700" spc="-335" dirty="0">
                <a:solidFill>
                  <a:srgbClr val="ED494D"/>
                </a:solidFill>
                <a:latin typeface="Times New Roman"/>
                <a:cs typeface="Times New Roman"/>
              </a:rPr>
              <a:t>J</a:t>
            </a:r>
            <a:r>
              <a:rPr sz="3700" spc="-250" dirty="0">
                <a:solidFill>
                  <a:srgbClr val="ED494D"/>
                </a:solidFill>
                <a:latin typeface="Times New Roman"/>
                <a:cs typeface="Times New Roman"/>
              </a:rPr>
              <a:t>\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57370" y="5784313"/>
            <a:ext cx="1974214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50" spc="-894" dirty="0">
                <a:solidFill>
                  <a:srgbClr val="ED494D"/>
                </a:solidFill>
                <a:latin typeface="Arial"/>
                <a:cs typeface="Arial"/>
              </a:rPr>
              <a:t>S</a:t>
            </a:r>
            <a:r>
              <a:rPr sz="3250" spc="50" dirty="0">
                <a:solidFill>
                  <a:srgbClr val="ED494D"/>
                </a:solidFill>
                <a:latin typeface="Arial"/>
                <a:cs typeface="Arial"/>
              </a:rPr>
              <a:t>tl.e.J'i</a:t>
            </a:r>
            <a:r>
              <a:rPr sz="3250" spc="-10" dirty="0">
                <a:solidFill>
                  <a:srgbClr val="ED494D"/>
                </a:solidFill>
                <a:latin typeface="Arial"/>
                <a:cs typeface="Arial"/>
              </a:rPr>
              <a:t>.</a:t>
            </a:r>
            <a:r>
              <a:rPr sz="3250" spc="-635" dirty="0">
                <a:solidFill>
                  <a:srgbClr val="ED494D"/>
                </a:solidFill>
                <a:latin typeface="Arial"/>
                <a:cs typeface="Arial"/>
              </a:rPr>
              <a:t>6"Y'l</a:t>
            </a:r>
            <a:endParaRPr sz="3250">
              <a:latin typeface="Arial"/>
              <a:cs typeface="Arial"/>
            </a:endParaRPr>
          </a:p>
          <a:p>
            <a:pPr marL="659130">
              <a:lnSpc>
                <a:spcPts val="3475"/>
              </a:lnSpc>
            </a:pPr>
            <a:r>
              <a:rPr sz="3150" spc="430" dirty="0">
                <a:solidFill>
                  <a:srgbClr val="ED494D"/>
                </a:solidFill>
                <a:latin typeface="Arial"/>
                <a:cs typeface="Arial"/>
              </a:rPr>
              <a:t>D-:</a:t>
            </a:r>
            <a:r>
              <a:rPr sz="3150" spc="-130" dirty="0">
                <a:solidFill>
                  <a:srgbClr val="ED494D"/>
                </a:solidFill>
                <a:latin typeface="Arial"/>
                <a:cs typeface="Arial"/>
              </a:rPr>
              <a:t>.</a:t>
            </a:r>
            <a:r>
              <a:rPr sz="3150" spc="-300" dirty="0">
                <a:solidFill>
                  <a:srgbClr val="ED494D"/>
                </a:solidFill>
                <a:latin typeface="Arial"/>
                <a:cs typeface="Arial"/>
              </a:rPr>
              <a:t>wU</a:t>
            </a:r>
            <a:endParaRPr sz="3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33310" y="6199991"/>
            <a:ext cx="51625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-385" dirty="0">
                <a:solidFill>
                  <a:srgbClr val="ED494D"/>
                </a:solidFill>
                <a:latin typeface="Arial"/>
                <a:cs typeface="Arial"/>
              </a:rPr>
              <a:t>,</a:t>
            </a:r>
            <a:r>
              <a:rPr sz="3150" spc="-2150" dirty="0">
                <a:solidFill>
                  <a:srgbClr val="ED494D"/>
                </a:solidFill>
                <a:latin typeface="Arial"/>
                <a:cs typeface="Arial"/>
              </a:rPr>
              <a:t>C</a:t>
            </a:r>
            <a:r>
              <a:rPr sz="3150" spc="-254" dirty="0">
                <a:solidFill>
                  <a:srgbClr val="ED494D"/>
                </a:solidFill>
                <a:latin typeface="Arial"/>
                <a:cs typeface="Arial"/>
              </a:rPr>
              <a:t>.</a:t>
            </a:r>
            <a:r>
              <a:rPr sz="3150" spc="-225" dirty="0">
                <a:solidFill>
                  <a:srgbClr val="ED494D"/>
                </a:solidFill>
                <a:latin typeface="Arial"/>
                <a:cs typeface="Arial"/>
              </a:rPr>
              <a:t> </a:t>
            </a:r>
            <a:r>
              <a:rPr sz="3150" spc="-819" dirty="0">
                <a:solidFill>
                  <a:srgbClr val="ED494D"/>
                </a:solidFill>
                <a:latin typeface="Arial"/>
                <a:cs typeface="Arial"/>
              </a:rPr>
              <a:t>V</a:t>
            </a:r>
            <a:r>
              <a:rPr sz="3150" spc="-400" dirty="0">
                <a:solidFill>
                  <a:srgbClr val="ED494D"/>
                </a:solidFill>
                <a:latin typeface="Arial"/>
                <a:cs typeface="Arial"/>
              </a:rPr>
              <a:t>)</a:t>
            </a:r>
            <a:endParaRPr sz="31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86777" y="3081110"/>
          <a:ext cx="6687184" cy="1407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79"/>
                <a:gridCol w="1499078"/>
                <a:gridCol w="1670960"/>
                <a:gridCol w="407234"/>
                <a:gridCol w="786155"/>
                <a:gridCol w="1581428"/>
              </a:tblGrid>
              <a:tr h="6879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1492885" algn="l"/>
                          <a:tab pos="1898650" algn="l"/>
                          <a:tab pos="2291715" algn="l"/>
                          <a:tab pos="4486275" algn="l"/>
                          <a:tab pos="5487670" algn="l"/>
                          <a:tab pos="6555740" algn="l"/>
                        </a:tabLst>
                      </a:pPr>
                      <a:r>
                        <a:rPr sz="3600" spc="16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2550" spc="45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550" spc="-6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2550" spc="-56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55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--	</a:t>
                      </a:r>
                      <a:r>
                        <a:rPr sz="2250" i="1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vt	</a:t>
                      </a:r>
                      <a:r>
                        <a:rPr sz="3200" i="1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c.	</a:t>
                      </a:r>
                      <a:r>
                        <a:rPr sz="340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spc="34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65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f	)	</a:t>
                      </a:r>
                      <a:r>
                        <a:rPr sz="3100" i="1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100" i="1" spc="-555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100" i="1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v--</a:t>
                      </a:r>
                      <a:r>
                        <a:rPr sz="3100" i="1" spc="-204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i="1" u="heavy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310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197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490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4900" spc="-819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900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4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50" spc="245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450" spc="-2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450" spc="204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!</a:t>
                      </a: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50" spc="225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2450" spc="2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"\-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900" i="1" dirty="0">
                          <a:solidFill>
                            <a:srgbClr val="EF606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1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;l</a:t>
                      </a:r>
                      <a:r>
                        <a:rPr sz="2150" spc="-185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tabLst>
                          <a:tab pos="661035" algn="l"/>
                        </a:tabLst>
                      </a:pPr>
                      <a:r>
                        <a:rPr sz="2150" dirty="0">
                          <a:solidFill>
                            <a:srgbClr val="ED494D"/>
                          </a:solidFill>
                          <a:latin typeface="Times New Roman"/>
                          <a:cs typeface="Times New Roman"/>
                        </a:rPr>
                        <a:t>_,	</a:t>
                      </a:r>
                      <a:r>
                        <a:rPr sz="2500" i="1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500" i="1" spc="85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00" i="1" dirty="0">
                          <a:solidFill>
                            <a:srgbClr val="ED494D"/>
                          </a:solidFill>
                          <a:latin typeface="Arial"/>
                          <a:cs typeface="Arial"/>
                        </a:rPr>
                        <a:t>?..fa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5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5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Benutzerdefiniert</PresentationFormat>
  <Paragraphs>77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2023-06-23T05:36:13Z</dcterms:created>
  <dcterms:modified xsi:type="dcterms:W3CDTF">2023-06-23T03:36:15Z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2023-06-23T00:00:00Z</vt:filetime>
  </property>
  <property fmtid="{D5CDD505-2E9C-101B-9397-08002B2CF9AE}" pid="3" name="LastSaved">
    <vt:filetime>2023-06-23T00:00:00Z</vt:filetime>
  </property>
</Properties>
</file>